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6" r:id="rId5"/>
    <p:sldId id="261" r:id="rId6"/>
    <p:sldId id="269" r:id="rId7"/>
    <p:sldId id="264" r:id="rId8"/>
    <p:sldId id="262" r:id="rId9"/>
    <p:sldId id="263" r:id="rId10"/>
    <p:sldId id="274" r:id="rId11"/>
    <p:sldId id="273" r:id="rId12"/>
    <p:sldId id="281" r:id="rId13"/>
    <p:sldId id="259" r:id="rId14"/>
    <p:sldId id="280" r:id="rId15"/>
    <p:sldId id="282" r:id="rId16"/>
    <p:sldId id="271" r:id="rId17"/>
    <p:sldId id="265" r:id="rId18"/>
    <p:sldId id="276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8"/>
    <a:srgbClr val="F6AE2D"/>
    <a:srgbClr val="F26419"/>
    <a:srgbClr val="55DDE0"/>
    <a:srgbClr val="3365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E474C1-5D5A-40A8-A5DF-D5FD515D60B2}" v="17" dt="2026-02-26T12:37:08.6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3557" autoAdjust="0"/>
  </p:normalViewPr>
  <p:slideViewPr>
    <p:cSldViewPr snapToGrid="0">
      <p:cViewPr varScale="1">
        <p:scale>
          <a:sx n="61" d="100"/>
          <a:sy n="61" d="100"/>
        </p:scale>
        <p:origin x="196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po Anna" userId="f822be62-a4bf-4016-a354-d27502191998" providerId="ADAL" clId="{D002DA74-F34A-4F5F-BB43-E19008277015}"/>
    <pc:docChg chg="undo custSel addSld delSld modSld">
      <pc:chgData name="Sampo Anna" userId="f822be62-a4bf-4016-a354-d27502191998" providerId="ADAL" clId="{D002DA74-F34A-4F5F-BB43-E19008277015}" dt="2026-02-26T12:44:24.521" v="683"/>
      <pc:docMkLst>
        <pc:docMk/>
      </pc:docMkLst>
      <pc:sldChg chg="addSp delSp modSp mod">
        <pc:chgData name="Sampo Anna" userId="f822be62-a4bf-4016-a354-d27502191998" providerId="ADAL" clId="{D002DA74-F34A-4F5F-BB43-E19008277015}" dt="2026-02-26T12:44:13.885" v="682"/>
        <pc:sldMkLst>
          <pc:docMk/>
          <pc:sldMk cId="807930628" sldId="256"/>
        </pc:sldMkLst>
        <pc:spChg chg="del mod">
          <ac:chgData name="Sampo Anna" userId="f822be62-a4bf-4016-a354-d27502191998" providerId="ADAL" clId="{D002DA74-F34A-4F5F-BB43-E19008277015}" dt="2026-02-26T12:41:16.210" v="573" actId="478"/>
          <ac:spMkLst>
            <pc:docMk/>
            <pc:sldMk cId="807930628" sldId="256"/>
            <ac:spMk id="3" creationId="{CBAB9E2E-0F52-798C-06DB-ACAC830D9376}"/>
          </ac:spMkLst>
        </pc:spChg>
        <pc:spChg chg="ord">
          <ac:chgData name="Sampo Anna" userId="f822be62-a4bf-4016-a354-d27502191998" providerId="ADAL" clId="{D002DA74-F34A-4F5F-BB43-E19008277015}" dt="2026-02-26T12:44:13.885" v="682"/>
          <ac:spMkLst>
            <pc:docMk/>
            <pc:sldMk cId="807930628" sldId="256"/>
            <ac:spMk id="5" creationId="{73B5E540-C5D3-F8F7-2E9F-368D1A5C73BE}"/>
          </ac:spMkLst>
        </pc:spChg>
        <pc:spChg chg="add del mod">
          <ac:chgData name="Sampo Anna" userId="f822be62-a4bf-4016-a354-d27502191998" providerId="ADAL" clId="{D002DA74-F34A-4F5F-BB43-E19008277015}" dt="2026-02-26T12:41:19.145" v="574" actId="478"/>
          <ac:spMkLst>
            <pc:docMk/>
            <pc:sldMk cId="807930628" sldId="256"/>
            <ac:spMk id="8" creationId="{D4BA8395-C8C7-7E90-8720-45060B0433D1}"/>
          </ac:spMkLst>
        </pc:spChg>
        <pc:picChg chg="mod">
          <ac:chgData name="Sampo Anna" userId="f822be62-a4bf-4016-a354-d27502191998" providerId="ADAL" clId="{D002DA74-F34A-4F5F-BB43-E19008277015}" dt="2026-02-26T12:40:46.454" v="511" actId="962"/>
          <ac:picMkLst>
            <pc:docMk/>
            <pc:sldMk cId="807930628" sldId="256"/>
            <ac:picMk id="4" creationId="{88BE4370-F4CA-5290-E201-C6754C552BD8}"/>
          </ac:picMkLst>
        </pc:picChg>
        <pc:picChg chg="mod">
          <ac:chgData name="Sampo Anna" userId="f822be62-a4bf-4016-a354-d27502191998" providerId="ADAL" clId="{D002DA74-F34A-4F5F-BB43-E19008277015}" dt="2026-02-26T12:41:03.527" v="571" actId="962"/>
          <ac:picMkLst>
            <pc:docMk/>
            <pc:sldMk cId="807930628" sldId="256"/>
            <ac:picMk id="6" creationId="{02C4EFA9-C44B-4840-CCA1-6D96ABF175A2}"/>
          </ac:picMkLst>
        </pc:picChg>
        <pc:picChg chg="mod">
          <ac:chgData name="Sampo Anna" userId="f822be62-a4bf-4016-a354-d27502191998" providerId="ADAL" clId="{D002DA74-F34A-4F5F-BB43-E19008277015}" dt="2026-02-26T12:40:57.345" v="541" actId="962"/>
          <ac:picMkLst>
            <pc:docMk/>
            <pc:sldMk cId="807930628" sldId="256"/>
            <ac:picMk id="12" creationId="{50CC8ACA-76F3-BF77-6815-C4A968F127B1}"/>
          </ac:picMkLst>
        </pc:picChg>
      </pc:sldChg>
      <pc:sldChg chg="modSp mod">
        <pc:chgData name="Sampo Anna" userId="f822be62-a4bf-4016-a354-d27502191998" providerId="ADAL" clId="{D002DA74-F34A-4F5F-BB43-E19008277015}" dt="2026-02-26T12:43:24.886" v="670" actId="962"/>
        <pc:sldMkLst>
          <pc:docMk/>
          <pc:sldMk cId="2697410232" sldId="259"/>
        </pc:sldMkLst>
        <pc:spChg chg="mod">
          <ac:chgData name="Sampo Anna" userId="f822be62-a4bf-4016-a354-d27502191998" providerId="ADAL" clId="{D002DA74-F34A-4F5F-BB43-E19008277015}" dt="2026-02-26T12:40:04.914" v="455" actId="33553"/>
          <ac:spMkLst>
            <pc:docMk/>
            <pc:sldMk cId="2697410232" sldId="259"/>
            <ac:spMk id="6" creationId="{C3A38CEA-29BB-D06B-979B-C3EB794E9485}"/>
          </ac:spMkLst>
        </pc:spChg>
        <pc:picChg chg="mod">
          <ac:chgData name="Sampo Anna" userId="f822be62-a4bf-4016-a354-d27502191998" providerId="ADAL" clId="{D002DA74-F34A-4F5F-BB43-E19008277015}" dt="2026-02-26T12:43:24.886" v="670" actId="962"/>
          <ac:picMkLst>
            <pc:docMk/>
            <pc:sldMk cId="2697410232" sldId="259"/>
            <ac:picMk id="3" creationId="{614D48F7-766A-F9C6-DB27-4DD89903B304}"/>
          </ac:picMkLst>
        </pc:picChg>
        <pc:picChg chg="mod">
          <ac:chgData name="Sampo Anna" userId="f822be62-a4bf-4016-a354-d27502191998" providerId="ADAL" clId="{D002DA74-F34A-4F5F-BB43-E19008277015}" dt="2026-02-26T12:43:00.448" v="635" actId="962"/>
          <ac:picMkLst>
            <pc:docMk/>
            <pc:sldMk cId="2697410232" sldId="259"/>
            <ac:picMk id="5" creationId="{79B6693B-CBB7-4920-89F7-42D9DC40C8AF}"/>
          </ac:picMkLst>
        </pc:picChg>
        <pc:picChg chg="mod">
          <ac:chgData name="Sampo Anna" userId="f822be62-a4bf-4016-a354-d27502191998" providerId="ADAL" clId="{D002DA74-F34A-4F5F-BB43-E19008277015}" dt="2026-02-26T12:43:05.934" v="667" actId="962"/>
          <ac:picMkLst>
            <pc:docMk/>
            <pc:sldMk cId="2697410232" sldId="259"/>
            <ac:picMk id="7" creationId="{36EEDBF1-AD82-3C8D-4A10-A2FB9AC87156}"/>
          </ac:picMkLst>
        </pc:picChg>
        <pc:picChg chg="mod">
          <ac:chgData name="Sampo Anna" userId="f822be62-a4bf-4016-a354-d27502191998" providerId="ADAL" clId="{D002DA74-F34A-4F5F-BB43-E19008277015}" dt="2026-02-26T12:43:09.752" v="668" actId="962"/>
          <ac:picMkLst>
            <pc:docMk/>
            <pc:sldMk cId="2697410232" sldId="259"/>
            <ac:picMk id="9" creationId="{07637A38-6EF1-DBDC-C83F-28765DD30FC1}"/>
          </ac:picMkLst>
        </pc:picChg>
      </pc:sldChg>
      <pc:sldChg chg="modSp mod">
        <pc:chgData name="Sampo Anna" userId="f822be62-a4bf-4016-a354-d27502191998" providerId="ADAL" clId="{D002DA74-F34A-4F5F-BB43-E19008277015}" dt="2026-02-26T12:44:24.521" v="683"/>
        <pc:sldMkLst>
          <pc:docMk/>
          <pc:sldMk cId="3771787537" sldId="261"/>
        </pc:sldMkLst>
        <pc:spChg chg="ord">
          <ac:chgData name="Sampo Anna" userId="f822be62-a4bf-4016-a354-d27502191998" providerId="ADAL" clId="{D002DA74-F34A-4F5F-BB43-E19008277015}" dt="2026-02-26T12:44:24.521" v="683"/>
          <ac:spMkLst>
            <pc:docMk/>
            <pc:sldMk cId="3771787537" sldId="261"/>
            <ac:spMk id="21" creationId="{25AB8C87-1019-71C5-44A2-BF64BB81C88C}"/>
          </ac:spMkLst>
        </pc:spChg>
        <pc:picChg chg="mod">
          <ac:chgData name="Sampo Anna" userId="f822be62-a4bf-4016-a354-d27502191998" providerId="ADAL" clId="{D002DA74-F34A-4F5F-BB43-E19008277015}" dt="2026-02-26T12:42:12.340" v="599" actId="962"/>
          <ac:picMkLst>
            <pc:docMk/>
            <pc:sldMk cId="3771787537" sldId="261"/>
            <ac:picMk id="29" creationId="{273775BC-1B17-73B7-8804-5941B8CD1EA0}"/>
          </ac:picMkLst>
        </pc:picChg>
        <pc:picChg chg="mod">
          <ac:chgData name="Sampo Anna" userId="f822be62-a4bf-4016-a354-d27502191998" providerId="ADAL" clId="{D002DA74-F34A-4F5F-BB43-E19008277015}" dt="2026-02-26T12:42:16.010" v="600" actId="962"/>
          <ac:picMkLst>
            <pc:docMk/>
            <pc:sldMk cId="3771787537" sldId="261"/>
            <ac:picMk id="30" creationId="{7F9DCBF5-A889-A7CA-A51E-FA0E9A7853B7}"/>
          </ac:picMkLst>
        </pc:picChg>
      </pc:sldChg>
      <pc:sldChg chg="addSp modSp mod">
        <pc:chgData name="Sampo Anna" userId="f822be62-a4bf-4016-a354-d27502191998" providerId="ADAL" clId="{D002DA74-F34A-4F5F-BB43-E19008277015}" dt="2026-02-26T12:42:28.921" v="607" actId="962"/>
        <pc:sldMkLst>
          <pc:docMk/>
          <pc:sldMk cId="1960163752" sldId="262"/>
        </pc:sldMkLst>
        <pc:spChg chg="add mod">
          <ac:chgData name="Sampo Anna" userId="f822be62-a4bf-4016-a354-d27502191998" providerId="ADAL" clId="{D002DA74-F34A-4F5F-BB43-E19008277015}" dt="2026-02-26T12:39:38.156" v="417" actId="20577"/>
          <ac:spMkLst>
            <pc:docMk/>
            <pc:sldMk cId="1960163752" sldId="262"/>
            <ac:spMk id="3" creationId="{9F1EF0B6-23EF-1087-E903-C1DCAE611E6B}"/>
          </ac:spMkLst>
        </pc:spChg>
        <pc:picChg chg="mod">
          <ac:chgData name="Sampo Anna" userId="f822be62-a4bf-4016-a354-d27502191998" providerId="ADAL" clId="{D002DA74-F34A-4F5F-BB43-E19008277015}" dt="2026-02-26T12:41:55.970" v="596" actId="962"/>
          <ac:picMkLst>
            <pc:docMk/>
            <pc:sldMk cId="1960163752" sldId="262"/>
            <ac:picMk id="2" creationId="{6B94CF56-8FC0-3B38-6B32-74EAA7C7FABE}"/>
          </ac:picMkLst>
        </pc:picChg>
        <pc:picChg chg="mod">
          <ac:chgData name="Sampo Anna" userId="f822be62-a4bf-4016-a354-d27502191998" providerId="ADAL" clId="{D002DA74-F34A-4F5F-BB43-E19008277015}" dt="2026-02-26T12:42:28.921" v="607" actId="962"/>
          <ac:picMkLst>
            <pc:docMk/>
            <pc:sldMk cId="1960163752" sldId="262"/>
            <ac:picMk id="29" creationId="{928B1FD3-876B-4855-DB2B-860CC229F7FA}"/>
          </ac:picMkLst>
        </pc:picChg>
      </pc:sldChg>
      <pc:sldChg chg="addSp modSp mod">
        <pc:chgData name="Sampo Anna" userId="f822be62-a4bf-4016-a354-d27502191998" providerId="ADAL" clId="{D002DA74-F34A-4F5F-BB43-E19008277015}" dt="2026-02-26T12:42:03.074" v="597" actId="962"/>
        <pc:sldMkLst>
          <pc:docMk/>
          <pc:sldMk cId="342588719" sldId="263"/>
        </pc:sldMkLst>
        <pc:spChg chg="add mod">
          <ac:chgData name="Sampo Anna" userId="f822be62-a4bf-4016-a354-d27502191998" providerId="ADAL" clId="{D002DA74-F34A-4F5F-BB43-E19008277015}" dt="2026-02-26T12:39:55.194" v="453" actId="20577"/>
          <ac:spMkLst>
            <pc:docMk/>
            <pc:sldMk cId="342588719" sldId="263"/>
            <ac:spMk id="3" creationId="{D1790119-1D12-0F64-FE75-6063C77C118A}"/>
          </ac:spMkLst>
        </pc:spChg>
        <pc:picChg chg="mod">
          <ac:chgData name="Sampo Anna" userId="f822be62-a4bf-4016-a354-d27502191998" providerId="ADAL" clId="{D002DA74-F34A-4F5F-BB43-E19008277015}" dt="2026-02-26T12:42:03.074" v="597" actId="962"/>
          <ac:picMkLst>
            <pc:docMk/>
            <pc:sldMk cId="342588719" sldId="263"/>
            <ac:picMk id="2" creationId="{D2A01D97-AAF2-E1E5-24B0-061396AF9599}"/>
          </ac:picMkLst>
        </pc:picChg>
      </pc:sldChg>
      <pc:sldChg chg="addSp modSp mod">
        <pc:chgData name="Sampo Anna" userId="f822be62-a4bf-4016-a354-d27502191998" providerId="ADAL" clId="{D002DA74-F34A-4F5F-BB43-E19008277015}" dt="2026-02-26T12:42:27.124" v="605" actId="962"/>
        <pc:sldMkLst>
          <pc:docMk/>
          <pc:sldMk cId="2358276094" sldId="264"/>
        </pc:sldMkLst>
        <pc:spChg chg="add mod">
          <ac:chgData name="Sampo Anna" userId="f822be62-a4bf-4016-a354-d27502191998" providerId="ADAL" clId="{D002DA74-F34A-4F5F-BB43-E19008277015}" dt="2026-02-26T12:39:08.307" v="383" actId="20577"/>
          <ac:spMkLst>
            <pc:docMk/>
            <pc:sldMk cId="2358276094" sldId="264"/>
            <ac:spMk id="3" creationId="{3AC86851-944D-8963-6DEE-DB9D1FB7C8AF}"/>
          </ac:spMkLst>
        </pc:spChg>
        <pc:picChg chg="mod">
          <ac:chgData name="Sampo Anna" userId="f822be62-a4bf-4016-a354-d27502191998" providerId="ADAL" clId="{D002DA74-F34A-4F5F-BB43-E19008277015}" dt="2026-02-26T12:41:53.057" v="595" actId="962"/>
          <ac:picMkLst>
            <pc:docMk/>
            <pc:sldMk cId="2358276094" sldId="264"/>
            <ac:picMk id="2" creationId="{ADB3C16A-44ED-E461-D492-FF1CB56410F0}"/>
          </ac:picMkLst>
        </pc:picChg>
        <pc:picChg chg="mod">
          <ac:chgData name="Sampo Anna" userId="f822be62-a4bf-4016-a354-d27502191998" providerId="ADAL" clId="{D002DA74-F34A-4F5F-BB43-E19008277015}" dt="2026-02-26T12:42:27.124" v="605" actId="962"/>
          <ac:picMkLst>
            <pc:docMk/>
            <pc:sldMk cId="2358276094" sldId="264"/>
            <ac:picMk id="29" creationId="{E5868CC8-8FF0-5CE4-60A1-893FA68ACD5E}"/>
          </ac:picMkLst>
        </pc:picChg>
      </pc:sldChg>
      <pc:sldChg chg="modSp mod">
        <pc:chgData name="Sampo Anna" userId="f822be62-a4bf-4016-a354-d27502191998" providerId="ADAL" clId="{D002DA74-F34A-4F5F-BB43-E19008277015}" dt="2026-02-26T12:43:55.327" v="680" actId="1076"/>
        <pc:sldMkLst>
          <pc:docMk/>
          <pc:sldMk cId="3408058595" sldId="269"/>
        </pc:sldMkLst>
        <pc:spChg chg="mod">
          <ac:chgData name="Sampo Anna" userId="f822be62-a4bf-4016-a354-d27502191998" providerId="ADAL" clId="{D002DA74-F34A-4F5F-BB43-E19008277015}" dt="2026-02-26T12:43:55.327" v="680" actId="1076"/>
          <ac:spMkLst>
            <pc:docMk/>
            <pc:sldMk cId="3408058595" sldId="269"/>
            <ac:spMk id="20" creationId="{FF9052A1-63A1-EF20-D7CA-E845CAC14280}"/>
          </ac:spMkLst>
        </pc:spChg>
        <pc:picChg chg="mod">
          <ac:chgData name="Sampo Anna" userId="f822be62-a4bf-4016-a354-d27502191998" providerId="ADAL" clId="{D002DA74-F34A-4F5F-BB43-E19008277015}" dt="2026-02-26T12:42:22.815" v="602" actId="962"/>
          <ac:picMkLst>
            <pc:docMk/>
            <pc:sldMk cId="3408058595" sldId="269"/>
            <ac:picMk id="29" creationId="{316E5ADE-AB13-5AB2-C594-C656E695ED4B}"/>
          </ac:picMkLst>
        </pc:picChg>
        <pc:picChg chg="mod">
          <ac:chgData name="Sampo Anna" userId="f822be62-a4bf-4016-a354-d27502191998" providerId="ADAL" clId="{D002DA74-F34A-4F5F-BB43-E19008277015}" dt="2026-02-26T12:42:24.547" v="603" actId="962"/>
          <ac:picMkLst>
            <pc:docMk/>
            <pc:sldMk cId="3408058595" sldId="269"/>
            <ac:picMk id="30" creationId="{82D0E52E-FA7A-F4D9-0730-895350DC0301}"/>
          </ac:picMkLst>
        </pc:picChg>
      </pc:sldChg>
      <pc:sldChg chg="modSp mod">
        <pc:chgData name="Sampo Anna" userId="f822be62-a4bf-4016-a354-d27502191998" providerId="ADAL" clId="{D002DA74-F34A-4F5F-BB43-E19008277015}" dt="2026-02-26T12:43:35.167" v="678" actId="962"/>
        <pc:sldMkLst>
          <pc:docMk/>
          <pc:sldMk cId="1109320199" sldId="271"/>
        </pc:sldMkLst>
        <pc:picChg chg="mod">
          <ac:chgData name="Sampo Anna" userId="f822be62-a4bf-4016-a354-d27502191998" providerId="ADAL" clId="{D002DA74-F34A-4F5F-BB43-E19008277015}" dt="2026-02-26T12:43:33.763" v="677" actId="962"/>
          <ac:picMkLst>
            <pc:docMk/>
            <pc:sldMk cId="1109320199" sldId="271"/>
            <ac:picMk id="30" creationId="{D34D160E-0801-B300-01EC-3338326CC8EE}"/>
          </ac:picMkLst>
        </pc:picChg>
        <pc:picChg chg="mod">
          <ac:chgData name="Sampo Anna" userId="f822be62-a4bf-4016-a354-d27502191998" providerId="ADAL" clId="{D002DA74-F34A-4F5F-BB43-E19008277015}" dt="2026-02-26T12:43:35.167" v="678" actId="962"/>
          <ac:picMkLst>
            <pc:docMk/>
            <pc:sldMk cId="1109320199" sldId="271"/>
            <ac:picMk id="31" creationId="{1B0EBE0C-D1E9-9892-1E16-9A145BCC3C41}"/>
          </ac:picMkLst>
        </pc:picChg>
      </pc:sldChg>
      <pc:sldChg chg="modSp mod">
        <pc:chgData name="Sampo Anna" userId="f822be62-a4bf-4016-a354-d27502191998" providerId="ADAL" clId="{D002DA74-F34A-4F5F-BB43-E19008277015}" dt="2026-02-26T12:42:31.045" v="608" actId="962"/>
        <pc:sldMkLst>
          <pc:docMk/>
          <pc:sldMk cId="3706302607" sldId="273"/>
        </pc:sldMkLst>
        <pc:spChg chg="mod">
          <ac:chgData name="Sampo Anna" userId="f822be62-a4bf-4016-a354-d27502191998" providerId="ADAL" clId="{D002DA74-F34A-4F5F-BB43-E19008277015}" dt="2026-02-20T09:29:26.160" v="63" actId="20577"/>
          <ac:spMkLst>
            <pc:docMk/>
            <pc:sldMk cId="3706302607" sldId="273"/>
            <ac:spMk id="20" creationId="{F86F0EF1-C1CD-B3BD-4AE1-5FB56D50A654}"/>
          </ac:spMkLst>
        </pc:spChg>
        <pc:spChg chg="mod">
          <ac:chgData name="Sampo Anna" userId="f822be62-a4bf-4016-a354-d27502191998" providerId="ADAL" clId="{D002DA74-F34A-4F5F-BB43-E19008277015}" dt="2026-02-20T09:31:35.610" v="152" actId="20577"/>
          <ac:spMkLst>
            <pc:docMk/>
            <pc:sldMk cId="3706302607" sldId="273"/>
            <ac:spMk id="21" creationId="{0467C882-05AF-497E-4F8A-DC3DC11C054D}"/>
          </ac:spMkLst>
        </pc:spChg>
        <pc:picChg chg="mod">
          <ac:chgData name="Sampo Anna" userId="f822be62-a4bf-4016-a354-d27502191998" providerId="ADAL" clId="{D002DA74-F34A-4F5F-BB43-E19008277015}" dt="2026-02-26T12:41:47.939" v="590" actId="962"/>
          <ac:picMkLst>
            <pc:docMk/>
            <pc:sldMk cId="3706302607" sldId="273"/>
            <ac:picMk id="30" creationId="{2C15DBDE-34C9-BF99-CACE-371C27763722}"/>
          </ac:picMkLst>
        </pc:picChg>
        <pc:picChg chg="mod">
          <ac:chgData name="Sampo Anna" userId="f822be62-a4bf-4016-a354-d27502191998" providerId="ADAL" clId="{D002DA74-F34A-4F5F-BB43-E19008277015}" dt="2026-02-26T12:42:31.045" v="608" actId="962"/>
          <ac:picMkLst>
            <pc:docMk/>
            <pc:sldMk cId="3706302607" sldId="273"/>
            <ac:picMk id="31" creationId="{08DCD662-BE0A-AEEF-4ED1-780EF204EC49}"/>
          </ac:picMkLst>
        </pc:picChg>
      </pc:sldChg>
      <pc:sldChg chg="modSp mod setBg">
        <pc:chgData name="Sampo Anna" userId="f822be62-a4bf-4016-a354-d27502191998" providerId="ADAL" clId="{D002DA74-F34A-4F5F-BB43-E19008277015}" dt="2026-02-26T12:40:28.184" v="459" actId="962"/>
        <pc:sldMkLst>
          <pc:docMk/>
          <pc:sldMk cId="4269844886" sldId="274"/>
        </pc:sldMkLst>
        <pc:spChg chg="mod">
          <ac:chgData name="Sampo Anna" userId="f822be62-a4bf-4016-a354-d27502191998" providerId="ADAL" clId="{D002DA74-F34A-4F5F-BB43-E19008277015}" dt="2026-02-20T09:57:51.483" v="318" actId="207"/>
          <ac:spMkLst>
            <pc:docMk/>
            <pc:sldMk cId="4269844886" sldId="274"/>
            <ac:spMk id="2" creationId="{9D3BC586-84AC-DC68-640F-614081FF995A}"/>
          </ac:spMkLst>
        </pc:spChg>
        <pc:spChg chg="mod">
          <ac:chgData name="Sampo Anna" userId="f822be62-a4bf-4016-a354-d27502191998" providerId="ADAL" clId="{D002DA74-F34A-4F5F-BB43-E19008277015}" dt="2026-02-26T12:40:01.399" v="454" actId="33553"/>
          <ac:spMkLst>
            <pc:docMk/>
            <pc:sldMk cId="4269844886" sldId="274"/>
            <ac:spMk id="4" creationId="{E7288CB3-BD66-2FD3-F6DE-90F8A16774CA}"/>
          </ac:spMkLst>
        </pc:spChg>
        <pc:picChg chg="mod modCrop">
          <ac:chgData name="Sampo Anna" userId="f822be62-a4bf-4016-a354-d27502191998" providerId="ADAL" clId="{D002DA74-F34A-4F5F-BB43-E19008277015}" dt="2026-02-26T12:40:21.962" v="458" actId="962"/>
          <ac:picMkLst>
            <pc:docMk/>
            <pc:sldMk cId="4269844886" sldId="274"/>
            <ac:picMk id="6" creationId="{BEF30BE9-33B1-59D0-1395-26EE6514D775}"/>
          </ac:picMkLst>
        </pc:picChg>
        <pc:picChg chg="mod">
          <ac:chgData name="Sampo Anna" userId="f822be62-a4bf-4016-a354-d27502191998" providerId="ADAL" clId="{D002DA74-F34A-4F5F-BB43-E19008277015}" dt="2026-02-26T12:40:28.184" v="459" actId="962"/>
          <ac:picMkLst>
            <pc:docMk/>
            <pc:sldMk cId="4269844886" sldId="274"/>
            <ac:picMk id="7" creationId="{30C458AC-BEE7-444D-0E76-0F6BE5CE78B1}"/>
          </ac:picMkLst>
        </pc:picChg>
      </pc:sldChg>
      <pc:sldChg chg="delSp modSp mod">
        <pc:chgData name="Sampo Anna" userId="f822be62-a4bf-4016-a354-d27502191998" providerId="ADAL" clId="{D002DA74-F34A-4F5F-BB43-E19008277015}" dt="2026-02-26T12:43:38.162" v="679" actId="962"/>
        <pc:sldMkLst>
          <pc:docMk/>
          <pc:sldMk cId="646614987" sldId="276"/>
        </pc:sldMkLst>
        <pc:picChg chg="mod">
          <ac:chgData name="Sampo Anna" userId="f822be62-a4bf-4016-a354-d27502191998" providerId="ADAL" clId="{D002DA74-F34A-4F5F-BB43-E19008277015}" dt="2026-02-26T12:43:38.162" v="679" actId="962"/>
          <ac:picMkLst>
            <pc:docMk/>
            <pc:sldMk cId="646614987" sldId="276"/>
            <ac:picMk id="4" creationId="{578C3D27-B805-B337-ADDC-DB57968C0764}"/>
          </ac:picMkLst>
        </pc:picChg>
      </pc:sldChg>
      <pc:sldChg chg="delSp modSp del mod">
        <pc:chgData name="Sampo Anna" userId="f822be62-a4bf-4016-a354-d27502191998" providerId="ADAL" clId="{D002DA74-F34A-4F5F-BB43-E19008277015}" dt="2026-02-26T12:37:46.718" v="349" actId="2696"/>
        <pc:sldMkLst>
          <pc:docMk/>
          <pc:sldMk cId="740250019" sldId="278"/>
        </pc:sldMkLst>
        <pc:spChg chg="mod">
          <ac:chgData name="Sampo Anna" userId="f822be62-a4bf-4016-a354-d27502191998" providerId="ADAL" clId="{D002DA74-F34A-4F5F-BB43-E19008277015}" dt="2026-02-26T11:47:09.696" v="321" actId="20577"/>
          <ac:spMkLst>
            <pc:docMk/>
            <pc:sldMk cId="740250019" sldId="278"/>
            <ac:spMk id="3" creationId="{6BAE78AA-0AB3-3122-A6E4-F8F61061B112}"/>
          </ac:spMkLst>
        </pc:spChg>
      </pc:sldChg>
      <pc:sldChg chg="modSp mod setBg">
        <pc:chgData name="Sampo Anna" userId="f822be62-a4bf-4016-a354-d27502191998" providerId="ADAL" clId="{D002DA74-F34A-4F5F-BB43-E19008277015}" dt="2026-02-26T12:43:28.778" v="674" actId="962"/>
        <pc:sldMkLst>
          <pc:docMk/>
          <pc:sldMk cId="4168205892" sldId="280"/>
        </pc:sldMkLst>
        <pc:spChg chg="mod">
          <ac:chgData name="Sampo Anna" userId="f822be62-a4bf-4016-a354-d27502191998" providerId="ADAL" clId="{D002DA74-F34A-4F5F-BB43-E19008277015}" dt="2026-02-20T09:33:03.168" v="311" actId="20577"/>
          <ac:spMkLst>
            <pc:docMk/>
            <pc:sldMk cId="4168205892" sldId="280"/>
            <ac:spMk id="2" creationId="{97701521-552F-7B19-2F01-8814DB493AD0}"/>
          </ac:spMkLst>
        </pc:spChg>
        <pc:spChg chg="mod">
          <ac:chgData name="Sampo Anna" userId="f822be62-a4bf-4016-a354-d27502191998" providerId="ADAL" clId="{D002DA74-F34A-4F5F-BB43-E19008277015}" dt="2026-02-26T12:40:07.455" v="456" actId="33553"/>
          <ac:spMkLst>
            <pc:docMk/>
            <pc:sldMk cId="4168205892" sldId="280"/>
            <ac:spMk id="4" creationId="{8486CE5A-817E-7ACB-EC8D-AEDA3C17D7DE}"/>
          </ac:spMkLst>
        </pc:spChg>
        <pc:picChg chg="mod">
          <ac:chgData name="Sampo Anna" userId="f822be62-a4bf-4016-a354-d27502191998" providerId="ADAL" clId="{D002DA74-F34A-4F5F-BB43-E19008277015}" dt="2026-02-26T12:43:27.504" v="672" actId="962"/>
          <ac:picMkLst>
            <pc:docMk/>
            <pc:sldMk cId="4168205892" sldId="280"/>
            <ac:picMk id="3" creationId="{B1858074-F679-7FA9-BF6B-A8C148611EC7}"/>
          </ac:picMkLst>
        </pc:picChg>
        <pc:picChg chg="mod">
          <ac:chgData name="Sampo Anna" userId="f822be62-a4bf-4016-a354-d27502191998" providerId="ADAL" clId="{D002DA74-F34A-4F5F-BB43-E19008277015}" dt="2026-02-26T12:43:28.778" v="674" actId="962"/>
          <ac:picMkLst>
            <pc:docMk/>
            <pc:sldMk cId="4168205892" sldId="280"/>
            <ac:picMk id="5" creationId="{A57086B8-3300-D413-BD49-9461D6AD92AB}"/>
          </ac:picMkLst>
        </pc:picChg>
      </pc:sldChg>
      <pc:sldChg chg="modSp add mod">
        <pc:chgData name="Sampo Anna" userId="f822be62-a4bf-4016-a354-d27502191998" providerId="ADAL" clId="{D002DA74-F34A-4F5F-BB43-E19008277015}" dt="2026-02-26T12:42:33.565" v="609" actId="962"/>
        <pc:sldMkLst>
          <pc:docMk/>
          <pc:sldMk cId="1540764663" sldId="281"/>
        </pc:sldMkLst>
        <pc:spChg chg="mod">
          <ac:chgData name="Sampo Anna" userId="f822be62-a4bf-4016-a354-d27502191998" providerId="ADAL" clId="{D002DA74-F34A-4F5F-BB43-E19008277015}" dt="2026-02-20T09:32:24.887" v="309" actId="114"/>
          <ac:spMkLst>
            <pc:docMk/>
            <pc:sldMk cId="1540764663" sldId="281"/>
            <ac:spMk id="21" creationId="{03173046-5DDF-5022-C674-D45878798ADE}"/>
          </ac:spMkLst>
        </pc:spChg>
        <pc:picChg chg="mod">
          <ac:chgData name="Sampo Anna" userId="f822be62-a4bf-4016-a354-d27502191998" providerId="ADAL" clId="{D002DA74-F34A-4F5F-BB43-E19008277015}" dt="2026-02-26T12:41:48.214" v="594" actId="962"/>
          <ac:picMkLst>
            <pc:docMk/>
            <pc:sldMk cId="1540764663" sldId="281"/>
            <ac:picMk id="30" creationId="{CCA4C02F-5C04-8EA1-828C-0F883F566373}"/>
          </ac:picMkLst>
        </pc:picChg>
        <pc:picChg chg="mod">
          <ac:chgData name="Sampo Anna" userId="f822be62-a4bf-4016-a354-d27502191998" providerId="ADAL" clId="{D002DA74-F34A-4F5F-BB43-E19008277015}" dt="2026-02-26T12:42:33.565" v="609" actId="962"/>
          <ac:picMkLst>
            <pc:docMk/>
            <pc:sldMk cId="1540764663" sldId="281"/>
            <ac:picMk id="31" creationId="{E8986923-9157-D5BD-A2AA-F91024E0C016}"/>
          </ac:picMkLst>
        </pc:picChg>
      </pc:sldChg>
      <pc:sldChg chg="addSp delSp modSp add mod">
        <pc:chgData name="Sampo Anna" userId="f822be62-a4bf-4016-a354-d27502191998" providerId="ADAL" clId="{D002DA74-F34A-4F5F-BB43-E19008277015}" dt="2026-02-26T12:43:31.447" v="676" actId="962"/>
        <pc:sldMkLst>
          <pc:docMk/>
          <pc:sldMk cId="70132026" sldId="282"/>
        </pc:sldMkLst>
        <pc:spChg chg="mod">
          <ac:chgData name="Sampo Anna" userId="f822be62-a4bf-4016-a354-d27502191998" providerId="ADAL" clId="{D002DA74-F34A-4F5F-BB43-E19008277015}" dt="2026-02-26T12:37:38.279" v="347" actId="14100"/>
          <ac:spMkLst>
            <pc:docMk/>
            <pc:sldMk cId="70132026" sldId="282"/>
            <ac:spMk id="2" creationId="{DB750B4C-6090-4751-387E-279284CEF512}"/>
          </ac:spMkLst>
        </pc:spChg>
        <pc:spChg chg="mod">
          <ac:chgData name="Sampo Anna" userId="f822be62-a4bf-4016-a354-d27502191998" providerId="ADAL" clId="{D002DA74-F34A-4F5F-BB43-E19008277015}" dt="2026-02-26T12:40:09.764" v="457" actId="33553"/>
          <ac:spMkLst>
            <pc:docMk/>
            <pc:sldMk cId="70132026" sldId="282"/>
            <ac:spMk id="4" creationId="{EB16D7A6-C46B-7800-4FCA-E6A6303F42C5}"/>
          </ac:spMkLst>
        </pc:spChg>
        <pc:picChg chg="del">
          <ac:chgData name="Sampo Anna" userId="f822be62-a4bf-4016-a354-d27502191998" providerId="ADAL" clId="{D002DA74-F34A-4F5F-BB43-E19008277015}" dt="2026-02-26T12:37:00.900" v="337" actId="478"/>
          <ac:picMkLst>
            <pc:docMk/>
            <pc:sldMk cId="70132026" sldId="282"/>
            <ac:picMk id="3" creationId="{CD09EBE3-9EC4-29E5-927B-905F8A1359FF}"/>
          </ac:picMkLst>
        </pc:picChg>
        <pc:picChg chg="del">
          <ac:chgData name="Sampo Anna" userId="f822be62-a4bf-4016-a354-d27502191998" providerId="ADAL" clId="{D002DA74-F34A-4F5F-BB43-E19008277015}" dt="2026-02-26T12:36:59.349" v="336" actId="478"/>
          <ac:picMkLst>
            <pc:docMk/>
            <pc:sldMk cId="70132026" sldId="282"/>
            <ac:picMk id="5" creationId="{262019F3-CF6D-E2BB-C205-13183BCC17C6}"/>
          </ac:picMkLst>
        </pc:picChg>
        <pc:picChg chg="add mod modCrop">
          <ac:chgData name="Sampo Anna" userId="f822be62-a4bf-4016-a354-d27502191998" providerId="ADAL" clId="{D002DA74-F34A-4F5F-BB43-E19008277015}" dt="2026-02-26T12:43:31.447" v="676" actId="962"/>
          <ac:picMkLst>
            <pc:docMk/>
            <pc:sldMk cId="70132026" sldId="282"/>
            <ac:picMk id="7" creationId="{A5427E6B-F033-623C-717B-6258F78443DC}"/>
          </ac:picMkLst>
        </pc:picChg>
      </pc:sldChg>
    </pc:docChg>
  </pc:docChgLst>
  <pc:docChgLst>
    <pc:chgData name="Väisänen Paula" userId="fb5fb0d6-6282-4bfe-a6f6-682ca26fc451" providerId="ADAL" clId="{3BE4AABA-814B-4383-A6AD-0B851DFF6728}"/>
    <pc:docChg chg="addSld delSld modSld">
      <pc:chgData name="Väisänen Paula" userId="fb5fb0d6-6282-4bfe-a6f6-682ca26fc451" providerId="ADAL" clId="{3BE4AABA-814B-4383-A6AD-0B851DFF6728}" dt="2026-02-26T11:40:16.812" v="7" actId="6549"/>
      <pc:docMkLst>
        <pc:docMk/>
      </pc:docMkLst>
      <pc:sldChg chg="addSp modSp mod">
        <pc:chgData name="Väisänen Paula" userId="fb5fb0d6-6282-4bfe-a6f6-682ca26fc451" providerId="ADAL" clId="{3BE4AABA-814B-4383-A6AD-0B851DFF6728}" dt="2026-02-26T11:40:16.812" v="7" actId="6549"/>
        <pc:sldMkLst>
          <pc:docMk/>
          <pc:sldMk cId="740250019" sldId="278"/>
        </pc:sldMkLst>
        <pc:spChg chg="add mod">
          <ac:chgData name="Väisänen Paula" userId="fb5fb0d6-6282-4bfe-a6f6-682ca26fc451" providerId="ADAL" clId="{3BE4AABA-814B-4383-A6AD-0B851DFF6728}" dt="2026-02-26T11:40:16.812" v="7" actId="6549"/>
          <ac:spMkLst>
            <pc:docMk/>
            <pc:sldMk cId="740250019" sldId="278"/>
            <ac:spMk id="3" creationId="{6BAE78AA-0AB3-3122-A6E4-F8F61061B112}"/>
          </ac:spMkLst>
        </pc:spChg>
      </pc:sldChg>
      <pc:sldChg chg="new del">
        <pc:chgData name="Väisänen Paula" userId="fb5fb0d6-6282-4bfe-a6f6-682ca26fc451" providerId="ADAL" clId="{3BE4AABA-814B-4383-A6AD-0B851DFF6728}" dt="2026-02-26T11:39:36.247" v="2" actId="2696"/>
        <pc:sldMkLst>
          <pc:docMk/>
          <pc:sldMk cId="4052308463" sldId="2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30B7F-4055-4870-968D-8D034AFF5AAA}" type="datetimeFigureOut">
              <a:rPr lang="fi-FI" smtClean="0"/>
              <a:t>26.2.2026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C5CE1-BCF0-4771-9F81-BE6A777E0CD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6697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C5CE1-BCF0-4771-9F81-BE6A777E0CD0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5676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FAE6C-F360-8748-399D-42A56803D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916379B5-EAC4-FD26-33AD-BCAF0FA4B4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B0751777-2957-C2ED-BD02-07C566ACB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6EAAB43-5A2C-A9F5-82C5-21C3F49589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C5CE1-BCF0-4771-9F81-BE6A777E0CD0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281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C5CE1-BCF0-4771-9F81-BE6A777E0CD0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6518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EC398-AC24-A17C-CD2F-C563E95E7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02CA6A42-2B71-2D89-25C9-877DAC8ABA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A4853A39-25B9-11B5-42F1-C5E2A387C8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645131E-4678-0E22-63B3-FB8101D8BD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C5CE1-BCF0-4771-9F81-BE6A777E0CD0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8503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D3370-B743-62EE-FCDD-3BC806E33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5AFC3BFC-C299-CA8C-5F7B-1AF356AE2A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7D442672-77E4-9F41-9A4A-84219969D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66E268D-59FE-B397-37E6-9D35D9B91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C5CE1-BCF0-4771-9F81-BE6A777E0CD0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3797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MUISTIIN: somepohjiin jne. </a:t>
            </a:r>
            <a:r>
              <a:rPr lang="fi-FI"/>
              <a:t>paikat logoille!!!!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C5CE1-BCF0-4771-9F81-BE6A777E0CD0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3732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00979-A586-9697-0369-4F0C9E45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223FF459-8877-1E01-EB3E-B1B3E275CB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982D8975-69DE-BEAF-906F-AF8AD17A03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FA04885-C402-5BBF-9B98-E3F576481F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C5CE1-BCF0-4771-9F81-BE6A777E0CD0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9420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9CE4729-1805-168A-9F25-6CE5400AB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D6DAEA5-CBBA-9123-9ABF-6BFE1FFBD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3DDB601-BB67-3F04-9394-FAA1BBC07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E517-E879-49C4-99EE-7B2B20AA396A}" type="datetimeFigureOut">
              <a:rPr lang="fi-FI" smtClean="0"/>
              <a:t>26.2.2026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06248D3-7DB2-CC59-4840-8EC8ED034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C379303-01BF-47B6-0775-937578B7B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516A8-34CA-4DDA-9115-9DDADAF06AC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9149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DDCC1D-E16A-0268-2178-1DA908290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7EE7C0-2EC8-432F-82E5-BE4E8B14C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8E7E80-C3AD-CCCF-E0D6-FCF423FA8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E517-E879-49C4-99EE-7B2B20AA396A}" type="datetimeFigureOut">
              <a:rPr lang="fi-FI" smtClean="0"/>
              <a:t>26.2.2026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A81599C-5219-5690-0E03-6DE951FC2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EAB1705-638C-59F4-0645-FD28643D8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516A8-34CA-4DDA-9115-9DDADAF06AC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147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99983C-D259-04E4-FE9B-98F191E6A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B725C03-BFD3-57A3-5259-FF08702D0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FD5FE47-175F-DEC2-E729-FE38F1D3C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E517-E879-49C4-99EE-7B2B20AA396A}" type="datetimeFigureOut">
              <a:rPr lang="fi-FI" smtClean="0"/>
              <a:t>26.2.2026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07B9C31-92F7-E099-ED29-9D0B6C1E6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7730C02-C2FA-11F3-F755-EC93CC211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516A8-34CA-4DDA-9115-9DDADAF06AC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3520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3FD837B-8F98-51EA-8680-3B16F5FAF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AC3B22B-3712-B3CA-D181-1241A2A62E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07A8D69-A52C-3B46-D7E0-A45720042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4746421-72DF-1E9F-4E57-1662D9CFC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E517-E879-49C4-99EE-7B2B20AA396A}" type="datetimeFigureOut">
              <a:rPr lang="fi-FI" smtClean="0"/>
              <a:t>26.2.2026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506178E-AB79-1502-BC66-B20587339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019E194-765E-4E3A-FBE9-2C09FD1B6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516A8-34CA-4DDA-9115-9DDADAF06AC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7878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E66BD4-512A-6DF9-F768-8B4A3E1A7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9E0F58A-FF47-4F06-B0ED-5DA6B4D90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0ADA795-AA07-CACD-329F-A1F61BBCBF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9A946B3-FBC2-7043-FB83-9DC43AD0AD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1CF132A1-E515-C2E6-8641-FB5793A5C7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FDE842C-8DF0-6A38-390E-5C6596118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E517-E879-49C4-99EE-7B2B20AA396A}" type="datetimeFigureOut">
              <a:rPr lang="fi-FI" smtClean="0"/>
              <a:t>26.2.2026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7B7CA65A-60A9-0F4D-8A14-BB6F6C720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2D36B343-83A4-6A05-5371-70534484E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516A8-34CA-4DDA-9115-9DDADAF06AC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0861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C97B41-7DBA-3455-BDAA-C98C532AC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586D117-D80A-A254-3EF4-4546E0B63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E517-E879-49C4-99EE-7B2B20AA396A}" type="datetimeFigureOut">
              <a:rPr lang="fi-FI" smtClean="0"/>
              <a:t>26.2.2026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A00BC11-30C5-DEA9-6B9D-4AE49DC9B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83E5219-2E38-725F-0FF9-808F58F88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516A8-34CA-4DDA-9115-9DDADAF06AC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6409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8437D94-6966-554C-0516-9EBCF88D2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E517-E879-49C4-99EE-7B2B20AA396A}" type="datetimeFigureOut">
              <a:rPr lang="fi-FI" smtClean="0"/>
              <a:t>26.2.2026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D52D812-9F97-7CD4-64DB-6275DFB2C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B0227D4-206E-B966-F573-37268F975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516A8-34CA-4DDA-9115-9DDADAF06AC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7974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2D5F3A-0508-106B-69D4-70CCA0902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54C8608-8DC6-CFB3-CE31-B4DA1B5A4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52DCF5D-B3A4-BC6C-4396-E0EC0F0EF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9F74BD6-440F-4AD6-2F1F-92E8EC6DF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E517-E879-49C4-99EE-7B2B20AA396A}" type="datetimeFigureOut">
              <a:rPr lang="fi-FI" smtClean="0"/>
              <a:t>26.2.2026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C40BAFC-D99E-D70A-C2C4-87307EDDD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C2E9D71-CB80-6FCD-B14D-EBDBBE65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516A8-34CA-4DDA-9115-9DDADAF06AC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9541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398B3F-F52E-6022-2A80-37110A6F0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DB1B8F2E-2F07-0CB0-078F-927CCEC8A0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52A76B1-3CBB-308E-7F8E-EC60E09BD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99F792C-3ABD-3D1F-4B23-DCC5A7BE6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E517-E879-49C4-99EE-7B2B20AA396A}" type="datetimeFigureOut">
              <a:rPr lang="fi-FI" smtClean="0"/>
              <a:t>26.2.2026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D09A067-EE92-4B67-3F39-C9B411640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890C59C-9C4B-0715-4B05-4AAF2BB49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516A8-34CA-4DDA-9115-9DDADAF06AC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5676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63F4CBA9-9492-440A-A55E-B0433FE8C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177899F-C05A-65BC-83AA-EE32030A97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B7FC9FB-C13E-8310-69D6-3F1951AB0D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ACE517-E879-49C4-99EE-7B2B20AA396A}" type="datetimeFigureOut">
              <a:rPr lang="fi-FI" smtClean="0"/>
              <a:t>26.2.2026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CD6036B-73D8-5DCA-C4C2-8B6583343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76DBD75-E122-2E3A-7D27-9E65CD428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1516A8-34CA-4DDA-9115-9DDADAF06AC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830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47CDDDA-6B8A-B536-6C4F-1C08A8ABE2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7345" y="1336574"/>
            <a:ext cx="4815823" cy="2387600"/>
          </a:xfrm>
        </p:spPr>
        <p:txBody>
          <a:bodyPr/>
          <a:lstStyle/>
          <a:p>
            <a:pPr algn="l"/>
            <a:r>
              <a:rPr lang="fi-FI" b="1" dirty="0">
                <a:solidFill>
                  <a:srgbClr val="33658A"/>
                </a:solidFill>
              </a:rPr>
              <a:t>Fiksumpi treenimatka</a:t>
            </a:r>
          </a:p>
        </p:txBody>
      </p:sp>
      <p:pic>
        <p:nvPicPr>
          <p:cNvPr id="4" name="Kuva 3" descr="Fiksumpi treenimatka -logo">
            <a:extLst>
              <a:ext uri="{FF2B5EF4-FFF2-40B4-BE49-F238E27FC236}">
                <a16:creationId xmlns:a16="http://schemas.microsoft.com/office/drawing/2014/main" id="{88BE4370-F4CA-5290-E201-C6754C552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0178" y="1205252"/>
            <a:ext cx="3990204" cy="3990204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73B5E540-C5D3-F8F7-2E9F-368D1A5C73BE}"/>
              </a:ext>
            </a:extLst>
          </p:cNvPr>
          <p:cNvSpPr txBox="1"/>
          <p:nvPr/>
        </p:nvSpPr>
        <p:spPr>
          <a:xfrm>
            <a:off x="5902804" y="4195596"/>
            <a:ext cx="4131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Miksi ja miten kannustaa harrastajia fiksumpiin treenimatkoihin?</a:t>
            </a:r>
          </a:p>
          <a:p>
            <a:endParaRPr lang="fi-FI" dirty="0"/>
          </a:p>
        </p:txBody>
      </p:sp>
      <p:pic>
        <p:nvPicPr>
          <p:cNvPr id="6" name="Kuva 5" descr="Valonian logo">
            <a:extLst>
              <a:ext uri="{FF2B5EF4-FFF2-40B4-BE49-F238E27FC236}">
                <a16:creationId xmlns:a16="http://schemas.microsoft.com/office/drawing/2014/main" id="{02C4EFA9-C44B-4840-CCA1-6D96ABF17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845" y="5652748"/>
            <a:ext cx="2857500" cy="1119188"/>
          </a:xfrm>
          <a:prstGeom prst="rect">
            <a:avLst/>
          </a:prstGeom>
        </p:spPr>
      </p:pic>
      <p:pic>
        <p:nvPicPr>
          <p:cNvPr id="12" name="Kuva 11" descr="Traficomin logo">
            <a:extLst>
              <a:ext uri="{FF2B5EF4-FFF2-40B4-BE49-F238E27FC236}">
                <a16:creationId xmlns:a16="http://schemas.microsoft.com/office/drawing/2014/main" id="{50CC8ACA-76F3-BF77-6815-C4A968F127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804" y="6004002"/>
            <a:ext cx="4010077" cy="57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30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DD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9F729B-F086-3DB2-2D8A-DD07F1648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Fiksumpi treenimatka julkisilla">
            <a:extLst>
              <a:ext uri="{FF2B5EF4-FFF2-40B4-BE49-F238E27FC236}">
                <a16:creationId xmlns:a16="http://schemas.microsoft.com/office/drawing/2014/main" id="{614D48F7-766A-F9C6-DB27-4DD89903B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4941" y="1399675"/>
            <a:ext cx="2635261" cy="1362085"/>
          </a:xfrm>
          <a:prstGeom prst="rect">
            <a:avLst/>
          </a:prstGeom>
        </p:spPr>
      </p:pic>
      <p:pic>
        <p:nvPicPr>
          <p:cNvPr id="5" name="Kuva 4" descr="Fiksumpi treenimatka lihasvoimin">
            <a:extLst>
              <a:ext uri="{FF2B5EF4-FFF2-40B4-BE49-F238E27FC236}">
                <a16:creationId xmlns:a16="http://schemas.microsoft.com/office/drawing/2014/main" id="{79B6693B-CBB7-4920-89F7-42D9DC40C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4941" y="2964736"/>
            <a:ext cx="2635261" cy="1362085"/>
          </a:xfrm>
          <a:prstGeom prst="rect">
            <a:avLst/>
          </a:prstGeom>
        </p:spPr>
      </p:pic>
      <p:pic>
        <p:nvPicPr>
          <p:cNvPr id="7" name="Kuva 6" descr="Fiksumpi treenimatka kimppakyydillä">
            <a:extLst>
              <a:ext uri="{FF2B5EF4-FFF2-40B4-BE49-F238E27FC236}">
                <a16:creationId xmlns:a16="http://schemas.microsoft.com/office/drawing/2014/main" id="{36EEDBF1-AD82-3C8D-4A10-A2FB9AC87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2875" y="4548475"/>
            <a:ext cx="2628919" cy="135880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07637A38-6EF1-DBDC-C83F-28765DD30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58" y="1913970"/>
            <a:ext cx="3232933" cy="3232933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7BAAA2B8-CF3C-B6F6-321C-4A6B91F758B1}"/>
              </a:ext>
            </a:extLst>
          </p:cNvPr>
          <p:cNvSpPr txBox="1"/>
          <p:nvPr/>
        </p:nvSpPr>
        <p:spPr>
          <a:xfrm>
            <a:off x="6806252" y="1364471"/>
            <a:ext cx="5259790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rgbClr val="33658A"/>
                </a:solidFill>
              </a:rPr>
              <a:t>Seura/joukkue/harrastaja voi halutessaan osallistua kaikkiin tai vain haluamiinsa haasteluokkiin.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rgbClr val="33658A"/>
                </a:solidFill>
              </a:rPr>
              <a:t>Kaikilla haasteluokilla pääsee mukaan kisaamaan palkinnoista.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rgbClr val="33658A"/>
                </a:solidFill>
              </a:rPr>
              <a:t> Yhden suunnan matka lasketaan yhdeksi suoritteeksi – esimerkiksi edestakaisella bussimatkalla tienaa kaksi pistettä itselleen ja joukkueelleen!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i-FI" sz="2600" dirty="0"/>
          </a:p>
        </p:txBody>
      </p:sp>
      <p:sp>
        <p:nvSpPr>
          <p:cNvPr id="6" name="Otsikko 19">
            <a:extLst>
              <a:ext uri="{FF2B5EF4-FFF2-40B4-BE49-F238E27FC236}">
                <a16:creationId xmlns:a16="http://schemas.microsoft.com/office/drawing/2014/main" id="{C3A38CEA-29BB-D06B-979B-C3EB794E948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72732" y="369049"/>
            <a:ext cx="4846535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1" i="0" u="none" strike="noStrike" kern="1200" cap="none" spc="0" normalizeH="0" baseline="0" noProof="0" dirty="0">
                <a:ln>
                  <a:noFill/>
                </a:ln>
                <a:solidFill>
                  <a:srgbClr val="33658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Haasteluokat</a:t>
            </a:r>
          </a:p>
        </p:txBody>
      </p:sp>
    </p:spTree>
    <p:extLst>
      <p:ext uri="{BB962C8B-B14F-4D97-AF65-F5344CB8AC3E}">
        <p14:creationId xmlns:p14="http://schemas.microsoft.com/office/powerpoint/2010/main" val="2697410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072A60-FC13-D469-E6CC-C95FE0BD4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97701521-552F-7B19-2F01-8814DB493AD0}"/>
              </a:ext>
            </a:extLst>
          </p:cNvPr>
          <p:cNvSpPr txBox="1"/>
          <p:nvPr/>
        </p:nvSpPr>
        <p:spPr>
          <a:xfrm>
            <a:off x="3995267" y="1392646"/>
            <a:ext cx="756438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dirty="0"/>
              <a:t>Nimeä joukkueelle yhteyshenkilö(t) ja etsi osaava pyöräletkan vetäjä. Jos kyseessä on jo esimerkiksi yläkouluikäisistä koostuva joukkue, niin harrastajat voivat todennäköisesti suunnitella reitin ja koota sopivan ryhmän keskenään tai esimerkiksi valmentajan/joukkueen johtajan tai huoltajan avustuksella. </a:t>
            </a:r>
            <a:br>
              <a:rPr lang="fi-FI" dirty="0"/>
            </a:br>
            <a:r>
              <a:rPr lang="fi-FI" dirty="0"/>
              <a:t> 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dirty="0"/>
              <a:t>Joukkueen yhteyshenkilö toimii pyöräletkan koordinaattorina harrastajien osalta. Hänen tehtävänään on:  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fi-FI" dirty="0"/>
              <a:t>koota osallistujat yhteen esimerkiksi WhatsApp -ryhmän avulla 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fi-FI" dirty="0"/>
              <a:t>huolehtia ajantasaisesta viestinnästä letkan vetäjän kanssa 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fi-FI" dirty="0"/>
              <a:t>ilmoittaa pyöräletkan vetäjälle lähtö- ja päätepiste sekä matkan varrella olevat harrastajien kohtaamispisteet. 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dirty="0"/>
              <a:t>Pyöräletkan vetäjän tehtävänä on: 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fi-FI" dirty="0"/>
              <a:t>pitää yhteyttä joukkueen yhteyshenkilön kanssa 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fi-FI" dirty="0"/>
              <a:t>suunnitella turvallinen ja sujuva reitti ohjatulle pyöräletkalle 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fi-FI" dirty="0"/>
              <a:t>informoida harrastajia asianmukaisista varusteista ja turvallisuusseikoista ennen pyöräilyä ja sen aikana. </a:t>
            </a:r>
          </a:p>
        </p:txBody>
      </p:sp>
      <p:sp>
        <p:nvSpPr>
          <p:cNvPr id="4" name="Otsikko 19">
            <a:extLst>
              <a:ext uri="{FF2B5EF4-FFF2-40B4-BE49-F238E27FC236}">
                <a16:creationId xmlns:a16="http://schemas.microsoft.com/office/drawing/2014/main" id="{8486CE5A-817E-7ACB-EC8D-AEDA3C17D7D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41048" y="474411"/>
            <a:ext cx="7843852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1" i="0" u="none" strike="noStrike" kern="1200" cap="none" spc="0" normalizeH="0" baseline="0" noProof="0" dirty="0">
                <a:ln>
                  <a:noFill/>
                </a:ln>
                <a:solidFill>
                  <a:srgbClr val="33658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Näin toteutat pyöräletkan</a:t>
            </a:r>
          </a:p>
        </p:txBody>
      </p:sp>
      <p:pic>
        <p:nvPicPr>
          <p:cNvPr id="3" name="Kuvan paikkamerkki 6" descr="Kuva, joka sisältää kohteen piha-, taivas, Polkupyörän kiekko, pyörä">
            <a:extLst>
              <a:ext uri="{FF2B5EF4-FFF2-40B4-BE49-F238E27FC236}">
                <a16:creationId xmlns:a16="http://schemas.microsoft.com/office/drawing/2014/main" id="{B1858074-F679-7FA9-BF6B-A8C148611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7" b="11837"/>
          <a:stretch>
            <a:fillRect/>
          </a:stretch>
        </p:blipFill>
        <p:spPr>
          <a:xfrm>
            <a:off x="-1" y="3996"/>
            <a:ext cx="3592287" cy="4077809"/>
          </a:xfrm>
          <a:prstGeom prst="rect">
            <a:avLst/>
          </a:prstGeom>
        </p:spPr>
      </p:pic>
      <p:pic>
        <p:nvPicPr>
          <p:cNvPr id="5" name="Kuvan paikkamerkki 8" descr="Kuva, joka sisältää kohteen piha-, puu, taivas, katu">
            <a:extLst>
              <a:ext uri="{FF2B5EF4-FFF2-40B4-BE49-F238E27FC236}">
                <a16:creationId xmlns:a16="http://schemas.microsoft.com/office/drawing/2014/main" id="{A57086B8-3300-D413-BD49-9461D6AD9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6" r="21926"/>
          <a:stretch>
            <a:fillRect/>
          </a:stretch>
        </p:blipFill>
        <p:spPr>
          <a:xfrm rot="5400000">
            <a:off x="408045" y="3673761"/>
            <a:ext cx="2776195" cy="35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05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7EF439-8B01-5A4F-ECFF-5D2DF082F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DB750B4C-6090-4751-387E-279284CEF512}"/>
              </a:ext>
            </a:extLst>
          </p:cNvPr>
          <p:cNvSpPr txBox="1"/>
          <p:nvPr/>
        </p:nvSpPr>
        <p:spPr>
          <a:xfrm>
            <a:off x="546206" y="1784562"/>
            <a:ext cx="63065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dirty="0"/>
              <a:t>Nimeä joukkueelle yhteyshenkilö(t) ja perusta joukkueen vanhemmille esimerkiksi WhatsApp-ryhmä kimppakyytien sopimista varten.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dirty="0"/>
              <a:t>Yhteyshenkilön ja ryhmän ylläpitäjän tehtävät voidaan jakaa myös useamman henkilön kesken, jos se tuntuu luontevalta. Yhteyshenkilöitä voivat olla esimerkiksi joukkueen valmentajat, joukkueenjohtaja tai muuten aktiiviset harrastajien huoltajat.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dirty="0"/>
              <a:t>Joukkueen yhteyshenkilö toimii kimppakyytiryhmän koordinaattorina. Hänen tehtävänään on: 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fi-FI" dirty="0"/>
              <a:t>Koota kimppakyytien kuljettajina toimivat harrastajien vanhemmat yhteen esimerkiksi </a:t>
            </a:r>
            <a:r>
              <a:rPr lang="fi-FI" dirty="0" err="1"/>
              <a:t>Whats</a:t>
            </a:r>
            <a:r>
              <a:rPr lang="fi-FI" dirty="0"/>
              <a:t> </a:t>
            </a:r>
            <a:r>
              <a:rPr lang="fi-FI" dirty="0" err="1"/>
              <a:t>app</a:t>
            </a:r>
            <a:r>
              <a:rPr lang="fi-FI" dirty="0"/>
              <a:t> -ryhmän avulla ja toimia sen ylläpitäjänä.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fi-FI" dirty="0"/>
              <a:t>Sopia kuljettajina toimivien huoltajien kanssa kimppakyytien periaatteista ja informoida niistä ryhmälle ja harrastajille.</a:t>
            </a:r>
          </a:p>
        </p:txBody>
      </p:sp>
      <p:sp>
        <p:nvSpPr>
          <p:cNvPr id="4" name="Otsikko 19">
            <a:extLst>
              <a:ext uri="{FF2B5EF4-FFF2-40B4-BE49-F238E27FC236}">
                <a16:creationId xmlns:a16="http://schemas.microsoft.com/office/drawing/2014/main" id="{EB16D7A6-C46B-7800-4FCA-E6A6303F42C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6206" y="374916"/>
            <a:ext cx="7843852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1" i="0" u="none" strike="noStrike" kern="1200" cap="none" spc="0" normalizeH="0" baseline="0" noProof="0" dirty="0">
                <a:ln>
                  <a:noFill/>
                </a:ln>
                <a:solidFill>
                  <a:srgbClr val="33658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Näin toteutat kimppakyytikokeilun</a:t>
            </a:r>
          </a:p>
        </p:txBody>
      </p:sp>
      <p:pic>
        <p:nvPicPr>
          <p:cNvPr id="7" name="Kuva 6" descr="Kuva, joka sisältää kohteen henkilö, piha-, peili, nainen">
            <a:extLst>
              <a:ext uri="{FF2B5EF4-FFF2-40B4-BE49-F238E27FC236}">
                <a16:creationId xmlns:a16="http://schemas.microsoft.com/office/drawing/2014/main" id="{A5427E6B-F033-623C-717B-6258F7844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7" r="40396"/>
          <a:stretch>
            <a:fillRect/>
          </a:stretch>
        </p:blipFill>
        <p:spPr>
          <a:xfrm>
            <a:off x="7556938" y="-6617"/>
            <a:ext cx="4635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2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7A5027-6F8E-DE7A-69F3-AE1A8CB78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tsikko 19">
            <a:extLst>
              <a:ext uri="{FF2B5EF4-FFF2-40B4-BE49-F238E27FC236}">
                <a16:creationId xmlns:a16="http://schemas.microsoft.com/office/drawing/2014/main" id="{6D0D5666-5795-0E07-9143-B3459682E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976" y="500062"/>
            <a:ext cx="4537024" cy="1325563"/>
          </a:xfrm>
        </p:spPr>
        <p:txBody>
          <a:bodyPr/>
          <a:lstStyle/>
          <a:p>
            <a:r>
              <a:rPr lang="fi-FI" b="1" dirty="0">
                <a:solidFill>
                  <a:srgbClr val="33658A"/>
                </a:solidFill>
              </a:rPr>
              <a:t>Viestintä</a:t>
            </a:r>
          </a:p>
        </p:txBody>
      </p:sp>
      <p:sp>
        <p:nvSpPr>
          <p:cNvPr id="21" name="Sisällön paikkamerkki 20">
            <a:extLst>
              <a:ext uri="{FF2B5EF4-FFF2-40B4-BE49-F238E27FC236}">
                <a16:creationId xmlns:a16="http://schemas.microsoft.com/office/drawing/2014/main" id="{49A0D01E-49C6-0638-69D6-489CE1A4D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318" y="2150035"/>
            <a:ext cx="6136340" cy="4351338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rgbClr val="33658A"/>
                </a:solidFill>
              </a:rPr>
              <a:t>Seuroja rohkaistaan viestimään jäsenistölleen ja omissa mediakanavissaan aktiivisesti harrastusmatkojen kehittämisestä, vaikkapa videoin pyöräletkasta treeneihin.</a:t>
            </a:r>
          </a:p>
          <a:p>
            <a:r>
              <a:rPr lang="fi-FI" dirty="0">
                <a:solidFill>
                  <a:srgbClr val="33658A"/>
                </a:solidFill>
              </a:rPr>
              <a:t>Seurat voivat toteuttaa sisäisiä kannustimia haastekampanjaan esimerkiksi somekuvakilpailulla.</a:t>
            </a:r>
          </a:p>
        </p:txBody>
      </p:sp>
      <p:pic>
        <p:nvPicPr>
          <p:cNvPr id="29" name="Kuva 28" descr="Kuva, joka sisältää kohteen ruoho, piha-, jalkapallo, taivas&#10;&#10;Tekoälyn generoima sisältö voi olla virheellistä.">
            <a:extLst>
              <a:ext uri="{FF2B5EF4-FFF2-40B4-BE49-F238E27FC236}">
                <a16:creationId xmlns:a16="http://schemas.microsoft.com/office/drawing/2014/main" id="{86D98750-17E3-9FE0-DE80-D8413F879F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58" r="23130"/>
          <a:stretch/>
        </p:blipFill>
        <p:spPr>
          <a:xfrm>
            <a:off x="6811124" y="0"/>
            <a:ext cx="5380876" cy="6858000"/>
          </a:xfrm>
          <a:prstGeom prst="rect">
            <a:avLst/>
          </a:prstGeom>
        </p:spPr>
      </p:pic>
      <p:pic>
        <p:nvPicPr>
          <p:cNvPr id="30" name="Kuva 29">
            <a:extLst>
              <a:ext uri="{FF2B5EF4-FFF2-40B4-BE49-F238E27FC236}">
                <a16:creationId xmlns:a16="http://schemas.microsoft.com/office/drawing/2014/main" id="{D34D160E-0801-B300-01EC-3338326CC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6728" y="4925825"/>
            <a:ext cx="1699827" cy="1699827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1B0EBE0C-D1E9-9892-1E16-9A145BCC3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18" y="361440"/>
            <a:ext cx="1190405" cy="151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20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503272-4DA9-33A6-EF50-9FA492EF9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36" y="461310"/>
            <a:ext cx="10515600" cy="1325563"/>
          </a:xfrm>
        </p:spPr>
        <p:txBody>
          <a:bodyPr/>
          <a:lstStyle/>
          <a:p>
            <a:r>
              <a:rPr lang="fi-FI" b="1" dirty="0">
                <a:solidFill>
                  <a:srgbClr val="33658A"/>
                </a:solidFill>
              </a:rPr>
              <a:t>Some- ja muun markkinointimateriaalien ilme on käytettävissänne</a:t>
            </a:r>
          </a:p>
        </p:txBody>
      </p:sp>
      <p:pic>
        <p:nvPicPr>
          <p:cNvPr id="6" name="Sisällön paikkamerkki 5" descr="Kuva, joka sisältää kohteen jalkapallo, teksti, pallo, jalkapallopallo&#10;&#10;Tekoälyn generoima sisältö voi olla virheellistä.">
            <a:extLst>
              <a:ext uri="{FF2B5EF4-FFF2-40B4-BE49-F238E27FC236}">
                <a16:creationId xmlns:a16="http://schemas.microsoft.com/office/drawing/2014/main" id="{9DA315E7-4CF3-1F94-A58C-771426CB0A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36" y="2031905"/>
            <a:ext cx="3481070" cy="4351338"/>
          </a:xfrm>
        </p:spPr>
      </p:pic>
      <p:pic>
        <p:nvPicPr>
          <p:cNvPr id="8" name="Sisällön paikkamerkki 7" descr="Kuva, joka sisältää kohteen teksti, jalkapallo, pallo, urheiluvälineet&#10;&#10;Tekoälyn generoima sisältö voi olla virheellistä.">
            <a:extLst>
              <a:ext uri="{FF2B5EF4-FFF2-40B4-BE49-F238E27FC236}">
                <a16:creationId xmlns:a16="http://schemas.microsoft.com/office/drawing/2014/main" id="{39AED849-AA33-33C5-1FD6-7245661818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577" y="2031905"/>
            <a:ext cx="3481070" cy="4351338"/>
          </a:xfrm>
        </p:spPr>
      </p:pic>
      <p:pic>
        <p:nvPicPr>
          <p:cNvPr id="10" name="Kuva 9" descr="Kuva, joka sisältää kohteen teksti, henkilö, jalkineet, urheilu&#10;&#10;Tekoälyn generoima sisältö voi olla virheellistä.">
            <a:extLst>
              <a:ext uri="{FF2B5EF4-FFF2-40B4-BE49-F238E27FC236}">
                <a16:creationId xmlns:a16="http://schemas.microsoft.com/office/drawing/2014/main" id="{19D52272-5321-4ED6-D8C3-4583B7D89D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06" y="2031904"/>
            <a:ext cx="3481071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87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6981B3-405E-C223-639D-AAB7866E5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D7FEF9-C90B-EE50-51B7-792551E4C4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7345" y="1336574"/>
            <a:ext cx="4815823" cy="2387600"/>
          </a:xfrm>
        </p:spPr>
        <p:txBody>
          <a:bodyPr/>
          <a:lstStyle/>
          <a:p>
            <a:pPr algn="l"/>
            <a:r>
              <a:rPr lang="fi-FI" b="1" dirty="0">
                <a:solidFill>
                  <a:srgbClr val="33658A"/>
                </a:solidFill>
              </a:rPr>
              <a:t>Kiitos!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78C3D27-B805-B337-ADDC-DB57968C0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0178" y="1205252"/>
            <a:ext cx="3990204" cy="3990204"/>
          </a:xfrm>
          <a:prstGeom prst="rect">
            <a:avLst/>
          </a:prstGeom>
        </p:spPr>
      </p:pic>
      <p:pic>
        <p:nvPicPr>
          <p:cNvPr id="6" name="Kuva 5" descr="Kuva, joka sisältää kohteen Grafiikka, Fontti, graafinen suunnittelu, clipart&#10;&#10;Tekoälyn generoima sisältö voi olla virheellistä.">
            <a:extLst>
              <a:ext uri="{FF2B5EF4-FFF2-40B4-BE49-F238E27FC236}">
                <a16:creationId xmlns:a16="http://schemas.microsoft.com/office/drawing/2014/main" id="{2258FB1D-D33B-A5BF-3CA2-5CC4C0ABC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787" y="5652748"/>
            <a:ext cx="2857500" cy="1119188"/>
          </a:xfrm>
          <a:prstGeom prst="rect">
            <a:avLst/>
          </a:prstGeom>
        </p:spPr>
      </p:pic>
      <p:pic>
        <p:nvPicPr>
          <p:cNvPr id="12" name="Kuva 11" descr="Kuva, joka sisältää kohteen Fontti, Grafiikka, kuvakaappaus, teksti&#10;&#10;Tekoälyn generoima sisältö voi olla virheellistä.">
            <a:extLst>
              <a:ext uri="{FF2B5EF4-FFF2-40B4-BE49-F238E27FC236}">
                <a16:creationId xmlns:a16="http://schemas.microsoft.com/office/drawing/2014/main" id="{5BE382FD-8DD1-FDD0-A9CF-8CD6B827D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989638"/>
            <a:ext cx="4010077" cy="57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14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58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5AD3E7-DB57-6B38-0818-6D6EB8ED2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tsikko 19">
            <a:extLst>
              <a:ext uri="{FF2B5EF4-FFF2-40B4-BE49-F238E27FC236}">
                <a16:creationId xmlns:a16="http://schemas.microsoft.com/office/drawing/2014/main" id="{9AC5E3F6-2B7D-E38E-D786-FCB2F467A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0868" y="356627"/>
            <a:ext cx="4846535" cy="1325563"/>
          </a:xfrm>
        </p:spPr>
        <p:txBody>
          <a:bodyPr/>
          <a:lstStyle/>
          <a:p>
            <a:r>
              <a:rPr lang="fi-FI" b="1" dirty="0">
                <a:solidFill>
                  <a:schemeClr val="bg1"/>
                </a:solidFill>
              </a:rPr>
              <a:t>Miksi?</a:t>
            </a:r>
          </a:p>
        </p:txBody>
      </p:sp>
      <p:pic>
        <p:nvPicPr>
          <p:cNvPr id="29" name="Kuva 28" descr="Kuva, joka sisältää kohteen urheilu, henkilö, urheilupeli, urheiluvälineet">
            <a:extLst>
              <a:ext uri="{FF2B5EF4-FFF2-40B4-BE49-F238E27FC236}">
                <a16:creationId xmlns:a16="http://schemas.microsoft.com/office/drawing/2014/main" id="{273775BC-1B17-73B7-8804-5941B8CD1E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836" r="23836"/>
          <a:stretch/>
        </p:blipFill>
        <p:spPr>
          <a:xfrm>
            <a:off x="0" y="0"/>
            <a:ext cx="5380876" cy="6858000"/>
          </a:xfrm>
          <a:prstGeom prst="rect">
            <a:avLst/>
          </a:prstGeom>
        </p:spPr>
      </p:pic>
      <p:sp>
        <p:nvSpPr>
          <p:cNvPr id="21" name="Sisällön paikkamerkki 20">
            <a:extLst>
              <a:ext uri="{FF2B5EF4-FFF2-40B4-BE49-F238E27FC236}">
                <a16:creationId xmlns:a16="http://schemas.microsoft.com/office/drawing/2014/main" id="{25AB8C87-1019-71C5-44A2-BF64BB81C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8673" y="1840315"/>
            <a:ext cx="6358730" cy="4351338"/>
          </a:xfrm>
        </p:spPr>
        <p:txBody>
          <a:bodyPr>
            <a:noAutofit/>
          </a:bodyPr>
          <a:lstStyle/>
          <a:p>
            <a:r>
              <a:rPr lang="fi-FI" sz="2600" dirty="0">
                <a:solidFill>
                  <a:schemeClr val="bg1"/>
                </a:solidFill>
              </a:rPr>
              <a:t>Liikuntaharrastus ei aina takaa lapsille suositusten mukaista liikunnan määrää. Siksi on tärkeää kannustaa lapsia liikkumaan arjessa myös harrastusten ulkopuolella.</a:t>
            </a:r>
          </a:p>
          <a:p>
            <a:r>
              <a:rPr lang="fi-FI" sz="2600" dirty="0">
                <a:solidFill>
                  <a:schemeClr val="bg1"/>
                </a:solidFill>
              </a:rPr>
              <a:t>Harrastusmatkojen kulkeminen kävellen tai pyöräillen on hyvä tapa lisätä päivittäistä liikuntaa. </a:t>
            </a:r>
          </a:p>
          <a:p>
            <a:r>
              <a:rPr lang="fi-FI" sz="2600" dirty="0">
                <a:solidFill>
                  <a:schemeClr val="bg1"/>
                </a:solidFill>
              </a:rPr>
              <a:t>Lapset ja nuoret kehittyvät näin myös itsenäisinä liikkujina, liikennetaitojen karttuessa. Itsenäiset treenimatkat tuovat perheiden arkeen kaivattua pelivaraa.</a:t>
            </a:r>
          </a:p>
          <a:p>
            <a:endParaRPr lang="fi-FI" sz="2600" dirty="0">
              <a:solidFill>
                <a:schemeClr val="bg1"/>
              </a:solidFill>
            </a:endParaRPr>
          </a:p>
        </p:txBody>
      </p:sp>
      <p:pic>
        <p:nvPicPr>
          <p:cNvPr id="30" name="Kuva 29">
            <a:extLst>
              <a:ext uri="{FF2B5EF4-FFF2-40B4-BE49-F238E27FC236}">
                <a16:creationId xmlns:a16="http://schemas.microsoft.com/office/drawing/2014/main" id="{7F9DCBF5-A889-A7CA-A51E-FA0E9A785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0876" y="323036"/>
            <a:ext cx="1591707" cy="159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87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58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818961-EF92-D443-450E-9F0AA3CEB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tsikko 19">
            <a:extLst>
              <a:ext uri="{FF2B5EF4-FFF2-40B4-BE49-F238E27FC236}">
                <a16:creationId xmlns:a16="http://schemas.microsoft.com/office/drawing/2014/main" id="{FF9052A1-63A1-EF20-D7CA-E845CAC14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5971" y="291819"/>
            <a:ext cx="4846535" cy="1325563"/>
          </a:xfrm>
        </p:spPr>
        <p:txBody>
          <a:bodyPr/>
          <a:lstStyle/>
          <a:p>
            <a:r>
              <a:rPr lang="fi-FI" b="1" dirty="0">
                <a:solidFill>
                  <a:schemeClr val="bg1"/>
                </a:solidFill>
              </a:rPr>
              <a:t>Miksi?</a:t>
            </a:r>
          </a:p>
        </p:txBody>
      </p:sp>
      <p:sp>
        <p:nvSpPr>
          <p:cNvPr id="21" name="Sisällön paikkamerkki 20">
            <a:extLst>
              <a:ext uri="{FF2B5EF4-FFF2-40B4-BE49-F238E27FC236}">
                <a16:creationId xmlns:a16="http://schemas.microsoft.com/office/drawing/2014/main" id="{2A59C377-B583-6663-8808-F4B1EEDD7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4245" y="1883526"/>
            <a:ext cx="6433158" cy="4351338"/>
          </a:xfrm>
        </p:spPr>
        <p:txBody>
          <a:bodyPr>
            <a:noAutofit/>
          </a:bodyPr>
          <a:lstStyle/>
          <a:p>
            <a:r>
              <a:rPr lang="fi-FI" sz="2600" dirty="0">
                <a:solidFill>
                  <a:schemeClr val="bg1"/>
                </a:solidFill>
              </a:rPr>
              <a:t>Matkoilla on myös mahdollista valita ympäristöystävällisiä kulkutapoja, kuten kimppakyytejä ja joukkoliikennettä, silloinkin kun lihasvoimin liikkuminen ei ole mahdollista esimerkiksi etäisyyksien vuoksi.</a:t>
            </a:r>
          </a:p>
          <a:p>
            <a:r>
              <a:rPr lang="fi-FI" sz="2600" dirty="0">
                <a:solidFill>
                  <a:schemeClr val="bg1"/>
                </a:solidFill>
              </a:rPr>
              <a:t>Seuroille oiva tapa tehdä näkyvää vastuullisuustyötä ja lisätä yhteisöllisyyttä seuran ja perheiden välillä.</a:t>
            </a:r>
          </a:p>
          <a:p>
            <a:r>
              <a:rPr lang="fi-FI" sz="2600" dirty="0">
                <a:solidFill>
                  <a:schemeClr val="bg1"/>
                </a:solidFill>
              </a:rPr>
              <a:t>Kannustinta ja ryhmähenkeä saa lisättyä palkitsemalla aktiivisimmat joukkueet / harjoitusryhmät ja harrastajat. </a:t>
            </a:r>
          </a:p>
        </p:txBody>
      </p:sp>
      <p:pic>
        <p:nvPicPr>
          <p:cNvPr id="29" name="Kuva 28" descr="Kuva, joka sisältää kohteen urheilu, henkilö, urheilupeli, urheiluvälineet">
            <a:extLst>
              <a:ext uri="{FF2B5EF4-FFF2-40B4-BE49-F238E27FC236}">
                <a16:creationId xmlns:a16="http://schemas.microsoft.com/office/drawing/2014/main" id="{316E5ADE-AB13-5AB2-C594-C656E695ED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836" r="23836"/>
          <a:stretch/>
        </p:blipFill>
        <p:spPr>
          <a:xfrm>
            <a:off x="0" y="0"/>
            <a:ext cx="5380876" cy="6858000"/>
          </a:xfrm>
          <a:prstGeom prst="rect">
            <a:avLst/>
          </a:prstGeom>
        </p:spPr>
      </p:pic>
      <p:pic>
        <p:nvPicPr>
          <p:cNvPr id="30" name="Kuva 29">
            <a:extLst>
              <a:ext uri="{FF2B5EF4-FFF2-40B4-BE49-F238E27FC236}">
                <a16:creationId xmlns:a16="http://schemas.microsoft.com/office/drawing/2014/main" id="{82D0E52E-FA7A-F4D9-0730-895350DC0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5018" y="291819"/>
            <a:ext cx="1591707" cy="159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58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58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316ACB-6458-0F60-F8CD-CE30DA9E6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isällön paikkamerkki 20">
            <a:extLst>
              <a:ext uri="{FF2B5EF4-FFF2-40B4-BE49-F238E27FC236}">
                <a16:creationId xmlns:a16="http://schemas.microsoft.com/office/drawing/2014/main" id="{9110C15C-FC2E-A765-D282-4761DBED8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2520" y="537227"/>
            <a:ext cx="6185848" cy="5783546"/>
          </a:xfrm>
        </p:spPr>
        <p:txBody>
          <a:bodyPr>
            <a:noAutofit/>
          </a:bodyPr>
          <a:lstStyle/>
          <a:p>
            <a:r>
              <a:rPr lang="fi-FI" sz="2600" dirty="0">
                <a:solidFill>
                  <a:schemeClr val="bg1"/>
                </a:solidFill>
              </a:rPr>
              <a:t>Lihasvoimin = kävellen, pyörällä (tai vaikka rullaluistimilla!)</a:t>
            </a:r>
          </a:p>
          <a:p>
            <a:r>
              <a:rPr lang="fi-FI" sz="2600" dirty="0">
                <a:solidFill>
                  <a:schemeClr val="bg1"/>
                </a:solidFill>
              </a:rPr>
              <a:t>Lihasvoimin treeneihin saapuminen toimii hyvänä alkulämmittelynä.</a:t>
            </a:r>
          </a:p>
          <a:p>
            <a:r>
              <a:rPr lang="fi-FI" sz="2600" dirty="0">
                <a:solidFill>
                  <a:schemeClr val="bg1"/>
                </a:solidFill>
              </a:rPr>
              <a:t>Lihasvoimin tehty treenimatka on taloudellinen, hyvinvointia lisäävä ja ympäristöystävällinen teko.</a:t>
            </a:r>
          </a:p>
          <a:p>
            <a:r>
              <a:rPr lang="fi-FI" sz="2600" dirty="0">
                <a:solidFill>
                  <a:schemeClr val="bg1"/>
                </a:solidFill>
              </a:rPr>
              <a:t>Matkan voi tehdä yhdessä joukkuekavereiden ja ainakin aluksi vaikka vanhemman tai valmentajan kanssa.</a:t>
            </a:r>
          </a:p>
          <a:p>
            <a:r>
              <a:rPr lang="fi-FI" sz="2600" dirty="0">
                <a:solidFill>
                  <a:schemeClr val="bg1"/>
                </a:solidFill>
              </a:rPr>
              <a:t>Lihasvoimin tehty treenimatka vähentää autoliikennettä harrastuspaikkojen ympäristössä tehden niistä turvallisempia ja viihtyisämpiä.</a:t>
            </a:r>
          </a:p>
        </p:txBody>
      </p:sp>
      <p:pic>
        <p:nvPicPr>
          <p:cNvPr id="29" name="Kuva 28" descr="Kuva, joka sisältää kohteen urheilu, henkilö, urheilupeli, urheiluvälineet">
            <a:extLst>
              <a:ext uri="{FF2B5EF4-FFF2-40B4-BE49-F238E27FC236}">
                <a16:creationId xmlns:a16="http://schemas.microsoft.com/office/drawing/2014/main" id="{E5868CC8-8FF0-5CE4-60A1-893FA68ACD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67" r="5467"/>
          <a:stretch/>
        </p:blipFill>
        <p:spPr>
          <a:xfrm>
            <a:off x="423082" y="2594134"/>
            <a:ext cx="5159988" cy="3863788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ADB3C16A-44ED-E461-D492-FF1CB5641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2" y="0"/>
            <a:ext cx="6014008" cy="3108455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3AC86851-944D-8963-6DEE-DB9D1FB7C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70" y="-1422621"/>
            <a:ext cx="10515600" cy="1325563"/>
          </a:xfrm>
        </p:spPr>
        <p:txBody>
          <a:bodyPr/>
          <a:lstStyle/>
          <a:p>
            <a:r>
              <a:rPr lang="fi-FI" dirty="0"/>
              <a:t>Fiksumpi treenimatka lihasvoimin</a:t>
            </a:r>
          </a:p>
        </p:txBody>
      </p:sp>
    </p:spTree>
    <p:extLst>
      <p:ext uri="{BB962C8B-B14F-4D97-AF65-F5344CB8AC3E}">
        <p14:creationId xmlns:p14="http://schemas.microsoft.com/office/powerpoint/2010/main" val="2358276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641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BCA1E9-D17B-7255-F044-BD1EE3F6E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isällön paikkamerkki 20">
            <a:extLst>
              <a:ext uri="{FF2B5EF4-FFF2-40B4-BE49-F238E27FC236}">
                <a16:creationId xmlns:a16="http://schemas.microsoft.com/office/drawing/2014/main" id="{E8DB3551-4060-3500-69EE-8E8AD0E5F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2558" y="725308"/>
            <a:ext cx="5662010" cy="5961529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Julkisilla treeneihin kulkeminen säästää perheen aikaa ja ympäristöä.</a:t>
            </a:r>
          </a:p>
          <a:p>
            <a:r>
              <a:rPr lang="fi-FI" dirty="0">
                <a:solidFill>
                  <a:schemeClr val="bg1"/>
                </a:solidFill>
              </a:rPr>
              <a:t>Julkisilla kulkeminen vähentää autoliikennettä harrastuspaikkojen ympäristössä tehden niistä turvallisempia ja viihtyisämpiä.</a:t>
            </a:r>
          </a:p>
          <a:p>
            <a:r>
              <a:rPr lang="fi-FI" dirty="0">
                <a:solidFill>
                  <a:schemeClr val="bg1"/>
                </a:solidFill>
              </a:rPr>
              <a:t>Keräämällä suorituspisteitä julkisilla treeneihin kulkien, parannat omia, joukkueesi ja seurasi mahdollisuuksia hyviin palkintoihin!</a:t>
            </a:r>
          </a:p>
        </p:txBody>
      </p:sp>
      <p:pic>
        <p:nvPicPr>
          <p:cNvPr id="29" name="Kuva 28" descr="Kuva, joka sisältää kohteen henkilö, ruoho, piha-, jalkineet">
            <a:extLst>
              <a:ext uri="{FF2B5EF4-FFF2-40B4-BE49-F238E27FC236}">
                <a16:creationId xmlns:a16="http://schemas.microsoft.com/office/drawing/2014/main" id="{928B1FD3-876B-4855-DB2B-860CC229F7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40" r="5440"/>
          <a:stretch/>
        </p:blipFill>
        <p:spPr>
          <a:xfrm>
            <a:off x="433990" y="2599765"/>
            <a:ext cx="5159988" cy="3863788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6B94CF56-8FC0-3B38-6B32-74EAA7C7F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5" y="0"/>
            <a:ext cx="6035799" cy="3119718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9F1EF0B6-23EF-1087-E903-C1DCAE611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Fiksumpi treenimatka julkisilla</a:t>
            </a:r>
          </a:p>
        </p:txBody>
      </p:sp>
    </p:spTree>
    <p:extLst>
      <p:ext uri="{BB962C8B-B14F-4D97-AF65-F5344CB8AC3E}">
        <p14:creationId xmlns:p14="http://schemas.microsoft.com/office/powerpoint/2010/main" val="1960163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AE2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D7223F-48A1-F375-2E63-C1D311B89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isällön paikkamerkki 20">
            <a:extLst>
              <a:ext uri="{FF2B5EF4-FFF2-40B4-BE49-F238E27FC236}">
                <a16:creationId xmlns:a16="http://schemas.microsoft.com/office/drawing/2014/main" id="{12383C82-65A1-671F-BFF1-C4D06841C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0728" y="1085086"/>
            <a:ext cx="6021271" cy="3481762"/>
          </a:xfrm>
        </p:spPr>
        <p:txBody>
          <a:bodyPr>
            <a:noAutofit/>
          </a:bodyPr>
          <a:lstStyle/>
          <a:p>
            <a:r>
              <a:rPr lang="fi-FI" sz="2600" dirty="0">
                <a:solidFill>
                  <a:schemeClr val="bg1"/>
                </a:solidFill>
              </a:rPr>
              <a:t>Kimppakyyti on kätevä ja yhteisöllinen tapa saapua treeneihin.</a:t>
            </a:r>
          </a:p>
          <a:p>
            <a:r>
              <a:rPr lang="fi-FI" sz="2600" dirty="0">
                <a:solidFill>
                  <a:schemeClr val="bg1"/>
                </a:solidFill>
              </a:rPr>
              <a:t>Erityisen fiksu kulkutapa pidemmillä matkoilla tai julkisen liikenteen palvelun ollessa heikkoa.</a:t>
            </a:r>
          </a:p>
          <a:p>
            <a:r>
              <a:rPr lang="fi-FI" sz="2600" dirty="0">
                <a:solidFill>
                  <a:schemeClr val="bg1"/>
                </a:solidFill>
              </a:rPr>
              <a:t>Kimppakyydillä kulkeminen vähentää autoliikennettä harrastuspaikkojen ympäristössä tehden niistä turvallisempia ja viihtyisämpiä.</a:t>
            </a:r>
          </a:p>
          <a:p>
            <a:r>
              <a:rPr lang="fi-FI" sz="2600" dirty="0">
                <a:solidFill>
                  <a:schemeClr val="bg1"/>
                </a:solidFill>
              </a:rPr>
              <a:t>Keräämällä suorituspisteitä kimppakyydillä treeneihin kulkien, parannat omia, joukkueesi ja seurasi mahdollisuuksia hyviin palkintoihin!</a:t>
            </a:r>
          </a:p>
        </p:txBody>
      </p:sp>
      <p:pic>
        <p:nvPicPr>
          <p:cNvPr id="29" name="Kuva 28" descr="Kuva, joka sisältää kohteen ruoho, piha-, jalkapallo, taivas&#10;&#10;Tekoälyn generoima sisältö voi olla virheellistä.">
            <a:extLst>
              <a:ext uri="{FF2B5EF4-FFF2-40B4-BE49-F238E27FC236}">
                <a16:creationId xmlns:a16="http://schemas.microsoft.com/office/drawing/2014/main" id="{4E1BEAD4-9122-4D9B-6C27-6288F00714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141" b="3572"/>
          <a:stretch/>
        </p:blipFill>
        <p:spPr>
          <a:xfrm>
            <a:off x="423082" y="2599765"/>
            <a:ext cx="5159988" cy="3863788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D2A01D97-AAF2-E1E5-24B0-061396AF9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54"/>
            <a:ext cx="6021273" cy="3112209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D1790119-1D12-0F64-FE75-6063C77C1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Fiksumpi treenimatka kimppakyydillä</a:t>
            </a:r>
          </a:p>
        </p:txBody>
      </p:sp>
    </p:spTree>
    <p:extLst>
      <p:ext uri="{BB962C8B-B14F-4D97-AF65-F5344CB8AC3E}">
        <p14:creationId xmlns:p14="http://schemas.microsoft.com/office/powerpoint/2010/main" val="342588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1E7B02-F52E-BCC8-29FA-29A87C8AB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9D3BC586-84AC-DC68-640F-614081FF995A}"/>
              </a:ext>
            </a:extLst>
          </p:cNvPr>
          <p:cNvSpPr txBox="1"/>
          <p:nvPr/>
        </p:nvSpPr>
        <p:spPr>
          <a:xfrm>
            <a:off x="4290254" y="1474926"/>
            <a:ext cx="717154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i-FI" sz="2000" dirty="0"/>
              <a:t>Välitä seuran ja joukkueiden viestinnästä vastaaville kampanjan viestintämateriaali, jota he voivat käyttää tulevasta kampanjasta viestimiseen.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/>
              <a:t>Kerää ilmoittautumiset kampanjaan osallistuvilta joukkueilta / harrasteryhmiltä ja toimita suoritusten kirjauslomakkeet harrastajille.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/>
              <a:t>Osallistujat täyttävät kampanja-aikana lomaketta, johon kirjataan lihasvoimin, julkisilla, tai kimppakyydeillä tehtyjä treenimatkoja. Näin kertyy suorituspisteitä.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/>
              <a:t>Jokainen joukkueen jäsen täyttää omaa lomakettaan ja näin kartuttaa joukkueen suorituspistepottia. 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/>
              <a:t>Sopikaa kampanjalle seurojen kalentereihin sopiva suoritusaika, esimerkiksi syyskuun alusta loppuun. 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/>
              <a:t>Lopuksi kerätään lomakkeet ja palkitaan ansioituneimmat joukkueet. Voitte palkita myös aktiivisimmat yksilöt.</a:t>
            </a:r>
          </a:p>
        </p:txBody>
      </p:sp>
      <p:sp>
        <p:nvSpPr>
          <p:cNvPr id="4" name="Otsikko 19">
            <a:extLst>
              <a:ext uri="{FF2B5EF4-FFF2-40B4-BE49-F238E27FC236}">
                <a16:creationId xmlns:a16="http://schemas.microsoft.com/office/drawing/2014/main" id="{E7288CB3-BD66-2FD3-F6DE-90F8A16774C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82967" y="502692"/>
            <a:ext cx="7843852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1" i="0" u="none" strike="noStrike" kern="1200" cap="none" spc="0" normalizeH="0" baseline="0" noProof="0" dirty="0">
                <a:ln>
                  <a:noFill/>
                </a:ln>
                <a:solidFill>
                  <a:srgbClr val="33658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Näin toteutat haastekampanjan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BEF30BE9-33B1-59D0-1395-26EE6514D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4"/>
          <a:stretch>
            <a:fillRect/>
          </a:stretch>
        </p:blipFill>
        <p:spPr>
          <a:xfrm>
            <a:off x="0" y="0"/>
            <a:ext cx="3026590" cy="3879749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30C458AC-BEE7-444D-0E76-0F6BE5CE7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673" y="3133187"/>
            <a:ext cx="2960314" cy="372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44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9F7241-5D4C-086B-979C-35C454476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tsikko 19">
            <a:extLst>
              <a:ext uri="{FF2B5EF4-FFF2-40B4-BE49-F238E27FC236}">
                <a16:creationId xmlns:a16="http://schemas.microsoft.com/office/drawing/2014/main" id="{F86F0EF1-C1CD-B3BD-4AE1-5FB56D50A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976" y="500062"/>
            <a:ext cx="4537024" cy="1325563"/>
          </a:xfrm>
        </p:spPr>
        <p:txBody>
          <a:bodyPr/>
          <a:lstStyle/>
          <a:p>
            <a:r>
              <a:rPr lang="fi-FI" b="1" dirty="0">
                <a:solidFill>
                  <a:srgbClr val="33658A"/>
                </a:solidFill>
              </a:rPr>
              <a:t>Suoritusten kerääminen</a:t>
            </a:r>
          </a:p>
        </p:txBody>
      </p:sp>
      <p:sp>
        <p:nvSpPr>
          <p:cNvPr id="21" name="Sisällön paikkamerkki 20">
            <a:extLst>
              <a:ext uri="{FF2B5EF4-FFF2-40B4-BE49-F238E27FC236}">
                <a16:creationId xmlns:a16="http://schemas.microsoft.com/office/drawing/2014/main" id="{0467C882-05AF-497E-4F8A-DC3DC11C0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318" y="2150035"/>
            <a:ext cx="6323766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/>
              <a:t>Joukkueet</a:t>
            </a:r>
            <a:r>
              <a:rPr lang="en-US" dirty="0"/>
              <a:t>/</a:t>
            </a:r>
            <a:r>
              <a:rPr lang="en-US" dirty="0" err="1"/>
              <a:t>harrasteryhmät</a:t>
            </a:r>
            <a:r>
              <a:rPr lang="en-US" dirty="0"/>
              <a:t> </a:t>
            </a:r>
            <a:r>
              <a:rPr lang="en-US" dirty="0" err="1"/>
              <a:t>ilmoittautuvat</a:t>
            </a:r>
            <a:r>
              <a:rPr lang="en-US" dirty="0"/>
              <a:t> </a:t>
            </a:r>
            <a:r>
              <a:rPr lang="en-US" dirty="0" err="1"/>
              <a:t>mukaan</a:t>
            </a:r>
            <a:r>
              <a:rPr lang="en-US" dirty="0"/>
              <a:t> </a:t>
            </a:r>
            <a:r>
              <a:rPr lang="en-US" dirty="0" err="1"/>
              <a:t>kampanjaan</a:t>
            </a:r>
            <a:r>
              <a:rPr lang="en-US" dirty="0"/>
              <a:t> </a:t>
            </a:r>
            <a:r>
              <a:rPr lang="en-US" dirty="0" err="1"/>
              <a:t>seuran</a:t>
            </a:r>
            <a:r>
              <a:rPr lang="en-US" dirty="0"/>
              <a:t> </a:t>
            </a:r>
            <a:r>
              <a:rPr lang="en-US" dirty="0" err="1"/>
              <a:t>yhteyshenkilölle</a:t>
            </a:r>
            <a:endParaRPr lang="en-US" dirty="0"/>
          </a:p>
          <a:p>
            <a:r>
              <a:rPr lang="en-US" dirty="0" err="1"/>
              <a:t>Ilmoittautuneet</a:t>
            </a:r>
            <a:r>
              <a:rPr lang="en-US" dirty="0"/>
              <a:t> </a:t>
            </a:r>
            <a:r>
              <a:rPr lang="en-US" dirty="0" err="1"/>
              <a:t>joukkueet</a:t>
            </a:r>
            <a:r>
              <a:rPr lang="en-US" dirty="0"/>
              <a:t> </a:t>
            </a:r>
            <a:r>
              <a:rPr lang="en-US" dirty="0" err="1"/>
              <a:t>saavat</a:t>
            </a:r>
            <a:r>
              <a:rPr lang="en-US" dirty="0"/>
              <a:t> </a:t>
            </a:r>
            <a:r>
              <a:rPr lang="en-US" dirty="0" err="1"/>
              <a:t>pääsyn</a:t>
            </a:r>
            <a:r>
              <a:rPr lang="en-US" dirty="0"/>
              <a:t> </a:t>
            </a:r>
            <a:r>
              <a:rPr lang="en-US" dirty="0" err="1"/>
              <a:t>kansioon</a:t>
            </a:r>
            <a:r>
              <a:rPr lang="en-US" dirty="0"/>
              <a:t>, </a:t>
            </a:r>
            <a:r>
              <a:rPr lang="en-US" dirty="0" err="1"/>
              <a:t>jossa</a:t>
            </a:r>
            <a:r>
              <a:rPr lang="en-US" dirty="0"/>
              <a:t> on </a:t>
            </a:r>
            <a:r>
              <a:rPr lang="en-US" dirty="0" err="1"/>
              <a:t>kampanjan</a:t>
            </a:r>
            <a:r>
              <a:rPr lang="en-US" dirty="0"/>
              <a:t> </a:t>
            </a:r>
            <a:r>
              <a:rPr lang="en-US" dirty="0" err="1"/>
              <a:t>materiaaleja</a:t>
            </a:r>
            <a:r>
              <a:rPr lang="en-US" dirty="0"/>
              <a:t> </a:t>
            </a:r>
            <a:r>
              <a:rPr lang="en-US" dirty="0" err="1"/>
              <a:t>joukkueiden</a:t>
            </a:r>
            <a:r>
              <a:rPr lang="en-US" dirty="0"/>
              <a:t> </a:t>
            </a:r>
            <a:r>
              <a:rPr lang="en-US" dirty="0" err="1"/>
              <a:t>käyttöön</a:t>
            </a:r>
            <a:r>
              <a:rPr lang="en-US" dirty="0"/>
              <a:t> (mm. </a:t>
            </a:r>
            <a:r>
              <a:rPr lang="en-US" dirty="0" err="1"/>
              <a:t>tekstejä</a:t>
            </a:r>
            <a:r>
              <a:rPr lang="en-US" dirty="0"/>
              <a:t> ja Canva-</a:t>
            </a:r>
            <a:r>
              <a:rPr lang="en-US" dirty="0" err="1"/>
              <a:t>pohjia</a:t>
            </a:r>
            <a:r>
              <a:rPr lang="en-US" dirty="0"/>
              <a:t> &amp; </a:t>
            </a:r>
            <a:r>
              <a:rPr lang="en-US" dirty="0" err="1"/>
              <a:t>kampanjan</a:t>
            </a:r>
            <a:r>
              <a:rPr lang="en-US" dirty="0"/>
              <a:t> logo).</a:t>
            </a:r>
          </a:p>
          <a:p>
            <a:r>
              <a:rPr lang="en-US" dirty="0" err="1"/>
              <a:t>Materiaalin</a:t>
            </a:r>
            <a:r>
              <a:rPr lang="en-US" dirty="0"/>
              <a:t> </a:t>
            </a:r>
            <a:r>
              <a:rPr lang="en-US" dirty="0" err="1"/>
              <a:t>joukossa</a:t>
            </a:r>
            <a:r>
              <a:rPr lang="en-US" dirty="0"/>
              <a:t> on </a:t>
            </a:r>
            <a:r>
              <a:rPr lang="en-US" dirty="0" err="1"/>
              <a:t>suorituslomake</a:t>
            </a:r>
            <a:r>
              <a:rPr lang="en-US" dirty="0"/>
              <a:t>, jota </a:t>
            </a:r>
            <a:r>
              <a:rPr lang="en-US" dirty="0" err="1"/>
              <a:t>joukkueet</a:t>
            </a:r>
            <a:r>
              <a:rPr lang="en-US" dirty="0"/>
              <a:t> </a:t>
            </a:r>
            <a:r>
              <a:rPr lang="en-US" dirty="0" err="1"/>
              <a:t>jakavat</a:t>
            </a:r>
            <a:r>
              <a:rPr lang="en-US" dirty="0"/>
              <a:t> </a:t>
            </a:r>
            <a:r>
              <a:rPr lang="en-US" dirty="0" err="1"/>
              <a:t>harrastajille</a:t>
            </a:r>
            <a:r>
              <a:rPr lang="en-US" dirty="0"/>
              <a:t>.</a:t>
            </a:r>
          </a:p>
          <a:p>
            <a:r>
              <a:rPr lang="en-US" dirty="0" err="1"/>
              <a:t>Harrastaja</a:t>
            </a:r>
            <a:r>
              <a:rPr lang="en-US" dirty="0"/>
              <a:t> </a:t>
            </a:r>
            <a:r>
              <a:rPr lang="en-US" dirty="0" err="1"/>
              <a:t>kirjaa</a:t>
            </a:r>
            <a:r>
              <a:rPr lang="en-US" dirty="0"/>
              <a:t> </a:t>
            </a:r>
            <a:r>
              <a:rPr lang="en-US" dirty="0" err="1"/>
              <a:t>fiksut</a:t>
            </a:r>
            <a:r>
              <a:rPr lang="en-US" dirty="0"/>
              <a:t> </a:t>
            </a:r>
            <a:r>
              <a:rPr lang="en-US" dirty="0" err="1"/>
              <a:t>matkasuoritteet</a:t>
            </a:r>
            <a:r>
              <a:rPr lang="en-US" dirty="0"/>
              <a:t> </a:t>
            </a:r>
            <a:r>
              <a:rPr lang="en-US" dirty="0" err="1"/>
              <a:t>lomakkeelle</a:t>
            </a:r>
            <a:r>
              <a:rPr lang="en-US" dirty="0"/>
              <a:t> ja se </a:t>
            </a:r>
            <a:r>
              <a:rPr lang="en-US" dirty="0" err="1"/>
              <a:t>palautetaan</a:t>
            </a:r>
            <a:r>
              <a:rPr lang="en-US" dirty="0"/>
              <a:t> </a:t>
            </a:r>
            <a:r>
              <a:rPr lang="en-US" dirty="0" err="1"/>
              <a:t>joukkueen</a:t>
            </a:r>
            <a:r>
              <a:rPr lang="en-US" dirty="0"/>
              <a:t> </a:t>
            </a:r>
            <a:r>
              <a:rPr lang="en-US" dirty="0" err="1"/>
              <a:t>vastuuhenkilölle</a:t>
            </a:r>
            <a:r>
              <a:rPr lang="en-US" dirty="0"/>
              <a:t> </a:t>
            </a:r>
            <a:r>
              <a:rPr lang="en-US" dirty="0" err="1"/>
              <a:t>kampanjan</a:t>
            </a:r>
            <a:r>
              <a:rPr lang="en-US" dirty="0"/>
              <a:t> </a:t>
            </a:r>
            <a:r>
              <a:rPr lang="en-US" dirty="0" err="1"/>
              <a:t>lopussa</a:t>
            </a:r>
            <a:r>
              <a:rPr lang="en-US" dirty="0"/>
              <a:t>. </a:t>
            </a:r>
            <a:r>
              <a:rPr lang="en-US" dirty="0" err="1"/>
              <a:t>Tätä</a:t>
            </a:r>
            <a:r>
              <a:rPr lang="en-US" dirty="0"/>
              <a:t> </a:t>
            </a:r>
            <a:r>
              <a:rPr lang="en-US" dirty="0" err="1"/>
              <a:t>kautta</a:t>
            </a:r>
            <a:r>
              <a:rPr lang="en-US" dirty="0"/>
              <a:t> </a:t>
            </a:r>
            <a:r>
              <a:rPr lang="en-US" dirty="0" err="1"/>
              <a:t>lomake</a:t>
            </a:r>
            <a:r>
              <a:rPr lang="en-US" dirty="0"/>
              <a:t> </a:t>
            </a:r>
            <a:r>
              <a:rPr lang="en-US" dirty="0" err="1"/>
              <a:t>toimitetaan</a:t>
            </a:r>
            <a:r>
              <a:rPr lang="en-US" dirty="0"/>
              <a:t> </a:t>
            </a:r>
            <a:r>
              <a:rPr lang="en-US" dirty="0" err="1"/>
              <a:t>seuralle</a:t>
            </a:r>
            <a:r>
              <a:rPr lang="en-US" dirty="0"/>
              <a:t>.</a:t>
            </a:r>
          </a:p>
        </p:txBody>
      </p:sp>
      <p:pic>
        <p:nvPicPr>
          <p:cNvPr id="29" name="Kuva 28" descr="Kuva, joka sisältää kohteen ruoho, piha-, jalkapallo, taivas&#10;&#10;Tekoälyn generoima sisältö voi olla virheellistä.">
            <a:extLst>
              <a:ext uri="{FF2B5EF4-FFF2-40B4-BE49-F238E27FC236}">
                <a16:creationId xmlns:a16="http://schemas.microsoft.com/office/drawing/2014/main" id="{51732A1A-E48B-C0D3-223B-F2F8493760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58" r="23130"/>
          <a:stretch/>
        </p:blipFill>
        <p:spPr>
          <a:xfrm>
            <a:off x="6811124" y="0"/>
            <a:ext cx="5380876" cy="6858000"/>
          </a:xfrm>
          <a:prstGeom prst="rect">
            <a:avLst/>
          </a:prstGeom>
        </p:spPr>
      </p:pic>
      <p:pic>
        <p:nvPicPr>
          <p:cNvPr id="30" name="Kuva 29" descr="Fiks">
            <a:extLst>
              <a:ext uri="{FF2B5EF4-FFF2-40B4-BE49-F238E27FC236}">
                <a16:creationId xmlns:a16="http://schemas.microsoft.com/office/drawing/2014/main" id="{2C15DBDE-34C9-BF99-CACE-371C27763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6728" y="4925825"/>
            <a:ext cx="1699827" cy="1699827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08DCD662-BE0A-AEEF-4ED1-780EF204E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18" y="361440"/>
            <a:ext cx="1190405" cy="151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02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C40A01-C1EE-4857-454C-78616391D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tsikko 19">
            <a:extLst>
              <a:ext uri="{FF2B5EF4-FFF2-40B4-BE49-F238E27FC236}">
                <a16:creationId xmlns:a16="http://schemas.microsoft.com/office/drawing/2014/main" id="{C146D2D2-D154-8FE6-F3C0-93B347CC4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976" y="500062"/>
            <a:ext cx="4537024" cy="1325563"/>
          </a:xfrm>
        </p:spPr>
        <p:txBody>
          <a:bodyPr/>
          <a:lstStyle/>
          <a:p>
            <a:r>
              <a:rPr lang="fi-FI" b="1" dirty="0">
                <a:solidFill>
                  <a:srgbClr val="33658A"/>
                </a:solidFill>
              </a:rPr>
              <a:t>Palkinnot</a:t>
            </a:r>
          </a:p>
        </p:txBody>
      </p:sp>
      <p:sp>
        <p:nvSpPr>
          <p:cNvPr id="21" name="Sisällön paikkamerkki 20">
            <a:extLst>
              <a:ext uri="{FF2B5EF4-FFF2-40B4-BE49-F238E27FC236}">
                <a16:creationId xmlns:a16="http://schemas.microsoft.com/office/drawing/2014/main" id="{03173046-5DDF-5022-C674-D45878798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318" y="2150035"/>
            <a:ext cx="6323766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i-FI" i="1" dirty="0"/>
              <a:t>Seura voi suunnitella omat palkintonsa ja palkintokategoriansa. Tässä esimerkki, miten Valonian vuonna 2025 koordinoimassa kampanjassa palkittiin.</a:t>
            </a:r>
          </a:p>
          <a:p>
            <a:r>
              <a:rPr lang="fi-FI" dirty="0"/>
              <a:t>Jokaisessa haasteluokassa on jaossa palkinnot aktiivisimmalle harrastajalle ja joukkueelle/harrastusryhmälle. </a:t>
            </a:r>
          </a:p>
          <a:p>
            <a:r>
              <a:rPr lang="fi-FI" dirty="0"/>
              <a:t>Eniten fiksuja treenimatkoja yhteensä tehnyt harrastaja ja joukkue/harrastusryhmä palkitaan erikseen.</a:t>
            </a:r>
          </a:p>
          <a:p>
            <a:r>
              <a:rPr lang="fi-FI" dirty="0"/>
              <a:t>Lisäksi kaikkien pisteitä keränneiden harrastajien kesken arvotaan kolme palkintoa, joissa jokainen suoritettu matkaleima toimii arpalippuna:</a:t>
            </a:r>
          </a:p>
          <a:p>
            <a:pPr lvl="1"/>
            <a:r>
              <a:rPr lang="fi-FI" dirty="0"/>
              <a:t>Mitä suuremman määrän fiksumpia treenimatkoja teet, sitä paremmat voittomahdollisuudet sinulla on!</a:t>
            </a:r>
          </a:p>
          <a:p>
            <a:pPr lvl="1"/>
            <a:r>
              <a:rPr lang="fi-FI" dirty="0"/>
              <a:t>Vaikket pystyisi kilpailemaan seuran himopyöräilijän kanssa kärkisijasta, muutamakin piste kannattaa kerätä!</a:t>
            </a:r>
          </a:p>
        </p:txBody>
      </p:sp>
      <p:pic>
        <p:nvPicPr>
          <p:cNvPr id="29" name="Kuva 28" descr="Kuva, joka sisältää kohteen ruoho, piha-, jalkapallo, taivas&#10;&#10;Tekoälyn generoima sisältö voi olla virheellistä.">
            <a:extLst>
              <a:ext uri="{FF2B5EF4-FFF2-40B4-BE49-F238E27FC236}">
                <a16:creationId xmlns:a16="http://schemas.microsoft.com/office/drawing/2014/main" id="{08695DFB-08F2-AA83-51A5-B0BB85557B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58" r="23130"/>
          <a:stretch/>
        </p:blipFill>
        <p:spPr>
          <a:xfrm>
            <a:off x="6811124" y="0"/>
            <a:ext cx="5380876" cy="6858000"/>
          </a:xfrm>
          <a:prstGeom prst="rect">
            <a:avLst/>
          </a:prstGeom>
        </p:spPr>
      </p:pic>
      <p:pic>
        <p:nvPicPr>
          <p:cNvPr id="30" name="Kuva 29" descr="Fiksum">
            <a:extLst>
              <a:ext uri="{FF2B5EF4-FFF2-40B4-BE49-F238E27FC236}">
                <a16:creationId xmlns:a16="http://schemas.microsoft.com/office/drawing/2014/main" id="{CCA4C02F-5C04-8EA1-828C-0F883F566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6728" y="4925825"/>
            <a:ext cx="1699827" cy="1699827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E8986923-9157-D5BD-A2AA-F91024E0C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18" y="361440"/>
            <a:ext cx="1190405" cy="151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64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f088d47-1be4-41f9-8037-86cac1c98c67" xsi:nil="true"/>
    <lcf76f155ced4ddcb4097134ff3c332f xmlns="36d64d7b-9a1c-4a28-9197-dc135e8d41d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516729488859764FA54F4F419AB5593D" ma:contentTypeVersion="18" ma:contentTypeDescription="Luo uusi asiakirja." ma:contentTypeScope="" ma:versionID="595e4329c216eae5ddfcae24cf83f706">
  <xsd:schema xmlns:xsd="http://www.w3.org/2001/XMLSchema" xmlns:xs="http://www.w3.org/2001/XMLSchema" xmlns:p="http://schemas.microsoft.com/office/2006/metadata/properties" xmlns:ns2="36d64d7b-9a1c-4a28-9197-dc135e8d41dc" xmlns:ns3="2f088d47-1be4-41f9-8037-86cac1c98c67" targetNamespace="http://schemas.microsoft.com/office/2006/metadata/properties" ma:root="true" ma:fieldsID="56337be60e589752b4d44e8fbc058e3d" ns2:_="" ns3:_="">
    <xsd:import namespace="36d64d7b-9a1c-4a28-9197-dc135e8d41dc"/>
    <xsd:import namespace="2f088d47-1be4-41f9-8037-86cac1c98c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d64d7b-9a1c-4a28-9197-dc135e8d41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97a974e0-14ba-45ff-a93d-a004a6b0ac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88d47-1be4-41f9-8037-86cac1c98c6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8353a0b-bf66-466e-94ed-ee5b017d980e}" ma:internalName="TaxCatchAll" ma:showField="CatchAllData" ma:web="2f088d47-1be4-41f9-8037-86cac1c98c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09DC8C-789B-4A2F-B619-3B2FE20961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1B7DFF-4117-4B7E-B01E-470C1E5AA4E3}">
  <ds:schemaRefs>
    <ds:schemaRef ds:uri="http://schemas.microsoft.com/office/infopath/2007/PartnerControls"/>
    <ds:schemaRef ds:uri="http://www.w3.org/XML/1998/namespace"/>
    <ds:schemaRef ds:uri="http://purl.org/dc/elements/1.1/"/>
    <ds:schemaRef ds:uri="http://purl.org/dc/terms/"/>
    <ds:schemaRef ds:uri="36d64d7b-9a1c-4a28-9197-dc135e8d41dc"/>
    <ds:schemaRef ds:uri="http://schemas.microsoft.com/office/2006/documentManagement/types"/>
    <ds:schemaRef ds:uri="2f088d47-1be4-41f9-8037-86cac1c98c67"/>
    <ds:schemaRef ds:uri="http://schemas.microsoft.com/office/2006/metadata/propertie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92E9A29-E8C5-4ED1-8E29-38C7AC1086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d64d7b-9a1c-4a28-9197-dc135e8d41dc"/>
    <ds:schemaRef ds:uri="2f088d47-1be4-41f9-8037-86cac1c98c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3668</TotalTime>
  <Words>806</Words>
  <Application>Microsoft Office PowerPoint</Application>
  <PresentationFormat>Laajakuva</PresentationFormat>
  <Paragraphs>78</Paragraphs>
  <Slides>15</Slides>
  <Notes>7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Office-teema</vt:lpstr>
      <vt:lpstr>Fiksumpi treenimatka</vt:lpstr>
      <vt:lpstr>Miksi?</vt:lpstr>
      <vt:lpstr>Miksi?</vt:lpstr>
      <vt:lpstr>Fiksumpi treenimatka lihasvoimin</vt:lpstr>
      <vt:lpstr>Fiksumpi treenimatka julkisilla</vt:lpstr>
      <vt:lpstr>Fiksumpi treenimatka kimppakyydillä</vt:lpstr>
      <vt:lpstr>Näin toteutat haastekampanjan</vt:lpstr>
      <vt:lpstr>Suoritusten kerääminen</vt:lpstr>
      <vt:lpstr>Palkinnot</vt:lpstr>
      <vt:lpstr>Haasteluokat</vt:lpstr>
      <vt:lpstr>Näin toteutat pyöräletkan</vt:lpstr>
      <vt:lpstr>Näin toteutat kimppakyytikokeilun</vt:lpstr>
      <vt:lpstr>Viestintä</vt:lpstr>
      <vt:lpstr>Some- ja muun markkinointimateriaalien ilme on käytettävissänne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Sampo Anna</dc:creator>
  <cp:lastModifiedBy>Sampo Anna</cp:lastModifiedBy>
  <cp:revision>5</cp:revision>
  <dcterms:created xsi:type="dcterms:W3CDTF">2025-08-05T10:19:13Z</dcterms:created>
  <dcterms:modified xsi:type="dcterms:W3CDTF">2026-02-26T12:44:31Z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0x010100516729488859764FA54F4F419AB5593D</vt:lpwstr>
  </property>
  <property fmtid="{D5CDD505-2E9C-101B-9397-08002B2CF9AE}" pid="3" name="MediaServiceImageTags">
    <vt:lpwstr/>
  </property>
</Properties>
</file>