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6" r:id="rId4"/>
    <p:sldMasterId id="2147483707" r:id="rId5"/>
    <p:sldMasterId id="2147483695" r:id="rId6"/>
    <p:sldMasterId id="2147483726" r:id="rId7"/>
  </p:sldMasterIdLst>
  <p:notesMasterIdLst>
    <p:notesMasterId r:id="rId19"/>
  </p:notesMasterIdLst>
  <p:handoutMasterIdLst>
    <p:handoutMasterId r:id="rId20"/>
  </p:handoutMasterIdLst>
  <p:sldIdLst>
    <p:sldId id="260" r:id="rId8"/>
    <p:sldId id="280" r:id="rId9"/>
    <p:sldId id="259" r:id="rId10"/>
    <p:sldId id="277" r:id="rId11"/>
    <p:sldId id="273" r:id="rId12"/>
    <p:sldId id="274" r:id="rId13"/>
    <p:sldId id="263" r:id="rId14"/>
    <p:sldId id="262" r:id="rId15"/>
    <p:sldId id="275" r:id="rId16"/>
    <p:sldId id="279" r:id="rId17"/>
    <p:sldId id="281" r:id="rId1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91E027-CF6B-28EB-37E4-92D7B2BAA4F6}" name="Gronow Matilda" initials="GM" userId="S::matilda.gronow@varsinais-suomi.fi::2b01cac8-b886-4546-98b1-462e27bf6c20" providerId="AD"/>
  <p188:author id="{20B44050-1B22-18E4-228D-11DF146176EC}" name="Sampo Anna" initials="SA" userId="S::anna.sampo@valonia.fi::f822be62-a4bf-4016-a354-d27502191998" providerId="AD"/>
  <p188:author id="{EF15E6AF-49D3-55C3-FBFB-A9B857F858ED}" name="Lahtela Anni" initials="AL" userId="S::anni.eerola@valonia.fi::44329f3e-4f40-4b67-ae2b-285fb11c687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206B7C"/>
    <a:srgbClr val="6FB8C9"/>
    <a:srgbClr val="F2F8E8"/>
    <a:srgbClr val="BEAF78"/>
    <a:srgbClr val="85B2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Normaali tyyli 2 - Korostu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158" autoAdjust="0"/>
  </p:normalViewPr>
  <p:slideViewPr>
    <p:cSldViewPr snapToGrid="0">
      <p:cViewPr varScale="1">
        <p:scale>
          <a:sx n="61" d="100"/>
          <a:sy n="61" d="100"/>
        </p:scale>
        <p:origin x="248" y="56"/>
      </p:cViewPr>
      <p:guideLst/>
    </p:cSldViewPr>
  </p:slideViewPr>
  <p:outlineViewPr>
    <p:cViewPr>
      <p:scale>
        <a:sx n="33" d="100"/>
        <a:sy n="33" d="100"/>
      </p:scale>
      <p:origin x="0" y="-1890"/>
    </p:cViewPr>
  </p:outlineViewPr>
  <p:notesTextViewPr>
    <p:cViewPr>
      <p:scale>
        <a:sx n="3" d="2"/>
        <a:sy n="3" d="2"/>
      </p:scale>
      <p:origin x="0" y="0"/>
    </p:cViewPr>
  </p:notesTextViewPr>
  <p:notesViewPr>
    <p:cSldViewPr snapToGrid="0">
      <p:cViewPr>
        <p:scale>
          <a:sx n="1" d="2"/>
          <a:sy n="1" d="2"/>
        </p:scale>
        <p:origin x="270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po Anna" userId="f822be62-a4bf-4016-a354-d27502191998" providerId="ADAL" clId="{D002DA74-F34A-4F5F-BB43-E19008277015}"/>
    <pc:docChg chg="undo custSel modSld">
      <pc:chgData name="Sampo Anna" userId="f822be62-a4bf-4016-a354-d27502191998" providerId="ADAL" clId="{D002DA74-F34A-4F5F-BB43-E19008277015}" dt="2025-11-20T06:31:20.462" v="33"/>
      <pc:docMkLst>
        <pc:docMk/>
      </pc:docMkLst>
      <pc:sldChg chg="modSp mod">
        <pc:chgData name="Sampo Anna" userId="f822be62-a4bf-4016-a354-d27502191998" providerId="ADAL" clId="{D002DA74-F34A-4F5F-BB43-E19008277015}" dt="2025-11-20T06:28:49.924" v="14"/>
        <pc:sldMkLst>
          <pc:docMk/>
          <pc:sldMk cId="2880179017" sldId="259"/>
        </pc:sldMkLst>
        <pc:spChg chg="ord">
          <ac:chgData name="Sampo Anna" userId="f822be62-a4bf-4016-a354-d27502191998" providerId="ADAL" clId="{D002DA74-F34A-4F5F-BB43-E19008277015}" dt="2025-11-20T06:28:49.924" v="14"/>
          <ac:spMkLst>
            <pc:docMk/>
            <pc:sldMk cId="2880179017" sldId="259"/>
            <ac:spMk id="16" creationId="{C0963265-79E8-15F2-1C0F-4300934D70F5}"/>
          </ac:spMkLst>
        </pc:spChg>
        <pc:picChg chg="mod">
          <ac:chgData name="Sampo Anna" userId="f822be62-a4bf-4016-a354-d27502191998" providerId="ADAL" clId="{D002DA74-F34A-4F5F-BB43-E19008277015}" dt="2025-11-20T06:27:44.753" v="4" actId="962"/>
          <ac:picMkLst>
            <pc:docMk/>
            <pc:sldMk cId="2880179017" sldId="259"/>
            <ac:picMk id="15" creationId="{ED3EBEDD-EAF0-545B-4F3C-2B304ABE9395}"/>
          </ac:picMkLst>
        </pc:picChg>
      </pc:sldChg>
      <pc:sldChg chg="modSp mod">
        <pc:chgData name="Sampo Anna" userId="f822be62-a4bf-4016-a354-d27502191998" providerId="ADAL" clId="{D002DA74-F34A-4F5F-BB43-E19008277015}" dt="2025-11-20T06:27:15.004" v="1" actId="962"/>
        <pc:sldMkLst>
          <pc:docMk/>
          <pc:sldMk cId="2755079763" sldId="260"/>
        </pc:sldMkLst>
        <pc:picChg chg="mod">
          <ac:chgData name="Sampo Anna" userId="f822be62-a4bf-4016-a354-d27502191998" providerId="ADAL" clId="{D002DA74-F34A-4F5F-BB43-E19008277015}" dt="2025-11-20T06:27:15.004" v="1" actId="962"/>
          <ac:picMkLst>
            <pc:docMk/>
            <pc:sldMk cId="2755079763" sldId="260"/>
            <ac:picMk id="9" creationId="{E8D08136-B454-3BBF-EBFC-37A86DF70597}"/>
          </ac:picMkLst>
        </pc:picChg>
      </pc:sldChg>
      <pc:sldChg chg="modSp mod">
        <pc:chgData name="Sampo Anna" userId="f822be62-a4bf-4016-a354-d27502191998" providerId="ADAL" clId="{D002DA74-F34A-4F5F-BB43-E19008277015}" dt="2025-11-20T06:29:32.036" v="19"/>
        <pc:sldMkLst>
          <pc:docMk/>
          <pc:sldMk cId="340669639" sldId="263"/>
        </pc:sldMkLst>
        <pc:spChg chg="ord">
          <ac:chgData name="Sampo Anna" userId="f822be62-a4bf-4016-a354-d27502191998" providerId="ADAL" clId="{D002DA74-F34A-4F5F-BB43-E19008277015}" dt="2025-11-20T06:29:26.465" v="17"/>
          <ac:spMkLst>
            <pc:docMk/>
            <pc:sldMk cId="340669639" sldId="263"/>
            <ac:spMk id="5" creationId="{A252A441-1F7F-7651-C4A5-DC9F819AF891}"/>
          </ac:spMkLst>
        </pc:spChg>
        <pc:spChg chg="ord">
          <ac:chgData name="Sampo Anna" userId="f822be62-a4bf-4016-a354-d27502191998" providerId="ADAL" clId="{D002DA74-F34A-4F5F-BB43-E19008277015}" dt="2025-11-20T06:29:32.036" v="19"/>
          <ac:spMkLst>
            <pc:docMk/>
            <pc:sldMk cId="340669639" sldId="263"/>
            <ac:spMk id="9" creationId="{66F0847A-2A9C-BB89-5118-F325F6746405}"/>
          </ac:spMkLst>
        </pc:spChg>
      </pc:sldChg>
      <pc:sldChg chg="modSp mod">
        <pc:chgData name="Sampo Anna" userId="f822be62-a4bf-4016-a354-d27502191998" providerId="ADAL" clId="{D002DA74-F34A-4F5F-BB43-E19008277015}" dt="2025-11-20T06:29:08.306" v="15" actId="962"/>
        <pc:sldMkLst>
          <pc:docMk/>
          <pc:sldMk cId="3003475249" sldId="273"/>
        </pc:sldMkLst>
        <pc:picChg chg="mod">
          <ac:chgData name="Sampo Anna" userId="f822be62-a4bf-4016-a354-d27502191998" providerId="ADAL" clId="{D002DA74-F34A-4F5F-BB43-E19008277015}" dt="2025-11-20T06:29:08.306" v="15" actId="962"/>
          <ac:picMkLst>
            <pc:docMk/>
            <pc:sldMk cId="3003475249" sldId="273"/>
            <ac:picMk id="15" creationId="{5B3E3376-6293-DEE2-1043-72F5176E22D9}"/>
          </ac:picMkLst>
        </pc:picChg>
      </pc:sldChg>
      <pc:sldChg chg="modSp mod">
        <pc:chgData name="Sampo Anna" userId="f822be62-a4bf-4016-a354-d27502191998" providerId="ADAL" clId="{D002DA74-F34A-4F5F-BB43-E19008277015}" dt="2025-11-20T06:29:13.219" v="16" actId="962"/>
        <pc:sldMkLst>
          <pc:docMk/>
          <pc:sldMk cId="3153024356" sldId="274"/>
        </pc:sldMkLst>
        <pc:picChg chg="mod">
          <ac:chgData name="Sampo Anna" userId="f822be62-a4bf-4016-a354-d27502191998" providerId="ADAL" clId="{D002DA74-F34A-4F5F-BB43-E19008277015}" dt="2025-11-20T06:29:13.219" v="16" actId="962"/>
          <ac:picMkLst>
            <pc:docMk/>
            <pc:sldMk cId="3153024356" sldId="274"/>
            <ac:picMk id="15" creationId="{623CCB82-BFE2-025F-A44B-BFC7C21E71F6}"/>
          </ac:picMkLst>
        </pc:picChg>
      </pc:sldChg>
      <pc:sldChg chg="delSp modSp mod">
        <pc:chgData name="Sampo Anna" userId="f822be62-a4bf-4016-a354-d27502191998" providerId="ADAL" clId="{D002DA74-F34A-4F5F-BB43-E19008277015}" dt="2025-11-20T06:30:19.440" v="23"/>
        <pc:sldMkLst>
          <pc:docMk/>
          <pc:sldMk cId="4291370317" sldId="275"/>
        </pc:sldMkLst>
        <pc:spChg chg="del">
          <ac:chgData name="Sampo Anna" userId="f822be62-a4bf-4016-a354-d27502191998" providerId="ADAL" clId="{D002DA74-F34A-4F5F-BB43-E19008277015}" dt="2025-11-20T06:30:04.579" v="21" actId="478"/>
          <ac:spMkLst>
            <pc:docMk/>
            <pc:sldMk cId="4291370317" sldId="275"/>
            <ac:spMk id="6" creationId="{D2C8375F-1429-9061-E38F-2CCC563A31B5}"/>
          </ac:spMkLst>
        </pc:spChg>
        <pc:spChg chg="mod">
          <ac:chgData name="Sampo Anna" userId="f822be62-a4bf-4016-a354-d27502191998" providerId="ADAL" clId="{D002DA74-F34A-4F5F-BB43-E19008277015}" dt="2025-11-20T06:30:11.920" v="22" actId="1076"/>
          <ac:spMkLst>
            <pc:docMk/>
            <pc:sldMk cId="4291370317" sldId="275"/>
            <ac:spMk id="15" creationId="{3B22FC49-79F0-140D-6F49-5E03BDE6EEB3}"/>
          </ac:spMkLst>
        </pc:spChg>
        <pc:graphicFrameChg chg="ord">
          <ac:chgData name="Sampo Anna" userId="f822be62-a4bf-4016-a354-d27502191998" providerId="ADAL" clId="{D002DA74-F34A-4F5F-BB43-E19008277015}" dt="2025-11-20T06:30:19.440" v="23"/>
          <ac:graphicFrameMkLst>
            <pc:docMk/>
            <pc:sldMk cId="4291370317" sldId="275"/>
            <ac:graphicFrameMk id="13" creationId="{53CF1124-A4E6-8396-737A-9DF56207C538}"/>
          </ac:graphicFrameMkLst>
        </pc:graphicFrameChg>
      </pc:sldChg>
      <pc:sldChg chg="modSp mod">
        <pc:chgData name="Sampo Anna" userId="f822be62-a4bf-4016-a354-d27502191998" providerId="ADAL" clId="{D002DA74-F34A-4F5F-BB43-E19008277015}" dt="2025-11-20T06:28:37.072" v="12"/>
        <pc:sldMkLst>
          <pc:docMk/>
          <pc:sldMk cId="547042042" sldId="277"/>
        </pc:sldMkLst>
        <pc:spChg chg="ord">
          <ac:chgData name="Sampo Anna" userId="f822be62-a4bf-4016-a354-d27502191998" providerId="ADAL" clId="{D002DA74-F34A-4F5F-BB43-E19008277015}" dt="2025-11-20T06:28:37.072" v="12"/>
          <ac:spMkLst>
            <pc:docMk/>
            <pc:sldMk cId="547042042" sldId="277"/>
            <ac:spMk id="5" creationId="{C591B249-A94D-13BC-2FDD-E431D8037198}"/>
          </ac:spMkLst>
        </pc:spChg>
        <pc:picChg chg="mod">
          <ac:chgData name="Sampo Anna" userId="f822be62-a4bf-4016-a354-d27502191998" providerId="ADAL" clId="{D002DA74-F34A-4F5F-BB43-E19008277015}" dt="2025-11-20T06:28:29.111" v="11" actId="962"/>
          <ac:picMkLst>
            <pc:docMk/>
            <pc:sldMk cId="547042042" sldId="277"/>
            <ac:picMk id="15" creationId="{A5328536-6692-6D0C-F421-FD12CEAB8E78}"/>
          </ac:picMkLst>
        </pc:picChg>
      </pc:sldChg>
      <pc:sldChg chg="modSp mod">
        <pc:chgData name="Sampo Anna" userId="f822be62-a4bf-4016-a354-d27502191998" providerId="ADAL" clId="{D002DA74-F34A-4F5F-BB43-E19008277015}" dt="2025-11-20T06:30:55.868" v="29" actId="962"/>
        <pc:sldMkLst>
          <pc:docMk/>
          <pc:sldMk cId="416592454" sldId="279"/>
        </pc:sldMkLst>
        <pc:spChg chg="ord">
          <ac:chgData name="Sampo Anna" userId="f822be62-a4bf-4016-a354-d27502191998" providerId="ADAL" clId="{D002DA74-F34A-4F5F-BB43-E19008277015}" dt="2025-11-20T06:30:30.748" v="24"/>
          <ac:spMkLst>
            <pc:docMk/>
            <pc:sldMk cId="416592454" sldId="279"/>
            <ac:spMk id="2" creationId="{96E00A2B-DFB6-2E3E-CA68-AC7B60477803}"/>
          </ac:spMkLst>
        </pc:spChg>
        <pc:spChg chg="ord">
          <ac:chgData name="Sampo Anna" userId="f822be62-a4bf-4016-a354-d27502191998" providerId="ADAL" clId="{D002DA74-F34A-4F5F-BB43-E19008277015}" dt="2025-11-20T06:30:35.964" v="25"/>
          <ac:spMkLst>
            <pc:docMk/>
            <pc:sldMk cId="416592454" sldId="279"/>
            <ac:spMk id="3" creationId="{D5E88C99-DCCA-851C-717D-D99CB7AC0E91}"/>
          </ac:spMkLst>
        </pc:spChg>
        <pc:spChg chg="ord">
          <ac:chgData name="Sampo Anna" userId="f822be62-a4bf-4016-a354-d27502191998" providerId="ADAL" clId="{D002DA74-F34A-4F5F-BB43-E19008277015}" dt="2025-11-20T06:30:50.459" v="28"/>
          <ac:spMkLst>
            <pc:docMk/>
            <pc:sldMk cId="416592454" sldId="279"/>
            <ac:spMk id="6" creationId="{BE3077CE-BA27-2196-90D3-0CDC5934E0C1}"/>
          </ac:spMkLst>
        </pc:spChg>
        <pc:picChg chg="mod">
          <ac:chgData name="Sampo Anna" userId="f822be62-a4bf-4016-a354-d27502191998" providerId="ADAL" clId="{D002DA74-F34A-4F5F-BB43-E19008277015}" dt="2025-11-20T06:30:55.868" v="29" actId="962"/>
          <ac:picMkLst>
            <pc:docMk/>
            <pc:sldMk cId="416592454" sldId="279"/>
            <ac:picMk id="15" creationId="{3A550517-E2DA-EB9D-0B01-F7DFF64A2EE6}"/>
          </ac:picMkLst>
        </pc:picChg>
      </pc:sldChg>
      <pc:sldChg chg="modSp mod">
        <pc:chgData name="Sampo Anna" userId="f822be62-a4bf-4016-a354-d27502191998" providerId="ADAL" clId="{D002DA74-F34A-4F5F-BB43-E19008277015}" dt="2025-11-20T06:31:20.462" v="33"/>
        <pc:sldMkLst>
          <pc:docMk/>
          <pc:sldMk cId="369492152" sldId="281"/>
        </pc:sldMkLst>
        <pc:picChg chg="mod ord">
          <ac:chgData name="Sampo Anna" userId="f822be62-a4bf-4016-a354-d27502191998" providerId="ADAL" clId="{D002DA74-F34A-4F5F-BB43-E19008277015}" dt="2025-11-20T06:31:20.462" v="33"/>
          <ac:picMkLst>
            <pc:docMk/>
            <pc:sldMk cId="369492152" sldId="281"/>
            <ac:picMk id="6" creationId="{14AB5824-A528-765B-2BCE-F8418D623F2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B1E0EA4C-20DD-5FDC-D550-0E34AA2A5C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9A85C8F5-3D21-5438-D9E5-D9135BE3EC1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2D18D8D-5BEB-48AB-A011-74FC0A64A563}" type="datetimeFigureOut">
              <a:rPr lang="fi-FI" smtClean="0"/>
              <a:t>20.11.2025</a:t>
            </a:fld>
            <a:endParaRPr lang="fi-FI"/>
          </a:p>
        </p:txBody>
      </p:sp>
      <p:sp>
        <p:nvSpPr>
          <p:cNvPr id="4" name="Alatunnisteen paikkamerkki 3">
            <a:extLst>
              <a:ext uri="{FF2B5EF4-FFF2-40B4-BE49-F238E27FC236}">
                <a16:creationId xmlns:a16="http://schemas.microsoft.com/office/drawing/2014/main" id="{7CC1CD66-E1AB-C8A8-71E7-F383DA56E34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F97C975E-A959-4BED-008E-8BF0824B82E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907DEA-F2B6-4B25-B6A9-735AB0D5121A}" type="slidenum">
              <a:rPr lang="fi-FI" smtClean="0"/>
              <a:t>‹#›</a:t>
            </a:fld>
            <a:endParaRPr lang="fi-FI"/>
          </a:p>
        </p:txBody>
      </p:sp>
    </p:spTree>
    <p:extLst>
      <p:ext uri="{BB962C8B-B14F-4D97-AF65-F5344CB8AC3E}">
        <p14:creationId xmlns:p14="http://schemas.microsoft.com/office/powerpoint/2010/main" val="4169631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A110CD-FF33-48A7-BA2A-0319271EF60B}" type="datetimeFigureOut">
              <a:rPr lang="fi-FI" smtClean="0"/>
              <a:t>20.11.2025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290FB2-24AF-476D-99AB-9263FAEFC71A}" type="slidenum">
              <a:rPr lang="fi-FI" smtClean="0"/>
              <a:t>‹#›</a:t>
            </a:fld>
            <a:endParaRPr lang="fi-FI"/>
          </a:p>
        </p:txBody>
      </p:sp>
    </p:spTree>
    <p:extLst>
      <p:ext uri="{BB962C8B-B14F-4D97-AF65-F5344CB8AC3E}">
        <p14:creationId xmlns:p14="http://schemas.microsoft.com/office/powerpoint/2010/main" val="4284613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3.sv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5.sv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3.sv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7.sv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7.sv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7.sv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sv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Master" Target="../slideMasters/slideMaster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svg"/></Relationships>
</file>

<file path=ppt/slideLayouts/_rels/slideLayout3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sv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Master" Target="../slideMasters/slideMaster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sv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Master" Target="../slideMasters/slideMaster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6.sv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0.svg"/><Relationship Id="rId7" Type="http://schemas.openxmlformats.org/officeDocument/2006/relationships/image" Target="../media/image26.svg"/><Relationship Id="rId2" Type="http://schemas.openxmlformats.org/officeDocument/2006/relationships/image" Target="../media/image19.png"/><Relationship Id="rId1" Type="http://schemas.openxmlformats.org/officeDocument/2006/relationships/slideMaster" Target="../slideMasters/slideMaster4.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Layouts/_rels/slideLayout42.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26.svg"/><Relationship Id="rId3" Type="http://schemas.openxmlformats.org/officeDocument/2006/relationships/image" Target="../media/image28.svg"/><Relationship Id="rId7" Type="http://schemas.openxmlformats.org/officeDocument/2006/relationships/image" Target="../media/image22.png"/><Relationship Id="rId12" Type="http://schemas.openxmlformats.org/officeDocument/2006/relationships/image" Target="../media/image25.png"/><Relationship Id="rId2" Type="http://schemas.openxmlformats.org/officeDocument/2006/relationships/image" Target="../media/image27.png"/><Relationship Id="rId1" Type="http://schemas.openxmlformats.org/officeDocument/2006/relationships/slideMaster" Target="../slideMasters/slideMaster4.xml"/><Relationship Id="rId6" Type="http://schemas.openxmlformats.org/officeDocument/2006/relationships/image" Target="../media/image21.png"/><Relationship Id="rId11" Type="http://schemas.openxmlformats.org/officeDocument/2006/relationships/image" Target="../media/image24.png"/><Relationship Id="rId5" Type="http://schemas.openxmlformats.org/officeDocument/2006/relationships/image" Target="../media/image30.svg"/><Relationship Id="rId10" Type="http://schemas.openxmlformats.org/officeDocument/2006/relationships/image" Target="../media/image32.png"/><Relationship Id="rId4" Type="http://schemas.openxmlformats.org/officeDocument/2006/relationships/image" Target="../media/image29.png"/><Relationship Id="rId9" Type="http://schemas.openxmlformats.org/officeDocument/2006/relationships/image" Target="../media/image2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Master" Target="../slideMasters/slideMaster2.xml"/><Relationship Id="rId4" Type="http://schemas.openxmlformats.org/officeDocument/2006/relationships/image" Target="../media/image2.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 valokuvalla">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1781615" y="2714625"/>
            <a:ext cx="8658225" cy="1425133"/>
          </a:xfrm>
        </p:spPr>
        <p:txBody>
          <a:bodyPr anchor="b" anchorCtr="0">
            <a:normAutofit/>
          </a:bodyPr>
          <a:lstStyle>
            <a:lvl1pPr>
              <a:defRPr sz="4800" b="1">
                <a:solidFill>
                  <a:schemeClr val="accent6"/>
                </a:solidFill>
                <a:latin typeface="Aptos" panose="020B0004020202020204" pitchFamily="34" charset="0"/>
              </a:defRPr>
            </a:lvl1pPr>
          </a:lstStyle>
          <a:p>
            <a:r>
              <a:rPr lang="fi-FI"/>
              <a:t>Muokkaa ots. perustyyl. napsautt.</a:t>
            </a:r>
            <a:endParaRPr lang="fi-FI" dirty="0"/>
          </a:p>
        </p:txBody>
      </p:sp>
      <p:sp>
        <p:nvSpPr>
          <p:cNvPr id="4" name="Tekstin paikkamerkki 3" descr="Alaotsikkopaikka">
            <a:extLst>
              <a:ext uri="{FF2B5EF4-FFF2-40B4-BE49-F238E27FC236}">
                <a16:creationId xmlns:a16="http://schemas.microsoft.com/office/drawing/2014/main" id="{DFCA20BF-AE4E-FA79-0988-69CBFA399BC3}"/>
              </a:ext>
            </a:extLst>
          </p:cNvPr>
          <p:cNvSpPr>
            <a:spLocks noGrp="1"/>
          </p:cNvSpPr>
          <p:nvPr>
            <p:ph type="body" sz="quarter" idx="10"/>
          </p:nvPr>
        </p:nvSpPr>
        <p:spPr>
          <a:xfrm>
            <a:off x="1057275" y="4287555"/>
            <a:ext cx="10067925" cy="914400"/>
          </a:xfrm>
          <a:prstGeom prst="rect">
            <a:avLst/>
          </a:prstGeom>
        </p:spPr>
        <p:txBody>
          <a:bodyPr/>
          <a:lstStyle>
            <a:lvl1pPr marL="0" indent="0" algn="ctr">
              <a:buNone/>
              <a:defRPr>
                <a:solidFill>
                  <a:schemeClr val="accent6"/>
                </a:solidFill>
                <a:latin typeface="Aptos" panose="020B0004020202020204" pitchFamily="34" charset="0"/>
              </a:defRPr>
            </a:lvl1pPr>
          </a:lstStyle>
          <a:p>
            <a:pPr lvl="0"/>
            <a:r>
              <a:rPr lang="fi-FI"/>
              <a:t>Muokkaa tekstin perustyylejä napsauttamalla</a:t>
            </a:r>
          </a:p>
        </p:txBody>
      </p:sp>
      <p:sp>
        <p:nvSpPr>
          <p:cNvPr id="7" name="Kuvan paikkamerkki 14" descr="Pyöreäreunainen kuvapaikka oikeassa yläkulmassa">
            <a:extLst>
              <a:ext uri="{FF2B5EF4-FFF2-40B4-BE49-F238E27FC236}">
                <a16:creationId xmlns:a16="http://schemas.microsoft.com/office/drawing/2014/main" id="{A90466F1-0830-81EA-4D3D-6C35BC5F5814}"/>
              </a:ext>
            </a:extLst>
          </p:cNvPr>
          <p:cNvSpPr>
            <a:spLocks noGrp="1"/>
          </p:cNvSpPr>
          <p:nvPr>
            <p:ph type="pic" sz="quarter" idx="17"/>
          </p:nvPr>
        </p:nvSpPr>
        <p:spPr>
          <a:xfrm>
            <a:off x="7823200" y="-187603"/>
            <a:ext cx="4941094" cy="3687296"/>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977680"/>
              <a:gd name="connsiteX1" fmla="*/ 3228066 w 5011488"/>
              <a:gd name="connsiteY1" fmla="*/ 3966341 h 3977680"/>
              <a:gd name="connsiteX2" fmla="*/ 86971 w 5011488"/>
              <a:gd name="connsiteY2" fmla="*/ 2310572 h 3977680"/>
              <a:gd name="connsiteX3" fmla="*/ 411018 w 5011488"/>
              <a:gd name="connsiteY3" fmla="*/ 755221 h 3977680"/>
              <a:gd name="connsiteX4" fmla="*/ 1888476 w 5011488"/>
              <a:gd name="connsiteY4" fmla="*/ 604602 h 3977680"/>
              <a:gd name="connsiteX5" fmla="*/ 3785618 w 5011488"/>
              <a:gd name="connsiteY5" fmla="*/ 50746 h 3977680"/>
              <a:gd name="connsiteX6" fmla="*/ 5000166 w 5011488"/>
              <a:gd name="connsiteY6" fmla="*/ 1573593 h 3977680"/>
              <a:gd name="connsiteX7" fmla="*/ 4280699 w 5011488"/>
              <a:gd name="connsiteY7" fmla="*/ 2923749 h 3977680"/>
              <a:gd name="connsiteX0" fmla="*/ 3939505 w 5006664"/>
              <a:gd name="connsiteY0" fmla="*/ 2732681 h 3970855"/>
              <a:gd name="connsiteX1" fmla="*/ 3228066 w 5006664"/>
              <a:gd name="connsiteY1" fmla="*/ 3966341 h 3970855"/>
              <a:gd name="connsiteX2" fmla="*/ 86971 w 5006664"/>
              <a:gd name="connsiteY2" fmla="*/ 2310572 h 3970855"/>
              <a:gd name="connsiteX3" fmla="*/ 411018 w 5006664"/>
              <a:gd name="connsiteY3" fmla="*/ 755221 h 3970855"/>
              <a:gd name="connsiteX4" fmla="*/ 1888476 w 5006664"/>
              <a:gd name="connsiteY4" fmla="*/ 604602 h 3970855"/>
              <a:gd name="connsiteX5" fmla="*/ 3785618 w 5006664"/>
              <a:gd name="connsiteY5" fmla="*/ 50746 h 3970855"/>
              <a:gd name="connsiteX6" fmla="*/ 5000166 w 5006664"/>
              <a:gd name="connsiteY6" fmla="*/ 1573593 h 3970855"/>
              <a:gd name="connsiteX7" fmla="*/ 3939505 w 5006664"/>
              <a:gd name="connsiteY7" fmla="*/ 2732681 h 3970855"/>
              <a:gd name="connsiteX0" fmla="*/ 3756494 w 4823653"/>
              <a:gd name="connsiteY0" fmla="*/ 2732681 h 3970077"/>
              <a:gd name="connsiteX1" fmla="*/ 3045055 w 4823653"/>
              <a:gd name="connsiteY1" fmla="*/ 3966341 h 3970077"/>
              <a:gd name="connsiteX2" fmla="*/ 163267 w 4823653"/>
              <a:gd name="connsiteY2" fmla="*/ 2351515 h 3970077"/>
              <a:gd name="connsiteX3" fmla="*/ 228007 w 4823653"/>
              <a:gd name="connsiteY3" fmla="*/ 755221 h 3970077"/>
              <a:gd name="connsiteX4" fmla="*/ 1705465 w 4823653"/>
              <a:gd name="connsiteY4" fmla="*/ 604602 h 3970077"/>
              <a:gd name="connsiteX5" fmla="*/ 3602607 w 4823653"/>
              <a:gd name="connsiteY5" fmla="*/ 50746 h 3970077"/>
              <a:gd name="connsiteX6" fmla="*/ 4817155 w 4823653"/>
              <a:gd name="connsiteY6" fmla="*/ 1573593 h 3970077"/>
              <a:gd name="connsiteX7" fmla="*/ 3756494 w 4823653"/>
              <a:gd name="connsiteY7" fmla="*/ 2732681 h 3970077"/>
              <a:gd name="connsiteX0" fmla="*/ 3741206 w 4808365"/>
              <a:gd name="connsiteY0" fmla="*/ 2732681 h 3966498"/>
              <a:gd name="connsiteX1" fmla="*/ 3029767 w 4808365"/>
              <a:gd name="connsiteY1" fmla="*/ 3966341 h 3966498"/>
              <a:gd name="connsiteX2" fmla="*/ 1253448 w 4808365"/>
              <a:gd name="connsiteY2" fmla="*/ 2815539 h 3966498"/>
              <a:gd name="connsiteX3" fmla="*/ 147979 w 4808365"/>
              <a:gd name="connsiteY3" fmla="*/ 2351515 h 3966498"/>
              <a:gd name="connsiteX4" fmla="*/ 212719 w 4808365"/>
              <a:gd name="connsiteY4" fmla="*/ 755221 h 3966498"/>
              <a:gd name="connsiteX5" fmla="*/ 1690177 w 4808365"/>
              <a:gd name="connsiteY5" fmla="*/ 604602 h 3966498"/>
              <a:gd name="connsiteX6" fmla="*/ 3587319 w 4808365"/>
              <a:gd name="connsiteY6" fmla="*/ 50746 h 3966498"/>
              <a:gd name="connsiteX7" fmla="*/ 4801867 w 4808365"/>
              <a:gd name="connsiteY7" fmla="*/ 1573593 h 3966498"/>
              <a:gd name="connsiteX8" fmla="*/ 3741206 w 4808365"/>
              <a:gd name="connsiteY8" fmla="*/ 2732681 h 3966498"/>
              <a:gd name="connsiteX0" fmla="*/ 3741206 w 4808365"/>
              <a:gd name="connsiteY0" fmla="*/ 2732681 h 3584476"/>
              <a:gd name="connsiteX1" fmla="*/ 2934233 w 4808365"/>
              <a:gd name="connsiteY1" fmla="*/ 3584203 h 3584476"/>
              <a:gd name="connsiteX2" fmla="*/ 1253448 w 4808365"/>
              <a:gd name="connsiteY2" fmla="*/ 2815539 h 3584476"/>
              <a:gd name="connsiteX3" fmla="*/ 147979 w 4808365"/>
              <a:gd name="connsiteY3" fmla="*/ 2351515 h 3584476"/>
              <a:gd name="connsiteX4" fmla="*/ 212719 w 4808365"/>
              <a:gd name="connsiteY4" fmla="*/ 755221 h 3584476"/>
              <a:gd name="connsiteX5" fmla="*/ 1690177 w 4808365"/>
              <a:gd name="connsiteY5" fmla="*/ 604602 h 3584476"/>
              <a:gd name="connsiteX6" fmla="*/ 3587319 w 4808365"/>
              <a:gd name="connsiteY6" fmla="*/ 50746 h 3584476"/>
              <a:gd name="connsiteX7" fmla="*/ 4801867 w 4808365"/>
              <a:gd name="connsiteY7" fmla="*/ 1573593 h 3584476"/>
              <a:gd name="connsiteX8" fmla="*/ 3741206 w 4808365"/>
              <a:gd name="connsiteY8" fmla="*/ 2732681 h 3584476"/>
              <a:gd name="connsiteX0" fmla="*/ 3741206 w 4807642"/>
              <a:gd name="connsiteY0" fmla="*/ 2732681 h 3584476"/>
              <a:gd name="connsiteX1" fmla="*/ 2934233 w 4807642"/>
              <a:gd name="connsiteY1" fmla="*/ 3584203 h 3584476"/>
              <a:gd name="connsiteX2" fmla="*/ 1253448 w 4807642"/>
              <a:gd name="connsiteY2" fmla="*/ 2815539 h 3584476"/>
              <a:gd name="connsiteX3" fmla="*/ 147979 w 4807642"/>
              <a:gd name="connsiteY3" fmla="*/ 2351515 h 3584476"/>
              <a:gd name="connsiteX4" fmla="*/ 212719 w 4807642"/>
              <a:gd name="connsiteY4" fmla="*/ 755221 h 3584476"/>
              <a:gd name="connsiteX5" fmla="*/ 1690177 w 4807642"/>
              <a:gd name="connsiteY5" fmla="*/ 604602 h 3584476"/>
              <a:gd name="connsiteX6" fmla="*/ 3587319 w 4807642"/>
              <a:gd name="connsiteY6" fmla="*/ 50746 h 3584476"/>
              <a:gd name="connsiteX7" fmla="*/ 4801867 w 4807642"/>
              <a:gd name="connsiteY7" fmla="*/ 1573593 h 3584476"/>
              <a:gd name="connsiteX8" fmla="*/ 4174069 w 4807642"/>
              <a:gd name="connsiteY8" fmla="*/ 2433402 h 3584476"/>
              <a:gd name="connsiteX9" fmla="*/ 3741206 w 4807642"/>
              <a:gd name="connsiteY9" fmla="*/ 2732681 h 3584476"/>
              <a:gd name="connsiteX0" fmla="*/ 3741206 w 4807642"/>
              <a:gd name="connsiteY0" fmla="*/ 2732681 h 3508507"/>
              <a:gd name="connsiteX1" fmla="*/ 2791080 w 4807642"/>
              <a:gd name="connsiteY1" fmla="*/ 3508188 h 3508507"/>
              <a:gd name="connsiteX2" fmla="*/ 1253448 w 4807642"/>
              <a:gd name="connsiteY2" fmla="*/ 2815539 h 3508507"/>
              <a:gd name="connsiteX3" fmla="*/ 147979 w 4807642"/>
              <a:gd name="connsiteY3" fmla="*/ 2351515 h 3508507"/>
              <a:gd name="connsiteX4" fmla="*/ 212719 w 4807642"/>
              <a:gd name="connsiteY4" fmla="*/ 755221 h 3508507"/>
              <a:gd name="connsiteX5" fmla="*/ 1690177 w 4807642"/>
              <a:gd name="connsiteY5" fmla="*/ 604602 h 3508507"/>
              <a:gd name="connsiteX6" fmla="*/ 3587319 w 4807642"/>
              <a:gd name="connsiteY6" fmla="*/ 50746 h 3508507"/>
              <a:gd name="connsiteX7" fmla="*/ 4801867 w 4807642"/>
              <a:gd name="connsiteY7" fmla="*/ 1573593 h 3508507"/>
              <a:gd name="connsiteX8" fmla="*/ 4174069 w 4807642"/>
              <a:gd name="connsiteY8" fmla="*/ 2433402 h 3508507"/>
              <a:gd name="connsiteX9" fmla="*/ 3741206 w 4807642"/>
              <a:gd name="connsiteY9" fmla="*/ 2732681 h 3508507"/>
              <a:gd name="connsiteX0" fmla="*/ 3540732 w 4807993"/>
              <a:gd name="connsiteY0" fmla="*/ 2823399 h 3508196"/>
              <a:gd name="connsiteX1" fmla="*/ 2791080 w 4807993"/>
              <a:gd name="connsiteY1" fmla="*/ 3508188 h 3508196"/>
              <a:gd name="connsiteX2" fmla="*/ 1253448 w 4807993"/>
              <a:gd name="connsiteY2" fmla="*/ 2815539 h 3508196"/>
              <a:gd name="connsiteX3" fmla="*/ 147979 w 4807993"/>
              <a:gd name="connsiteY3" fmla="*/ 2351515 h 3508196"/>
              <a:gd name="connsiteX4" fmla="*/ 212719 w 4807993"/>
              <a:gd name="connsiteY4" fmla="*/ 755221 h 3508196"/>
              <a:gd name="connsiteX5" fmla="*/ 1690177 w 4807993"/>
              <a:gd name="connsiteY5" fmla="*/ 604602 h 3508196"/>
              <a:gd name="connsiteX6" fmla="*/ 3587319 w 4807993"/>
              <a:gd name="connsiteY6" fmla="*/ 50746 h 3508196"/>
              <a:gd name="connsiteX7" fmla="*/ 4801867 w 4807993"/>
              <a:gd name="connsiteY7" fmla="*/ 1573593 h 3508196"/>
              <a:gd name="connsiteX8" fmla="*/ 4174069 w 4807993"/>
              <a:gd name="connsiteY8" fmla="*/ 2433402 h 3508196"/>
              <a:gd name="connsiteX9" fmla="*/ 3540732 w 4807993"/>
              <a:gd name="connsiteY9" fmla="*/ 2823399 h 3508196"/>
              <a:gd name="connsiteX0" fmla="*/ 3540732 w 4765473"/>
              <a:gd name="connsiteY0" fmla="*/ 2823399 h 3508196"/>
              <a:gd name="connsiteX1" fmla="*/ 2791080 w 4765473"/>
              <a:gd name="connsiteY1" fmla="*/ 3508188 h 3508196"/>
              <a:gd name="connsiteX2" fmla="*/ 1253448 w 4765473"/>
              <a:gd name="connsiteY2" fmla="*/ 2815539 h 3508196"/>
              <a:gd name="connsiteX3" fmla="*/ 147979 w 4765473"/>
              <a:gd name="connsiteY3" fmla="*/ 2351515 h 3508196"/>
              <a:gd name="connsiteX4" fmla="*/ 212719 w 4765473"/>
              <a:gd name="connsiteY4" fmla="*/ 755221 h 3508196"/>
              <a:gd name="connsiteX5" fmla="*/ 1690177 w 4765473"/>
              <a:gd name="connsiteY5" fmla="*/ 604602 h 3508196"/>
              <a:gd name="connsiteX6" fmla="*/ 3587319 w 4765473"/>
              <a:gd name="connsiteY6" fmla="*/ 50746 h 3508196"/>
              <a:gd name="connsiteX7" fmla="*/ 4758908 w 4765473"/>
              <a:gd name="connsiteY7" fmla="*/ 1197764 h 3508196"/>
              <a:gd name="connsiteX8" fmla="*/ 4174069 w 4765473"/>
              <a:gd name="connsiteY8" fmla="*/ 2433402 h 3508196"/>
              <a:gd name="connsiteX9" fmla="*/ 3540732 w 4765473"/>
              <a:gd name="connsiteY9" fmla="*/ 2823399 h 3508196"/>
              <a:gd name="connsiteX0" fmla="*/ 3651177 w 4875918"/>
              <a:gd name="connsiteY0" fmla="*/ 2823399 h 3508196"/>
              <a:gd name="connsiteX1" fmla="*/ 2901525 w 4875918"/>
              <a:gd name="connsiteY1" fmla="*/ 3508188 h 3508196"/>
              <a:gd name="connsiteX2" fmla="*/ 1363893 w 4875918"/>
              <a:gd name="connsiteY2" fmla="*/ 2815539 h 3508196"/>
              <a:gd name="connsiteX3" fmla="*/ 86589 w 4875918"/>
              <a:gd name="connsiteY3" fmla="*/ 2338555 h 3508196"/>
              <a:gd name="connsiteX4" fmla="*/ 323164 w 4875918"/>
              <a:gd name="connsiteY4" fmla="*/ 755221 h 3508196"/>
              <a:gd name="connsiteX5" fmla="*/ 1800622 w 4875918"/>
              <a:gd name="connsiteY5" fmla="*/ 604602 h 3508196"/>
              <a:gd name="connsiteX6" fmla="*/ 3697764 w 4875918"/>
              <a:gd name="connsiteY6" fmla="*/ 50746 h 3508196"/>
              <a:gd name="connsiteX7" fmla="*/ 4869353 w 4875918"/>
              <a:gd name="connsiteY7" fmla="*/ 1197764 h 3508196"/>
              <a:gd name="connsiteX8" fmla="*/ 4284514 w 4875918"/>
              <a:gd name="connsiteY8" fmla="*/ 2433402 h 3508196"/>
              <a:gd name="connsiteX9" fmla="*/ 3651177 w 4875918"/>
              <a:gd name="connsiteY9" fmla="*/ 2823399 h 3508196"/>
              <a:gd name="connsiteX0" fmla="*/ 3651177 w 4875918"/>
              <a:gd name="connsiteY0" fmla="*/ 2823399 h 3469320"/>
              <a:gd name="connsiteX1" fmla="*/ 2586493 w 4875918"/>
              <a:gd name="connsiteY1" fmla="*/ 3469309 h 3469320"/>
              <a:gd name="connsiteX2" fmla="*/ 1363893 w 4875918"/>
              <a:gd name="connsiteY2" fmla="*/ 2815539 h 3469320"/>
              <a:gd name="connsiteX3" fmla="*/ 86589 w 4875918"/>
              <a:gd name="connsiteY3" fmla="*/ 2338555 h 3469320"/>
              <a:gd name="connsiteX4" fmla="*/ 323164 w 4875918"/>
              <a:gd name="connsiteY4" fmla="*/ 755221 h 3469320"/>
              <a:gd name="connsiteX5" fmla="*/ 1800622 w 4875918"/>
              <a:gd name="connsiteY5" fmla="*/ 604602 h 3469320"/>
              <a:gd name="connsiteX6" fmla="*/ 3697764 w 4875918"/>
              <a:gd name="connsiteY6" fmla="*/ 50746 h 3469320"/>
              <a:gd name="connsiteX7" fmla="*/ 4869353 w 4875918"/>
              <a:gd name="connsiteY7" fmla="*/ 1197764 h 3469320"/>
              <a:gd name="connsiteX8" fmla="*/ 4284514 w 4875918"/>
              <a:gd name="connsiteY8" fmla="*/ 2433402 h 3469320"/>
              <a:gd name="connsiteX9" fmla="*/ 3651177 w 4875918"/>
              <a:gd name="connsiteY9" fmla="*/ 2823399 h 3469320"/>
              <a:gd name="connsiteX0" fmla="*/ 3550940 w 4876138"/>
              <a:gd name="connsiteY0" fmla="*/ 2784520 h 3469351"/>
              <a:gd name="connsiteX1" fmla="*/ 2586493 w 4876138"/>
              <a:gd name="connsiteY1" fmla="*/ 3469309 h 3469351"/>
              <a:gd name="connsiteX2" fmla="*/ 1363893 w 4876138"/>
              <a:gd name="connsiteY2" fmla="*/ 2815539 h 3469351"/>
              <a:gd name="connsiteX3" fmla="*/ 86589 w 4876138"/>
              <a:gd name="connsiteY3" fmla="*/ 2338555 h 3469351"/>
              <a:gd name="connsiteX4" fmla="*/ 323164 w 4876138"/>
              <a:gd name="connsiteY4" fmla="*/ 755221 h 3469351"/>
              <a:gd name="connsiteX5" fmla="*/ 1800622 w 4876138"/>
              <a:gd name="connsiteY5" fmla="*/ 604602 h 3469351"/>
              <a:gd name="connsiteX6" fmla="*/ 3697764 w 4876138"/>
              <a:gd name="connsiteY6" fmla="*/ 50746 h 3469351"/>
              <a:gd name="connsiteX7" fmla="*/ 4869353 w 4876138"/>
              <a:gd name="connsiteY7" fmla="*/ 1197764 h 3469351"/>
              <a:gd name="connsiteX8" fmla="*/ 4284514 w 4876138"/>
              <a:gd name="connsiteY8" fmla="*/ 2433402 h 3469351"/>
              <a:gd name="connsiteX9" fmla="*/ 3550940 w 4876138"/>
              <a:gd name="connsiteY9" fmla="*/ 2784520 h 3469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76138" h="3469351">
                <a:moveTo>
                  <a:pt x="3550940" y="2784520"/>
                </a:moveTo>
                <a:cubicBezTo>
                  <a:pt x="3032503" y="3321338"/>
                  <a:pt x="2951001" y="3464139"/>
                  <a:pt x="2586493" y="3469309"/>
                </a:cubicBezTo>
                <a:cubicBezTo>
                  <a:pt x="2221985" y="3474479"/>
                  <a:pt x="1780544" y="3003998"/>
                  <a:pt x="1363893" y="2815539"/>
                </a:cubicBezTo>
                <a:cubicBezTo>
                  <a:pt x="947242" y="2627080"/>
                  <a:pt x="275966" y="2745631"/>
                  <a:pt x="86589" y="2338555"/>
                </a:cubicBezTo>
                <a:cubicBezTo>
                  <a:pt x="-102788" y="1931479"/>
                  <a:pt x="37492" y="1044213"/>
                  <a:pt x="323164" y="755221"/>
                </a:cubicBezTo>
                <a:cubicBezTo>
                  <a:pt x="608836" y="466229"/>
                  <a:pt x="1238189" y="722015"/>
                  <a:pt x="1800622" y="604602"/>
                </a:cubicBezTo>
                <a:cubicBezTo>
                  <a:pt x="2363055" y="487189"/>
                  <a:pt x="3135931" y="-188090"/>
                  <a:pt x="3697764" y="50746"/>
                </a:cubicBezTo>
                <a:cubicBezTo>
                  <a:pt x="4241983" y="100705"/>
                  <a:pt x="4786840" y="718930"/>
                  <a:pt x="4869353" y="1197764"/>
                </a:cubicBezTo>
                <a:cubicBezTo>
                  <a:pt x="4935300" y="1617620"/>
                  <a:pt x="4504249" y="2168943"/>
                  <a:pt x="4284514" y="2433402"/>
                </a:cubicBezTo>
                <a:cubicBezTo>
                  <a:pt x="4064779" y="2697861"/>
                  <a:pt x="3725734" y="2615466"/>
                  <a:pt x="3550940" y="2784520"/>
                </a:cubicBezTo>
                <a:close/>
              </a:path>
            </a:pathLst>
          </a:custGeom>
          <a:ln>
            <a:noFill/>
          </a:ln>
        </p:spPr>
        <p:txBody>
          <a:bodyPr/>
          <a:lstStyle/>
          <a:p>
            <a:r>
              <a:rPr lang="fi-FI"/>
              <a:t>Lisää kuva napsauttamalla kuvaketta</a:t>
            </a:r>
            <a:endParaRPr lang="fi-FI" dirty="0"/>
          </a:p>
        </p:txBody>
      </p:sp>
      <p:sp>
        <p:nvSpPr>
          <p:cNvPr id="11" name="Kuvan paikkamerkki 6">
            <a:extLst>
              <a:ext uri="{FF2B5EF4-FFF2-40B4-BE49-F238E27FC236}">
                <a16:creationId xmlns:a16="http://schemas.microsoft.com/office/drawing/2014/main" id="{3492DD69-40A2-75B9-162F-C1802C5A2551}"/>
              </a:ext>
            </a:extLst>
          </p:cNvPr>
          <p:cNvSpPr>
            <a:spLocks noGrp="1"/>
          </p:cNvSpPr>
          <p:nvPr>
            <p:ph type="pic" sz="quarter" idx="12" hasCustomPrompt="1"/>
          </p:nvPr>
        </p:nvSpPr>
        <p:spPr>
          <a:xfrm>
            <a:off x="4324350" y="5569106"/>
            <a:ext cx="3543300" cy="995362"/>
          </a:xfrm>
          <a:prstGeom prst="rect">
            <a:avLst/>
          </a:prstGeom>
        </p:spPr>
        <p:txBody>
          <a:bodyPr/>
          <a:lstStyle>
            <a:lvl1pPr>
              <a:defRPr/>
            </a:lvl1pPr>
          </a:lstStyle>
          <a:p>
            <a:r>
              <a:rPr lang="fi-FI" dirty="0"/>
              <a:t>Valonian logo</a:t>
            </a:r>
          </a:p>
        </p:txBody>
      </p:sp>
      <p:pic>
        <p:nvPicPr>
          <p:cNvPr id="3" name="Kuva 2">
            <a:extLst>
              <a:ext uri="{FF2B5EF4-FFF2-40B4-BE49-F238E27FC236}">
                <a16:creationId xmlns:a16="http://schemas.microsoft.com/office/drawing/2014/main" id="{6F12B164-23E5-EABF-CD41-85C701E9E94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2246262" cy="1760583"/>
          </a:xfrm>
          <a:prstGeom prst="rect">
            <a:avLst/>
          </a:prstGeom>
        </p:spPr>
      </p:pic>
    </p:spTree>
    <p:extLst>
      <p:ext uri="{BB962C8B-B14F-4D97-AF65-F5344CB8AC3E}">
        <p14:creationId xmlns:p14="http://schemas.microsoft.com/office/powerpoint/2010/main" val="2378538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äliotsikko piirroskuvalla">
    <p:bg>
      <p:bgPr>
        <a:solidFill>
          <a:schemeClr val="bg1">
            <a:lumMod val="95000"/>
          </a:schemeClr>
        </a:solidFill>
        <a:effectLst/>
      </p:bgPr>
    </p:bg>
    <p:spTree>
      <p:nvGrpSpPr>
        <p:cNvPr id="1" name=""/>
        <p:cNvGrpSpPr/>
        <p:nvPr/>
      </p:nvGrpSpPr>
      <p:grpSpPr>
        <a:xfrm>
          <a:off x="0" y="0"/>
          <a:ext cx="0" cy="0"/>
          <a:chOff x="0" y="0"/>
          <a:chExt cx="0" cy="0"/>
        </a:xfrm>
      </p:grpSpPr>
      <p:pic>
        <p:nvPicPr>
          <p:cNvPr id="22" name="Kuva 21" descr="Valonian logo">
            <a:extLst>
              <a:ext uri="{FF2B5EF4-FFF2-40B4-BE49-F238E27FC236}">
                <a16:creationId xmlns:a16="http://schemas.microsoft.com/office/drawing/2014/main" id="{7CBD2CD2-7E4E-6D3D-D577-2AA7F769407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5" name="Kuvan paikkamerkki 4" descr="Neliön muotoinen kuvapaikka oikealla">
            <a:extLst>
              <a:ext uri="{FF2B5EF4-FFF2-40B4-BE49-F238E27FC236}">
                <a16:creationId xmlns:a16="http://schemas.microsoft.com/office/drawing/2014/main" id="{E4A6C5EF-6B35-B4B9-7634-5DB3DD725AF6}"/>
              </a:ext>
            </a:extLst>
          </p:cNvPr>
          <p:cNvSpPr>
            <a:spLocks noGrp="1"/>
          </p:cNvSpPr>
          <p:nvPr>
            <p:ph type="pic" sz="quarter" idx="14"/>
          </p:nvPr>
        </p:nvSpPr>
        <p:spPr>
          <a:xfrm>
            <a:off x="6388100" y="296863"/>
            <a:ext cx="5511800" cy="4941887"/>
          </a:xfrm>
          <a:prstGeom prst="rect">
            <a:avLst/>
          </a:prstGeom>
        </p:spPr>
        <p:txBody>
          <a:bodyPr/>
          <a:lstStyle/>
          <a:p>
            <a:endParaRPr lang="fi-FI" dirty="0"/>
          </a:p>
        </p:txBody>
      </p:sp>
      <p:sp>
        <p:nvSpPr>
          <p:cNvPr id="8" name="Tekstin paikkamerkki 2" descr="Väliotsikkopaikka">
            <a:extLst>
              <a:ext uri="{FF2B5EF4-FFF2-40B4-BE49-F238E27FC236}">
                <a16:creationId xmlns:a16="http://schemas.microsoft.com/office/drawing/2014/main" id="{96DE7EF3-0F1E-ED56-B193-1A9FF914DA23}"/>
              </a:ext>
            </a:extLst>
          </p:cNvPr>
          <p:cNvSpPr>
            <a:spLocks noGrp="1"/>
          </p:cNvSpPr>
          <p:nvPr>
            <p:ph type="body" idx="13" hasCustomPrompt="1"/>
          </p:nvPr>
        </p:nvSpPr>
        <p:spPr>
          <a:xfrm>
            <a:off x="1038225" y="2757340"/>
            <a:ext cx="6763687" cy="2119460"/>
          </a:xfrm>
          <a:prstGeom prst="rect">
            <a:avLst/>
          </a:prstGeom>
        </p:spPr>
        <p:txBody>
          <a:bodyPr anchor="b">
            <a:noAutofit/>
          </a:bodyPr>
          <a:lstStyle>
            <a:lvl1pPr marL="0" indent="0" algn="l">
              <a:buNone/>
              <a:defRPr sz="5400" b="1" i="0" u="none" spc="0">
                <a:solidFill>
                  <a:schemeClr val="accent6"/>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Väliotsikko</a:t>
            </a:r>
          </a:p>
        </p:txBody>
      </p:sp>
    </p:spTree>
    <p:extLst>
      <p:ext uri="{BB962C8B-B14F-4D97-AF65-F5344CB8AC3E}">
        <p14:creationId xmlns:p14="http://schemas.microsoft.com/office/powerpoint/2010/main" val="288745470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sityksen sisältö">
    <p:spTree>
      <p:nvGrpSpPr>
        <p:cNvPr id="1" name=""/>
        <p:cNvGrpSpPr/>
        <p:nvPr/>
      </p:nvGrpSpPr>
      <p:grpSpPr>
        <a:xfrm>
          <a:off x="0" y="0"/>
          <a:ext cx="0" cy="0"/>
          <a:chOff x="0" y="0"/>
          <a:chExt cx="0" cy="0"/>
        </a:xfrm>
      </p:grpSpPr>
      <p:sp>
        <p:nvSpPr>
          <p:cNvPr id="3" name="Kuvan paikkamerkki 14" descr="Pyöreäreunainen kuvapaikka vasemmalla">
            <a:extLst>
              <a:ext uri="{FF2B5EF4-FFF2-40B4-BE49-F238E27FC236}">
                <a16:creationId xmlns:a16="http://schemas.microsoft.com/office/drawing/2014/main" id="{EBAA9173-C648-415D-D64B-6D64ADF9F6B4}"/>
              </a:ext>
            </a:extLst>
          </p:cNvPr>
          <p:cNvSpPr>
            <a:spLocks noGrp="1"/>
          </p:cNvSpPr>
          <p:nvPr>
            <p:ph type="pic" sz="quarter" idx="17"/>
          </p:nvPr>
        </p:nvSpPr>
        <p:spPr>
          <a:xfrm>
            <a:off x="-1676666" y="1550871"/>
            <a:ext cx="5885276" cy="5003125"/>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006827"/>
              <a:gd name="connsiteX1" fmla="*/ 2407090 w 5011488"/>
              <a:gd name="connsiteY1" fmla="*/ 2842834 h 3006827"/>
              <a:gd name="connsiteX2" fmla="*/ 1849642 w 5011488"/>
              <a:gd name="connsiteY2" fmla="*/ 2697099 h 3006827"/>
              <a:gd name="connsiteX3" fmla="*/ 86971 w 5011488"/>
              <a:gd name="connsiteY3" fmla="*/ 2310572 h 3006827"/>
              <a:gd name="connsiteX4" fmla="*/ 411018 w 5011488"/>
              <a:gd name="connsiteY4" fmla="*/ 755221 h 3006827"/>
              <a:gd name="connsiteX5" fmla="*/ 1888476 w 5011488"/>
              <a:gd name="connsiteY5" fmla="*/ 604602 h 3006827"/>
              <a:gd name="connsiteX6" fmla="*/ 3785618 w 5011488"/>
              <a:gd name="connsiteY6" fmla="*/ 50746 h 3006827"/>
              <a:gd name="connsiteX7" fmla="*/ 5000166 w 5011488"/>
              <a:gd name="connsiteY7" fmla="*/ 1573593 h 3006827"/>
              <a:gd name="connsiteX8" fmla="*/ 4280699 w 5011488"/>
              <a:gd name="connsiteY8" fmla="*/ 2923749 h 3006827"/>
              <a:gd name="connsiteX0" fmla="*/ 4259154 w 4989943"/>
              <a:gd name="connsiteY0" fmla="*/ 2923749 h 3006827"/>
              <a:gd name="connsiteX1" fmla="*/ 2385545 w 4989943"/>
              <a:gd name="connsiteY1" fmla="*/ 2842834 h 3006827"/>
              <a:gd name="connsiteX2" fmla="*/ 1828097 w 4989943"/>
              <a:gd name="connsiteY2" fmla="*/ 2697099 h 3006827"/>
              <a:gd name="connsiteX3" fmla="*/ 1457497 w 4989943"/>
              <a:gd name="connsiteY3" fmla="*/ 2638118 h 3006827"/>
              <a:gd name="connsiteX4" fmla="*/ 65426 w 4989943"/>
              <a:gd name="connsiteY4" fmla="*/ 2310572 h 3006827"/>
              <a:gd name="connsiteX5" fmla="*/ 389473 w 4989943"/>
              <a:gd name="connsiteY5" fmla="*/ 755221 h 3006827"/>
              <a:gd name="connsiteX6" fmla="*/ 1866931 w 4989943"/>
              <a:gd name="connsiteY6" fmla="*/ 604602 h 3006827"/>
              <a:gd name="connsiteX7" fmla="*/ 3764073 w 4989943"/>
              <a:gd name="connsiteY7" fmla="*/ 50746 h 3006827"/>
              <a:gd name="connsiteX8" fmla="*/ 4978621 w 4989943"/>
              <a:gd name="connsiteY8" fmla="*/ 1573593 h 3006827"/>
              <a:gd name="connsiteX9" fmla="*/ 4259154 w 4989943"/>
              <a:gd name="connsiteY9" fmla="*/ 2923749 h 3006827"/>
              <a:gd name="connsiteX0" fmla="*/ 4259154 w 4989943"/>
              <a:gd name="connsiteY0" fmla="*/ 2923749 h 3006827"/>
              <a:gd name="connsiteX1" fmla="*/ 2385545 w 4989943"/>
              <a:gd name="connsiteY1" fmla="*/ 2842834 h 3006827"/>
              <a:gd name="connsiteX2" fmla="*/ 2180829 w 4989943"/>
              <a:gd name="connsiteY2" fmla="*/ 2528936 h 3006827"/>
              <a:gd name="connsiteX3" fmla="*/ 1828097 w 4989943"/>
              <a:gd name="connsiteY3" fmla="*/ 2697099 h 3006827"/>
              <a:gd name="connsiteX4" fmla="*/ 1457497 w 4989943"/>
              <a:gd name="connsiteY4" fmla="*/ 2638118 h 3006827"/>
              <a:gd name="connsiteX5" fmla="*/ 65426 w 4989943"/>
              <a:gd name="connsiteY5" fmla="*/ 2310572 h 3006827"/>
              <a:gd name="connsiteX6" fmla="*/ 389473 w 4989943"/>
              <a:gd name="connsiteY6" fmla="*/ 755221 h 3006827"/>
              <a:gd name="connsiteX7" fmla="*/ 1866931 w 4989943"/>
              <a:gd name="connsiteY7" fmla="*/ 604602 h 3006827"/>
              <a:gd name="connsiteX8" fmla="*/ 3764073 w 4989943"/>
              <a:gd name="connsiteY8" fmla="*/ 50746 h 3006827"/>
              <a:gd name="connsiteX9" fmla="*/ 4978621 w 4989943"/>
              <a:gd name="connsiteY9" fmla="*/ 1573593 h 3006827"/>
              <a:gd name="connsiteX10" fmla="*/ 4259154 w 4989943"/>
              <a:gd name="connsiteY10" fmla="*/ 2923749 h 3006827"/>
              <a:gd name="connsiteX0" fmla="*/ 4259154 w 4989943"/>
              <a:gd name="connsiteY0" fmla="*/ 2923749 h 3035963"/>
              <a:gd name="connsiteX1" fmla="*/ 2890512 w 4989943"/>
              <a:gd name="connsiteY1" fmla="*/ 2952016 h 3035963"/>
              <a:gd name="connsiteX2" fmla="*/ 2180829 w 4989943"/>
              <a:gd name="connsiteY2" fmla="*/ 2528936 h 3035963"/>
              <a:gd name="connsiteX3" fmla="*/ 1828097 w 4989943"/>
              <a:gd name="connsiteY3" fmla="*/ 2697099 h 3035963"/>
              <a:gd name="connsiteX4" fmla="*/ 1457497 w 4989943"/>
              <a:gd name="connsiteY4" fmla="*/ 2638118 h 3035963"/>
              <a:gd name="connsiteX5" fmla="*/ 65426 w 4989943"/>
              <a:gd name="connsiteY5" fmla="*/ 2310572 h 3035963"/>
              <a:gd name="connsiteX6" fmla="*/ 389473 w 4989943"/>
              <a:gd name="connsiteY6" fmla="*/ 755221 h 3035963"/>
              <a:gd name="connsiteX7" fmla="*/ 1866931 w 4989943"/>
              <a:gd name="connsiteY7" fmla="*/ 604602 h 3035963"/>
              <a:gd name="connsiteX8" fmla="*/ 3764073 w 4989943"/>
              <a:gd name="connsiteY8" fmla="*/ 50746 h 3035963"/>
              <a:gd name="connsiteX9" fmla="*/ 4978621 w 4989943"/>
              <a:gd name="connsiteY9" fmla="*/ 1573593 h 3035963"/>
              <a:gd name="connsiteX10" fmla="*/ 4259154 w 4989943"/>
              <a:gd name="connsiteY10" fmla="*/ 2923749 h 3035963"/>
              <a:gd name="connsiteX0" fmla="*/ 4259154 w 4989943"/>
              <a:gd name="connsiteY0" fmla="*/ 3353322 h 3465536"/>
              <a:gd name="connsiteX1" fmla="*/ 2890512 w 4989943"/>
              <a:gd name="connsiteY1" fmla="*/ 3381589 h 3465536"/>
              <a:gd name="connsiteX2" fmla="*/ 2180829 w 4989943"/>
              <a:gd name="connsiteY2" fmla="*/ 2958509 h 3465536"/>
              <a:gd name="connsiteX3" fmla="*/ 1828097 w 4989943"/>
              <a:gd name="connsiteY3" fmla="*/ 3126672 h 3465536"/>
              <a:gd name="connsiteX4" fmla="*/ 1457497 w 4989943"/>
              <a:gd name="connsiteY4" fmla="*/ 3067691 h 3465536"/>
              <a:gd name="connsiteX5" fmla="*/ 65426 w 4989943"/>
              <a:gd name="connsiteY5" fmla="*/ 2740145 h 3465536"/>
              <a:gd name="connsiteX6" fmla="*/ 389473 w 4989943"/>
              <a:gd name="connsiteY6" fmla="*/ 1184794 h 3465536"/>
              <a:gd name="connsiteX7" fmla="*/ 2835922 w 4989943"/>
              <a:gd name="connsiteY7" fmla="*/ 24240 h 3465536"/>
              <a:gd name="connsiteX8" fmla="*/ 3764073 w 4989943"/>
              <a:gd name="connsiteY8" fmla="*/ 480319 h 3465536"/>
              <a:gd name="connsiteX9" fmla="*/ 4978621 w 4989943"/>
              <a:gd name="connsiteY9" fmla="*/ 2003166 h 3465536"/>
              <a:gd name="connsiteX10" fmla="*/ 4259154 w 4989943"/>
              <a:gd name="connsiteY10" fmla="*/ 3353322 h 3465536"/>
              <a:gd name="connsiteX0" fmla="*/ 4245431 w 4976220"/>
              <a:gd name="connsiteY0" fmla="*/ 3332426 h 3444640"/>
              <a:gd name="connsiteX1" fmla="*/ 2876789 w 4976220"/>
              <a:gd name="connsiteY1" fmla="*/ 3360693 h 3444640"/>
              <a:gd name="connsiteX2" fmla="*/ 2167106 w 4976220"/>
              <a:gd name="connsiteY2" fmla="*/ 2937613 h 3444640"/>
              <a:gd name="connsiteX3" fmla="*/ 1814374 w 4976220"/>
              <a:gd name="connsiteY3" fmla="*/ 3105776 h 3444640"/>
              <a:gd name="connsiteX4" fmla="*/ 1443774 w 4976220"/>
              <a:gd name="connsiteY4" fmla="*/ 3046795 h 3444640"/>
              <a:gd name="connsiteX5" fmla="*/ 51703 w 4976220"/>
              <a:gd name="connsiteY5" fmla="*/ 2719249 h 3444640"/>
              <a:gd name="connsiteX6" fmla="*/ 375750 w 4976220"/>
              <a:gd name="connsiteY6" fmla="*/ 1163898 h 3444640"/>
              <a:gd name="connsiteX7" fmla="*/ 1784968 w 4976220"/>
              <a:gd name="connsiteY7" fmla="*/ 781267 h 3444640"/>
              <a:gd name="connsiteX8" fmla="*/ 2822199 w 4976220"/>
              <a:gd name="connsiteY8" fmla="*/ 3344 h 3444640"/>
              <a:gd name="connsiteX9" fmla="*/ 3750350 w 4976220"/>
              <a:gd name="connsiteY9" fmla="*/ 459423 h 3444640"/>
              <a:gd name="connsiteX10" fmla="*/ 4964898 w 4976220"/>
              <a:gd name="connsiteY10" fmla="*/ 1982270 h 3444640"/>
              <a:gd name="connsiteX11" fmla="*/ 4245431 w 4976220"/>
              <a:gd name="connsiteY11" fmla="*/ 3332426 h 3444640"/>
              <a:gd name="connsiteX0" fmla="*/ 4245431 w 4976220"/>
              <a:gd name="connsiteY0" fmla="*/ 3332426 h 3444640"/>
              <a:gd name="connsiteX1" fmla="*/ 2876789 w 4976220"/>
              <a:gd name="connsiteY1" fmla="*/ 3360693 h 3444640"/>
              <a:gd name="connsiteX2" fmla="*/ 2330879 w 4976220"/>
              <a:gd name="connsiteY2" fmla="*/ 3074091 h 3444640"/>
              <a:gd name="connsiteX3" fmla="*/ 1814374 w 4976220"/>
              <a:gd name="connsiteY3" fmla="*/ 3105776 h 3444640"/>
              <a:gd name="connsiteX4" fmla="*/ 1443774 w 4976220"/>
              <a:gd name="connsiteY4" fmla="*/ 3046795 h 3444640"/>
              <a:gd name="connsiteX5" fmla="*/ 51703 w 4976220"/>
              <a:gd name="connsiteY5" fmla="*/ 2719249 h 3444640"/>
              <a:gd name="connsiteX6" fmla="*/ 375750 w 4976220"/>
              <a:gd name="connsiteY6" fmla="*/ 1163898 h 3444640"/>
              <a:gd name="connsiteX7" fmla="*/ 1784968 w 4976220"/>
              <a:gd name="connsiteY7" fmla="*/ 781267 h 3444640"/>
              <a:gd name="connsiteX8" fmla="*/ 2822199 w 4976220"/>
              <a:gd name="connsiteY8" fmla="*/ 3344 h 3444640"/>
              <a:gd name="connsiteX9" fmla="*/ 3750350 w 4976220"/>
              <a:gd name="connsiteY9" fmla="*/ 459423 h 3444640"/>
              <a:gd name="connsiteX10" fmla="*/ 4964898 w 4976220"/>
              <a:gd name="connsiteY10" fmla="*/ 1982270 h 3444640"/>
              <a:gd name="connsiteX11" fmla="*/ 4245431 w 4976220"/>
              <a:gd name="connsiteY11" fmla="*/ 3332426 h 3444640"/>
              <a:gd name="connsiteX0" fmla="*/ 4039702 w 4770491"/>
              <a:gd name="connsiteY0" fmla="*/ 3332426 h 3444640"/>
              <a:gd name="connsiteX1" fmla="*/ 2671060 w 4770491"/>
              <a:gd name="connsiteY1" fmla="*/ 3360693 h 3444640"/>
              <a:gd name="connsiteX2" fmla="*/ 2125150 w 4770491"/>
              <a:gd name="connsiteY2" fmla="*/ 3074091 h 3444640"/>
              <a:gd name="connsiteX3" fmla="*/ 1608645 w 4770491"/>
              <a:gd name="connsiteY3" fmla="*/ 3105776 h 3444640"/>
              <a:gd name="connsiteX4" fmla="*/ 1238045 w 4770491"/>
              <a:gd name="connsiteY4" fmla="*/ 3046795 h 3444640"/>
              <a:gd name="connsiteX5" fmla="*/ 105281 w 4770491"/>
              <a:gd name="connsiteY5" fmla="*/ 2405350 h 3444640"/>
              <a:gd name="connsiteX6" fmla="*/ 170021 w 4770491"/>
              <a:gd name="connsiteY6" fmla="*/ 1163898 h 3444640"/>
              <a:gd name="connsiteX7" fmla="*/ 1579239 w 4770491"/>
              <a:gd name="connsiteY7" fmla="*/ 781267 h 3444640"/>
              <a:gd name="connsiteX8" fmla="*/ 2616470 w 4770491"/>
              <a:gd name="connsiteY8" fmla="*/ 3344 h 3444640"/>
              <a:gd name="connsiteX9" fmla="*/ 3544621 w 4770491"/>
              <a:gd name="connsiteY9" fmla="*/ 459423 h 3444640"/>
              <a:gd name="connsiteX10" fmla="*/ 4759169 w 4770491"/>
              <a:gd name="connsiteY10" fmla="*/ 1982270 h 3444640"/>
              <a:gd name="connsiteX11" fmla="*/ 4039702 w 4770491"/>
              <a:gd name="connsiteY11" fmla="*/ 3332426 h 3444640"/>
              <a:gd name="connsiteX0" fmla="*/ 4039702 w 4770491"/>
              <a:gd name="connsiteY0" fmla="*/ 3332426 h 3444640"/>
              <a:gd name="connsiteX1" fmla="*/ 2671060 w 4770491"/>
              <a:gd name="connsiteY1" fmla="*/ 3360693 h 3444640"/>
              <a:gd name="connsiteX2" fmla="*/ 2125150 w 4770491"/>
              <a:gd name="connsiteY2" fmla="*/ 3074091 h 3444640"/>
              <a:gd name="connsiteX3" fmla="*/ 2004430 w 4770491"/>
              <a:gd name="connsiteY3" fmla="*/ 2819173 h 3444640"/>
              <a:gd name="connsiteX4" fmla="*/ 1238045 w 4770491"/>
              <a:gd name="connsiteY4" fmla="*/ 3046795 h 3444640"/>
              <a:gd name="connsiteX5" fmla="*/ 105281 w 4770491"/>
              <a:gd name="connsiteY5" fmla="*/ 2405350 h 3444640"/>
              <a:gd name="connsiteX6" fmla="*/ 170021 w 4770491"/>
              <a:gd name="connsiteY6" fmla="*/ 1163898 h 3444640"/>
              <a:gd name="connsiteX7" fmla="*/ 1579239 w 4770491"/>
              <a:gd name="connsiteY7" fmla="*/ 781267 h 3444640"/>
              <a:gd name="connsiteX8" fmla="*/ 2616470 w 4770491"/>
              <a:gd name="connsiteY8" fmla="*/ 3344 h 3444640"/>
              <a:gd name="connsiteX9" fmla="*/ 3544621 w 4770491"/>
              <a:gd name="connsiteY9" fmla="*/ 459423 h 3444640"/>
              <a:gd name="connsiteX10" fmla="*/ 4759169 w 4770491"/>
              <a:gd name="connsiteY10" fmla="*/ 1982270 h 3444640"/>
              <a:gd name="connsiteX11" fmla="*/ 4039702 w 4770491"/>
              <a:gd name="connsiteY11" fmla="*/ 3332426 h 3444640"/>
              <a:gd name="connsiteX0" fmla="*/ 4039702 w 4770491"/>
              <a:gd name="connsiteY0" fmla="*/ 3332426 h 3444640"/>
              <a:gd name="connsiteX1" fmla="*/ 2671060 w 4770491"/>
              <a:gd name="connsiteY1" fmla="*/ 3360693 h 3444640"/>
              <a:gd name="connsiteX2" fmla="*/ 2479992 w 4770491"/>
              <a:gd name="connsiteY2" fmla="*/ 3046796 h 3444640"/>
              <a:gd name="connsiteX3" fmla="*/ 2004430 w 4770491"/>
              <a:gd name="connsiteY3" fmla="*/ 2819173 h 3444640"/>
              <a:gd name="connsiteX4" fmla="*/ 1238045 w 4770491"/>
              <a:gd name="connsiteY4" fmla="*/ 3046795 h 3444640"/>
              <a:gd name="connsiteX5" fmla="*/ 105281 w 4770491"/>
              <a:gd name="connsiteY5" fmla="*/ 2405350 h 3444640"/>
              <a:gd name="connsiteX6" fmla="*/ 170021 w 4770491"/>
              <a:gd name="connsiteY6" fmla="*/ 1163898 h 3444640"/>
              <a:gd name="connsiteX7" fmla="*/ 1579239 w 4770491"/>
              <a:gd name="connsiteY7" fmla="*/ 781267 h 3444640"/>
              <a:gd name="connsiteX8" fmla="*/ 2616470 w 4770491"/>
              <a:gd name="connsiteY8" fmla="*/ 3344 h 3444640"/>
              <a:gd name="connsiteX9" fmla="*/ 3544621 w 4770491"/>
              <a:gd name="connsiteY9" fmla="*/ 459423 h 3444640"/>
              <a:gd name="connsiteX10" fmla="*/ 4759169 w 4770491"/>
              <a:gd name="connsiteY10" fmla="*/ 1982270 h 3444640"/>
              <a:gd name="connsiteX11" fmla="*/ 4039702 w 4770491"/>
              <a:gd name="connsiteY11" fmla="*/ 3332426 h 3444640"/>
              <a:gd name="connsiteX0" fmla="*/ 4039702 w 4770491"/>
              <a:gd name="connsiteY0" fmla="*/ 3332426 h 3498795"/>
              <a:gd name="connsiteX1" fmla="*/ 2957663 w 4770491"/>
              <a:gd name="connsiteY1" fmla="*/ 3469875 h 3498795"/>
              <a:gd name="connsiteX2" fmla="*/ 2479992 w 4770491"/>
              <a:gd name="connsiteY2" fmla="*/ 3046796 h 3498795"/>
              <a:gd name="connsiteX3" fmla="*/ 2004430 w 4770491"/>
              <a:gd name="connsiteY3" fmla="*/ 2819173 h 3498795"/>
              <a:gd name="connsiteX4" fmla="*/ 1238045 w 4770491"/>
              <a:gd name="connsiteY4" fmla="*/ 3046795 h 3498795"/>
              <a:gd name="connsiteX5" fmla="*/ 105281 w 4770491"/>
              <a:gd name="connsiteY5" fmla="*/ 2405350 h 3498795"/>
              <a:gd name="connsiteX6" fmla="*/ 170021 w 4770491"/>
              <a:gd name="connsiteY6" fmla="*/ 1163898 h 3498795"/>
              <a:gd name="connsiteX7" fmla="*/ 1579239 w 4770491"/>
              <a:gd name="connsiteY7" fmla="*/ 781267 h 3498795"/>
              <a:gd name="connsiteX8" fmla="*/ 2616470 w 4770491"/>
              <a:gd name="connsiteY8" fmla="*/ 3344 h 3498795"/>
              <a:gd name="connsiteX9" fmla="*/ 3544621 w 4770491"/>
              <a:gd name="connsiteY9" fmla="*/ 459423 h 3498795"/>
              <a:gd name="connsiteX10" fmla="*/ 4759169 w 4770491"/>
              <a:gd name="connsiteY10" fmla="*/ 1982270 h 3498795"/>
              <a:gd name="connsiteX11" fmla="*/ 4039702 w 4770491"/>
              <a:gd name="connsiteY11" fmla="*/ 3332426 h 3498795"/>
              <a:gd name="connsiteX0" fmla="*/ 4039702 w 4770491"/>
              <a:gd name="connsiteY0" fmla="*/ 3332426 h 3498795"/>
              <a:gd name="connsiteX1" fmla="*/ 2957663 w 4770491"/>
              <a:gd name="connsiteY1" fmla="*/ 3469875 h 3498795"/>
              <a:gd name="connsiteX2" fmla="*/ 2580343 w 4770491"/>
              <a:gd name="connsiteY2" fmla="*/ 2927966 h 3498795"/>
              <a:gd name="connsiteX3" fmla="*/ 2004430 w 4770491"/>
              <a:gd name="connsiteY3" fmla="*/ 2819173 h 3498795"/>
              <a:gd name="connsiteX4" fmla="*/ 1238045 w 4770491"/>
              <a:gd name="connsiteY4" fmla="*/ 3046795 h 3498795"/>
              <a:gd name="connsiteX5" fmla="*/ 105281 w 4770491"/>
              <a:gd name="connsiteY5" fmla="*/ 2405350 h 3498795"/>
              <a:gd name="connsiteX6" fmla="*/ 170021 w 4770491"/>
              <a:gd name="connsiteY6" fmla="*/ 1163898 h 3498795"/>
              <a:gd name="connsiteX7" fmla="*/ 1579239 w 4770491"/>
              <a:gd name="connsiteY7" fmla="*/ 781267 h 3498795"/>
              <a:gd name="connsiteX8" fmla="*/ 2616470 w 4770491"/>
              <a:gd name="connsiteY8" fmla="*/ 3344 h 3498795"/>
              <a:gd name="connsiteX9" fmla="*/ 3544621 w 4770491"/>
              <a:gd name="connsiteY9" fmla="*/ 459423 h 3498795"/>
              <a:gd name="connsiteX10" fmla="*/ 4759169 w 4770491"/>
              <a:gd name="connsiteY10" fmla="*/ 1982270 h 3498795"/>
              <a:gd name="connsiteX11" fmla="*/ 4039702 w 4770491"/>
              <a:gd name="connsiteY11" fmla="*/ 3332426 h 3498795"/>
              <a:gd name="connsiteX0" fmla="*/ 4039702 w 4770491"/>
              <a:gd name="connsiteY0" fmla="*/ 3373506 h 3539875"/>
              <a:gd name="connsiteX1" fmla="*/ 2957663 w 4770491"/>
              <a:gd name="connsiteY1" fmla="*/ 3510955 h 3539875"/>
              <a:gd name="connsiteX2" fmla="*/ 2580343 w 4770491"/>
              <a:gd name="connsiteY2" fmla="*/ 2969046 h 3539875"/>
              <a:gd name="connsiteX3" fmla="*/ 2004430 w 4770491"/>
              <a:gd name="connsiteY3" fmla="*/ 2860253 h 3539875"/>
              <a:gd name="connsiteX4" fmla="*/ 1238045 w 4770491"/>
              <a:gd name="connsiteY4" fmla="*/ 3087875 h 3539875"/>
              <a:gd name="connsiteX5" fmla="*/ 105281 w 4770491"/>
              <a:gd name="connsiteY5" fmla="*/ 2446430 h 3539875"/>
              <a:gd name="connsiteX6" fmla="*/ 170021 w 4770491"/>
              <a:gd name="connsiteY6" fmla="*/ 1204978 h 3539875"/>
              <a:gd name="connsiteX7" fmla="*/ 1579239 w 4770491"/>
              <a:gd name="connsiteY7" fmla="*/ 822347 h 3539875"/>
              <a:gd name="connsiteX8" fmla="*/ 2616470 w 4770491"/>
              <a:gd name="connsiteY8" fmla="*/ 44424 h 3539875"/>
              <a:gd name="connsiteX9" fmla="*/ 3811161 w 4770491"/>
              <a:gd name="connsiteY9" fmla="*/ 161994 h 3539875"/>
              <a:gd name="connsiteX10" fmla="*/ 4759169 w 4770491"/>
              <a:gd name="connsiteY10" fmla="*/ 2023350 h 3539875"/>
              <a:gd name="connsiteX11" fmla="*/ 4039702 w 4770491"/>
              <a:gd name="connsiteY11" fmla="*/ 3373506 h 3539875"/>
              <a:gd name="connsiteX0" fmla="*/ 4039702 w 4770491"/>
              <a:gd name="connsiteY0" fmla="*/ 3373506 h 3539875"/>
              <a:gd name="connsiteX1" fmla="*/ 2957663 w 4770491"/>
              <a:gd name="connsiteY1" fmla="*/ 3510955 h 3539875"/>
              <a:gd name="connsiteX2" fmla="*/ 2524814 w 4770491"/>
              <a:gd name="connsiteY2" fmla="*/ 3025464 h 3539875"/>
              <a:gd name="connsiteX3" fmla="*/ 2004430 w 4770491"/>
              <a:gd name="connsiteY3" fmla="*/ 2860253 h 3539875"/>
              <a:gd name="connsiteX4" fmla="*/ 1238045 w 4770491"/>
              <a:gd name="connsiteY4" fmla="*/ 3087875 h 3539875"/>
              <a:gd name="connsiteX5" fmla="*/ 105281 w 4770491"/>
              <a:gd name="connsiteY5" fmla="*/ 2446430 h 3539875"/>
              <a:gd name="connsiteX6" fmla="*/ 170021 w 4770491"/>
              <a:gd name="connsiteY6" fmla="*/ 1204978 h 3539875"/>
              <a:gd name="connsiteX7" fmla="*/ 1579239 w 4770491"/>
              <a:gd name="connsiteY7" fmla="*/ 822347 h 3539875"/>
              <a:gd name="connsiteX8" fmla="*/ 2616470 w 4770491"/>
              <a:gd name="connsiteY8" fmla="*/ 44424 h 3539875"/>
              <a:gd name="connsiteX9" fmla="*/ 3811161 w 4770491"/>
              <a:gd name="connsiteY9" fmla="*/ 161994 h 3539875"/>
              <a:gd name="connsiteX10" fmla="*/ 4759169 w 4770491"/>
              <a:gd name="connsiteY10" fmla="*/ 2023350 h 3539875"/>
              <a:gd name="connsiteX11" fmla="*/ 4039702 w 4770491"/>
              <a:gd name="connsiteY11" fmla="*/ 3373506 h 3539875"/>
              <a:gd name="connsiteX0" fmla="*/ 4039702 w 4770491"/>
              <a:gd name="connsiteY0" fmla="*/ 3373506 h 3590771"/>
              <a:gd name="connsiteX1" fmla="*/ 3068722 w 4770491"/>
              <a:gd name="connsiteY1" fmla="*/ 3576776 h 3590771"/>
              <a:gd name="connsiteX2" fmla="*/ 2524814 w 4770491"/>
              <a:gd name="connsiteY2" fmla="*/ 3025464 h 3590771"/>
              <a:gd name="connsiteX3" fmla="*/ 2004430 w 4770491"/>
              <a:gd name="connsiteY3" fmla="*/ 2860253 h 3590771"/>
              <a:gd name="connsiteX4" fmla="*/ 1238045 w 4770491"/>
              <a:gd name="connsiteY4" fmla="*/ 3087875 h 3590771"/>
              <a:gd name="connsiteX5" fmla="*/ 105281 w 4770491"/>
              <a:gd name="connsiteY5" fmla="*/ 2446430 h 3590771"/>
              <a:gd name="connsiteX6" fmla="*/ 170021 w 4770491"/>
              <a:gd name="connsiteY6" fmla="*/ 1204978 h 3590771"/>
              <a:gd name="connsiteX7" fmla="*/ 1579239 w 4770491"/>
              <a:gd name="connsiteY7" fmla="*/ 822347 h 3590771"/>
              <a:gd name="connsiteX8" fmla="*/ 2616470 w 4770491"/>
              <a:gd name="connsiteY8" fmla="*/ 44424 h 3590771"/>
              <a:gd name="connsiteX9" fmla="*/ 3811161 w 4770491"/>
              <a:gd name="connsiteY9" fmla="*/ 161994 h 3590771"/>
              <a:gd name="connsiteX10" fmla="*/ 4759169 w 4770491"/>
              <a:gd name="connsiteY10" fmla="*/ 2023350 h 3590771"/>
              <a:gd name="connsiteX11" fmla="*/ 4039702 w 4770491"/>
              <a:gd name="connsiteY11" fmla="*/ 3373506 h 3590771"/>
              <a:gd name="connsiteX0" fmla="*/ 4039702 w 4770491"/>
              <a:gd name="connsiteY0" fmla="*/ 3335524 h 3552789"/>
              <a:gd name="connsiteX1" fmla="*/ 3068722 w 4770491"/>
              <a:gd name="connsiteY1" fmla="*/ 3538794 h 3552789"/>
              <a:gd name="connsiteX2" fmla="*/ 2524814 w 4770491"/>
              <a:gd name="connsiteY2" fmla="*/ 2987482 h 3552789"/>
              <a:gd name="connsiteX3" fmla="*/ 2004430 w 4770491"/>
              <a:gd name="connsiteY3" fmla="*/ 2822271 h 3552789"/>
              <a:gd name="connsiteX4" fmla="*/ 1238045 w 4770491"/>
              <a:gd name="connsiteY4" fmla="*/ 3049893 h 3552789"/>
              <a:gd name="connsiteX5" fmla="*/ 105281 w 4770491"/>
              <a:gd name="connsiteY5" fmla="*/ 2408448 h 3552789"/>
              <a:gd name="connsiteX6" fmla="*/ 170021 w 4770491"/>
              <a:gd name="connsiteY6" fmla="*/ 1166996 h 3552789"/>
              <a:gd name="connsiteX7" fmla="*/ 1579239 w 4770491"/>
              <a:gd name="connsiteY7" fmla="*/ 784365 h 3552789"/>
              <a:gd name="connsiteX8" fmla="*/ 2616470 w 4770491"/>
              <a:gd name="connsiteY8" fmla="*/ 6442 h 3552789"/>
              <a:gd name="connsiteX9" fmla="*/ 4033278 w 4770491"/>
              <a:gd name="connsiteY9" fmla="*/ 321476 h 3552789"/>
              <a:gd name="connsiteX10" fmla="*/ 4759169 w 4770491"/>
              <a:gd name="connsiteY10" fmla="*/ 1985368 h 3552789"/>
              <a:gd name="connsiteX11" fmla="*/ 4039702 w 4770491"/>
              <a:gd name="connsiteY11" fmla="*/ 3335524 h 3552789"/>
              <a:gd name="connsiteX0" fmla="*/ 4039702 w 4770491"/>
              <a:gd name="connsiteY0" fmla="*/ 3335524 h 3552789"/>
              <a:gd name="connsiteX1" fmla="*/ 3068722 w 4770491"/>
              <a:gd name="connsiteY1" fmla="*/ 3538794 h 3552789"/>
              <a:gd name="connsiteX2" fmla="*/ 2491497 w 4770491"/>
              <a:gd name="connsiteY2" fmla="*/ 3109721 h 3552789"/>
              <a:gd name="connsiteX3" fmla="*/ 2004430 w 4770491"/>
              <a:gd name="connsiteY3" fmla="*/ 2822271 h 3552789"/>
              <a:gd name="connsiteX4" fmla="*/ 1238045 w 4770491"/>
              <a:gd name="connsiteY4" fmla="*/ 3049893 h 3552789"/>
              <a:gd name="connsiteX5" fmla="*/ 105281 w 4770491"/>
              <a:gd name="connsiteY5" fmla="*/ 2408448 h 3552789"/>
              <a:gd name="connsiteX6" fmla="*/ 170021 w 4770491"/>
              <a:gd name="connsiteY6" fmla="*/ 1166996 h 3552789"/>
              <a:gd name="connsiteX7" fmla="*/ 1579239 w 4770491"/>
              <a:gd name="connsiteY7" fmla="*/ 784365 h 3552789"/>
              <a:gd name="connsiteX8" fmla="*/ 2616470 w 4770491"/>
              <a:gd name="connsiteY8" fmla="*/ 6442 h 3552789"/>
              <a:gd name="connsiteX9" fmla="*/ 4033278 w 4770491"/>
              <a:gd name="connsiteY9" fmla="*/ 321476 h 3552789"/>
              <a:gd name="connsiteX10" fmla="*/ 4759169 w 4770491"/>
              <a:gd name="connsiteY10" fmla="*/ 1985368 h 3552789"/>
              <a:gd name="connsiteX11" fmla="*/ 4039702 w 4770491"/>
              <a:gd name="connsiteY11" fmla="*/ 3335524 h 3552789"/>
              <a:gd name="connsiteX0" fmla="*/ 4039702 w 4770491"/>
              <a:gd name="connsiteY0" fmla="*/ 3335524 h 3495761"/>
              <a:gd name="connsiteX1" fmla="*/ 3213098 w 4770491"/>
              <a:gd name="connsiteY1" fmla="*/ 3463570 h 3495761"/>
              <a:gd name="connsiteX2" fmla="*/ 2491497 w 4770491"/>
              <a:gd name="connsiteY2" fmla="*/ 3109721 h 3495761"/>
              <a:gd name="connsiteX3" fmla="*/ 2004430 w 4770491"/>
              <a:gd name="connsiteY3" fmla="*/ 2822271 h 3495761"/>
              <a:gd name="connsiteX4" fmla="*/ 1238045 w 4770491"/>
              <a:gd name="connsiteY4" fmla="*/ 3049893 h 3495761"/>
              <a:gd name="connsiteX5" fmla="*/ 105281 w 4770491"/>
              <a:gd name="connsiteY5" fmla="*/ 2408448 h 3495761"/>
              <a:gd name="connsiteX6" fmla="*/ 170021 w 4770491"/>
              <a:gd name="connsiteY6" fmla="*/ 1166996 h 3495761"/>
              <a:gd name="connsiteX7" fmla="*/ 1579239 w 4770491"/>
              <a:gd name="connsiteY7" fmla="*/ 784365 h 3495761"/>
              <a:gd name="connsiteX8" fmla="*/ 2616470 w 4770491"/>
              <a:gd name="connsiteY8" fmla="*/ 6442 h 3495761"/>
              <a:gd name="connsiteX9" fmla="*/ 4033278 w 4770491"/>
              <a:gd name="connsiteY9" fmla="*/ 321476 h 3495761"/>
              <a:gd name="connsiteX10" fmla="*/ 4759169 w 4770491"/>
              <a:gd name="connsiteY10" fmla="*/ 1985368 h 3495761"/>
              <a:gd name="connsiteX11" fmla="*/ 4039702 w 4770491"/>
              <a:gd name="connsiteY11" fmla="*/ 3335524 h 3495761"/>
              <a:gd name="connsiteX0" fmla="*/ 4039702 w 4770491"/>
              <a:gd name="connsiteY0" fmla="*/ 3372916 h 3533153"/>
              <a:gd name="connsiteX1" fmla="*/ 3213098 w 4770491"/>
              <a:gd name="connsiteY1" fmla="*/ 3500962 h 3533153"/>
              <a:gd name="connsiteX2" fmla="*/ 2491497 w 4770491"/>
              <a:gd name="connsiteY2" fmla="*/ 3147113 h 3533153"/>
              <a:gd name="connsiteX3" fmla="*/ 2004430 w 4770491"/>
              <a:gd name="connsiteY3" fmla="*/ 2859663 h 3533153"/>
              <a:gd name="connsiteX4" fmla="*/ 1238045 w 4770491"/>
              <a:gd name="connsiteY4" fmla="*/ 3087285 h 3533153"/>
              <a:gd name="connsiteX5" fmla="*/ 105281 w 4770491"/>
              <a:gd name="connsiteY5" fmla="*/ 2445840 h 3533153"/>
              <a:gd name="connsiteX6" fmla="*/ 170021 w 4770491"/>
              <a:gd name="connsiteY6" fmla="*/ 1204388 h 3533153"/>
              <a:gd name="connsiteX7" fmla="*/ 1579239 w 4770491"/>
              <a:gd name="connsiteY7" fmla="*/ 821757 h 3533153"/>
              <a:gd name="connsiteX8" fmla="*/ 2616470 w 4770491"/>
              <a:gd name="connsiteY8" fmla="*/ 43834 h 3533153"/>
              <a:gd name="connsiteX9" fmla="*/ 3430600 w 4770491"/>
              <a:gd name="connsiteY9" fmla="*/ 125483 h 3533153"/>
              <a:gd name="connsiteX10" fmla="*/ 4033278 w 4770491"/>
              <a:gd name="connsiteY10" fmla="*/ 358868 h 3533153"/>
              <a:gd name="connsiteX11" fmla="*/ 4759169 w 4770491"/>
              <a:gd name="connsiteY11" fmla="*/ 2022760 h 3533153"/>
              <a:gd name="connsiteX12" fmla="*/ 4039702 w 4770491"/>
              <a:gd name="connsiteY12" fmla="*/ 3372916 h 3533153"/>
              <a:gd name="connsiteX0" fmla="*/ 4039702 w 4770491"/>
              <a:gd name="connsiteY0" fmla="*/ 3429813 h 3590050"/>
              <a:gd name="connsiteX1" fmla="*/ 3213098 w 4770491"/>
              <a:gd name="connsiteY1" fmla="*/ 3557859 h 3590050"/>
              <a:gd name="connsiteX2" fmla="*/ 2491497 w 4770491"/>
              <a:gd name="connsiteY2" fmla="*/ 3204010 h 3590050"/>
              <a:gd name="connsiteX3" fmla="*/ 2004430 w 4770491"/>
              <a:gd name="connsiteY3" fmla="*/ 2916560 h 3590050"/>
              <a:gd name="connsiteX4" fmla="*/ 1238045 w 4770491"/>
              <a:gd name="connsiteY4" fmla="*/ 3144182 h 3590050"/>
              <a:gd name="connsiteX5" fmla="*/ 105281 w 4770491"/>
              <a:gd name="connsiteY5" fmla="*/ 2502737 h 3590050"/>
              <a:gd name="connsiteX6" fmla="*/ 170021 w 4770491"/>
              <a:gd name="connsiteY6" fmla="*/ 1261285 h 3590050"/>
              <a:gd name="connsiteX7" fmla="*/ 1579239 w 4770491"/>
              <a:gd name="connsiteY7" fmla="*/ 878654 h 3590050"/>
              <a:gd name="connsiteX8" fmla="*/ 2616470 w 4770491"/>
              <a:gd name="connsiteY8" fmla="*/ 100731 h 3590050"/>
              <a:gd name="connsiteX9" fmla="*/ 3430600 w 4770491"/>
              <a:gd name="connsiteY9" fmla="*/ 31932 h 3590050"/>
              <a:gd name="connsiteX10" fmla="*/ 4033278 w 4770491"/>
              <a:gd name="connsiteY10" fmla="*/ 415765 h 3590050"/>
              <a:gd name="connsiteX11" fmla="*/ 4759169 w 4770491"/>
              <a:gd name="connsiteY11" fmla="*/ 2079657 h 3590050"/>
              <a:gd name="connsiteX12" fmla="*/ 4039702 w 4770491"/>
              <a:gd name="connsiteY12" fmla="*/ 3429813 h 3590050"/>
              <a:gd name="connsiteX0" fmla="*/ 4039702 w 4770491"/>
              <a:gd name="connsiteY0" fmla="*/ 3479562 h 3639799"/>
              <a:gd name="connsiteX1" fmla="*/ 3213098 w 4770491"/>
              <a:gd name="connsiteY1" fmla="*/ 3607608 h 3639799"/>
              <a:gd name="connsiteX2" fmla="*/ 2491497 w 4770491"/>
              <a:gd name="connsiteY2" fmla="*/ 3253759 h 3639799"/>
              <a:gd name="connsiteX3" fmla="*/ 2004430 w 4770491"/>
              <a:gd name="connsiteY3" fmla="*/ 2966309 h 3639799"/>
              <a:gd name="connsiteX4" fmla="*/ 1238045 w 4770491"/>
              <a:gd name="connsiteY4" fmla="*/ 3193931 h 3639799"/>
              <a:gd name="connsiteX5" fmla="*/ 105281 w 4770491"/>
              <a:gd name="connsiteY5" fmla="*/ 2552486 h 3639799"/>
              <a:gd name="connsiteX6" fmla="*/ 170021 w 4770491"/>
              <a:gd name="connsiteY6" fmla="*/ 1311034 h 3639799"/>
              <a:gd name="connsiteX7" fmla="*/ 1579239 w 4770491"/>
              <a:gd name="connsiteY7" fmla="*/ 928403 h 3639799"/>
              <a:gd name="connsiteX8" fmla="*/ 2616470 w 4770491"/>
              <a:gd name="connsiteY8" fmla="*/ 150480 h 3639799"/>
              <a:gd name="connsiteX9" fmla="*/ 3430600 w 4770491"/>
              <a:gd name="connsiteY9" fmla="*/ 81681 h 3639799"/>
              <a:gd name="connsiteX10" fmla="*/ 4255395 w 4770491"/>
              <a:gd name="connsiteY10" fmla="*/ 145811 h 3639799"/>
              <a:gd name="connsiteX11" fmla="*/ 4759169 w 4770491"/>
              <a:gd name="connsiteY11" fmla="*/ 2129406 h 3639799"/>
              <a:gd name="connsiteX12" fmla="*/ 4039702 w 4770491"/>
              <a:gd name="connsiteY12" fmla="*/ 3479562 h 3639799"/>
              <a:gd name="connsiteX0" fmla="*/ 4039702 w 4831442"/>
              <a:gd name="connsiteY0" fmla="*/ 3429814 h 3590051"/>
              <a:gd name="connsiteX1" fmla="*/ 3213098 w 4831442"/>
              <a:gd name="connsiteY1" fmla="*/ 3557860 h 3590051"/>
              <a:gd name="connsiteX2" fmla="*/ 2491497 w 4831442"/>
              <a:gd name="connsiteY2" fmla="*/ 3204011 h 3590051"/>
              <a:gd name="connsiteX3" fmla="*/ 2004430 w 4831442"/>
              <a:gd name="connsiteY3" fmla="*/ 2916561 h 3590051"/>
              <a:gd name="connsiteX4" fmla="*/ 1238045 w 4831442"/>
              <a:gd name="connsiteY4" fmla="*/ 3144183 h 3590051"/>
              <a:gd name="connsiteX5" fmla="*/ 105281 w 4831442"/>
              <a:gd name="connsiteY5" fmla="*/ 2502738 h 3590051"/>
              <a:gd name="connsiteX6" fmla="*/ 170021 w 4831442"/>
              <a:gd name="connsiteY6" fmla="*/ 1261286 h 3590051"/>
              <a:gd name="connsiteX7" fmla="*/ 1579239 w 4831442"/>
              <a:gd name="connsiteY7" fmla="*/ 878655 h 3590051"/>
              <a:gd name="connsiteX8" fmla="*/ 2616470 w 4831442"/>
              <a:gd name="connsiteY8" fmla="*/ 100732 h 3590051"/>
              <a:gd name="connsiteX9" fmla="*/ 3430600 w 4831442"/>
              <a:gd name="connsiteY9" fmla="*/ 31933 h 3590051"/>
              <a:gd name="connsiteX10" fmla="*/ 4544147 w 4831442"/>
              <a:gd name="connsiteY10" fmla="*/ 237109 h 3590051"/>
              <a:gd name="connsiteX11" fmla="*/ 4759169 w 4831442"/>
              <a:gd name="connsiteY11" fmla="*/ 2079658 h 3590051"/>
              <a:gd name="connsiteX12" fmla="*/ 4039702 w 4831442"/>
              <a:gd name="connsiteY12" fmla="*/ 3429814 h 3590051"/>
              <a:gd name="connsiteX0" fmla="*/ 4039702 w 4838446"/>
              <a:gd name="connsiteY0" fmla="*/ 3429814 h 3590051"/>
              <a:gd name="connsiteX1" fmla="*/ 3213098 w 4838446"/>
              <a:gd name="connsiteY1" fmla="*/ 3557860 h 3590051"/>
              <a:gd name="connsiteX2" fmla="*/ 2491497 w 4838446"/>
              <a:gd name="connsiteY2" fmla="*/ 3204011 h 3590051"/>
              <a:gd name="connsiteX3" fmla="*/ 2004430 w 4838446"/>
              <a:gd name="connsiteY3" fmla="*/ 2916561 h 3590051"/>
              <a:gd name="connsiteX4" fmla="*/ 1238045 w 4838446"/>
              <a:gd name="connsiteY4" fmla="*/ 3144183 h 3590051"/>
              <a:gd name="connsiteX5" fmla="*/ 105281 w 4838446"/>
              <a:gd name="connsiteY5" fmla="*/ 2502738 h 3590051"/>
              <a:gd name="connsiteX6" fmla="*/ 170021 w 4838446"/>
              <a:gd name="connsiteY6" fmla="*/ 1261286 h 3590051"/>
              <a:gd name="connsiteX7" fmla="*/ 1579239 w 4838446"/>
              <a:gd name="connsiteY7" fmla="*/ 878655 h 3590051"/>
              <a:gd name="connsiteX8" fmla="*/ 2616470 w 4838446"/>
              <a:gd name="connsiteY8" fmla="*/ 100732 h 3590051"/>
              <a:gd name="connsiteX9" fmla="*/ 3430600 w 4838446"/>
              <a:gd name="connsiteY9" fmla="*/ 31933 h 3590051"/>
              <a:gd name="connsiteX10" fmla="*/ 4555253 w 4838446"/>
              <a:gd name="connsiteY10" fmla="*/ 500393 h 3590051"/>
              <a:gd name="connsiteX11" fmla="*/ 4759169 w 4838446"/>
              <a:gd name="connsiteY11" fmla="*/ 2079658 h 3590051"/>
              <a:gd name="connsiteX12" fmla="*/ 4039702 w 4838446"/>
              <a:gd name="connsiteY12" fmla="*/ 3429814 h 3590051"/>
              <a:gd name="connsiteX0" fmla="*/ 4039702 w 4900927"/>
              <a:gd name="connsiteY0" fmla="*/ 3429814 h 3590051"/>
              <a:gd name="connsiteX1" fmla="*/ 3213098 w 4900927"/>
              <a:gd name="connsiteY1" fmla="*/ 3557860 h 3590051"/>
              <a:gd name="connsiteX2" fmla="*/ 2491497 w 4900927"/>
              <a:gd name="connsiteY2" fmla="*/ 3204011 h 3590051"/>
              <a:gd name="connsiteX3" fmla="*/ 2004430 w 4900927"/>
              <a:gd name="connsiteY3" fmla="*/ 2916561 h 3590051"/>
              <a:gd name="connsiteX4" fmla="*/ 1238045 w 4900927"/>
              <a:gd name="connsiteY4" fmla="*/ 3144183 h 3590051"/>
              <a:gd name="connsiteX5" fmla="*/ 105281 w 4900927"/>
              <a:gd name="connsiteY5" fmla="*/ 2502738 h 3590051"/>
              <a:gd name="connsiteX6" fmla="*/ 170021 w 4900927"/>
              <a:gd name="connsiteY6" fmla="*/ 1261286 h 3590051"/>
              <a:gd name="connsiteX7" fmla="*/ 1579239 w 4900927"/>
              <a:gd name="connsiteY7" fmla="*/ 878655 h 3590051"/>
              <a:gd name="connsiteX8" fmla="*/ 2616470 w 4900927"/>
              <a:gd name="connsiteY8" fmla="*/ 100732 h 3590051"/>
              <a:gd name="connsiteX9" fmla="*/ 3430600 w 4900927"/>
              <a:gd name="connsiteY9" fmla="*/ 31933 h 3590051"/>
              <a:gd name="connsiteX10" fmla="*/ 4555253 w 4900927"/>
              <a:gd name="connsiteY10" fmla="*/ 500393 h 3590051"/>
              <a:gd name="connsiteX11" fmla="*/ 4759169 w 4900927"/>
              <a:gd name="connsiteY11" fmla="*/ 2079658 h 3590051"/>
              <a:gd name="connsiteX12" fmla="*/ 4039702 w 4900927"/>
              <a:gd name="connsiteY12" fmla="*/ 3429814 h 3590051"/>
              <a:gd name="connsiteX0" fmla="*/ 4039702 w 4900927"/>
              <a:gd name="connsiteY0" fmla="*/ 3429814 h 3590051"/>
              <a:gd name="connsiteX1" fmla="*/ 3213098 w 4900927"/>
              <a:gd name="connsiteY1" fmla="*/ 3557860 h 3590051"/>
              <a:gd name="connsiteX2" fmla="*/ 2491497 w 4900927"/>
              <a:gd name="connsiteY2" fmla="*/ 3204011 h 3590051"/>
              <a:gd name="connsiteX3" fmla="*/ 2004430 w 4900927"/>
              <a:gd name="connsiteY3" fmla="*/ 2916561 h 3590051"/>
              <a:gd name="connsiteX4" fmla="*/ 1238045 w 4900927"/>
              <a:gd name="connsiteY4" fmla="*/ 3144183 h 3590051"/>
              <a:gd name="connsiteX5" fmla="*/ 105281 w 4900927"/>
              <a:gd name="connsiteY5" fmla="*/ 2502738 h 3590051"/>
              <a:gd name="connsiteX6" fmla="*/ 170021 w 4900927"/>
              <a:gd name="connsiteY6" fmla="*/ 1261286 h 3590051"/>
              <a:gd name="connsiteX7" fmla="*/ 1579239 w 4900927"/>
              <a:gd name="connsiteY7" fmla="*/ 878655 h 3590051"/>
              <a:gd name="connsiteX8" fmla="*/ 2616470 w 4900927"/>
              <a:gd name="connsiteY8" fmla="*/ 100732 h 3590051"/>
              <a:gd name="connsiteX9" fmla="*/ 3430600 w 4900927"/>
              <a:gd name="connsiteY9" fmla="*/ 31933 h 3590051"/>
              <a:gd name="connsiteX10" fmla="*/ 4555253 w 4900927"/>
              <a:gd name="connsiteY10" fmla="*/ 500393 h 3590051"/>
              <a:gd name="connsiteX11" fmla="*/ 4759169 w 4900927"/>
              <a:gd name="connsiteY11" fmla="*/ 2079658 h 3590051"/>
              <a:gd name="connsiteX12" fmla="*/ 4039702 w 4900927"/>
              <a:gd name="connsiteY12" fmla="*/ 3429814 h 3590051"/>
              <a:gd name="connsiteX0" fmla="*/ 4039702 w 4900927"/>
              <a:gd name="connsiteY0" fmla="*/ 3434613 h 3594850"/>
              <a:gd name="connsiteX1" fmla="*/ 3213098 w 4900927"/>
              <a:gd name="connsiteY1" fmla="*/ 3562659 h 3594850"/>
              <a:gd name="connsiteX2" fmla="*/ 2491497 w 4900927"/>
              <a:gd name="connsiteY2" fmla="*/ 3208810 h 3594850"/>
              <a:gd name="connsiteX3" fmla="*/ 2004430 w 4900927"/>
              <a:gd name="connsiteY3" fmla="*/ 2921360 h 3594850"/>
              <a:gd name="connsiteX4" fmla="*/ 1238045 w 4900927"/>
              <a:gd name="connsiteY4" fmla="*/ 3148982 h 3594850"/>
              <a:gd name="connsiteX5" fmla="*/ 105281 w 4900927"/>
              <a:gd name="connsiteY5" fmla="*/ 2507537 h 3594850"/>
              <a:gd name="connsiteX6" fmla="*/ 170021 w 4900927"/>
              <a:gd name="connsiteY6" fmla="*/ 1266085 h 3594850"/>
              <a:gd name="connsiteX7" fmla="*/ 1579239 w 4900927"/>
              <a:gd name="connsiteY7" fmla="*/ 883454 h 3594850"/>
              <a:gd name="connsiteX8" fmla="*/ 2616470 w 4900927"/>
              <a:gd name="connsiteY8" fmla="*/ 105531 h 3594850"/>
              <a:gd name="connsiteX9" fmla="*/ 3430600 w 4900927"/>
              <a:gd name="connsiteY9" fmla="*/ 36732 h 3594850"/>
              <a:gd name="connsiteX10" fmla="*/ 4555253 w 4900927"/>
              <a:gd name="connsiteY10" fmla="*/ 505192 h 3594850"/>
              <a:gd name="connsiteX11" fmla="*/ 4759169 w 4900927"/>
              <a:gd name="connsiteY11" fmla="*/ 2084457 h 3594850"/>
              <a:gd name="connsiteX12" fmla="*/ 4039702 w 4900927"/>
              <a:gd name="connsiteY12" fmla="*/ 3434613 h 3594850"/>
              <a:gd name="connsiteX0" fmla="*/ 4039702 w 4900927"/>
              <a:gd name="connsiteY0" fmla="*/ 3513183 h 3673420"/>
              <a:gd name="connsiteX1" fmla="*/ 3213098 w 4900927"/>
              <a:gd name="connsiteY1" fmla="*/ 3641229 h 3673420"/>
              <a:gd name="connsiteX2" fmla="*/ 2491497 w 4900927"/>
              <a:gd name="connsiteY2" fmla="*/ 3287380 h 3673420"/>
              <a:gd name="connsiteX3" fmla="*/ 2004430 w 4900927"/>
              <a:gd name="connsiteY3" fmla="*/ 2999930 h 3673420"/>
              <a:gd name="connsiteX4" fmla="*/ 1238045 w 4900927"/>
              <a:gd name="connsiteY4" fmla="*/ 3227552 h 3673420"/>
              <a:gd name="connsiteX5" fmla="*/ 105281 w 4900927"/>
              <a:gd name="connsiteY5" fmla="*/ 2586107 h 3673420"/>
              <a:gd name="connsiteX6" fmla="*/ 170021 w 4900927"/>
              <a:gd name="connsiteY6" fmla="*/ 1344655 h 3673420"/>
              <a:gd name="connsiteX7" fmla="*/ 1579239 w 4900927"/>
              <a:gd name="connsiteY7" fmla="*/ 962024 h 3673420"/>
              <a:gd name="connsiteX8" fmla="*/ 2616470 w 4900927"/>
              <a:gd name="connsiteY8" fmla="*/ 184101 h 3673420"/>
              <a:gd name="connsiteX9" fmla="*/ 3430601 w 4900927"/>
              <a:gd name="connsiteY9" fmla="*/ 21272 h 3673420"/>
              <a:gd name="connsiteX10" fmla="*/ 4555253 w 4900927"/>
              <a:gd name="connsiteY10" fmla="*/ 583762 h 3673420"/>
              <a:gd name="connsiteX11" fmla="*/ 4759169 w 4900927"/>
              <a:gd name="connsiteY11" fmla="*/ 2163027 h 3673420"/>
              <a:gd name="connsiteX12" fmla="*/ 4039702 w 4900927"/>
              <a:gd name="connsiteY12" fmla="*/ 3513183 h 3673420"/>
              <a:gd name="connsiteX0" fmla="*/ 4039702 w 4900927"/>
              <a:gd name="connsiteY0" fmla="*/ 3506327 h 3666564"/>
              <a:gd name="connsiteX1" fmla="*/ 3213098 w 4900927"/>
              <a:gd name="connsiteY1" fmla="*/ 3634373 h 3666564"/>
              <a:gd name="connsiteX2" fmla="*/ 2491497 w 4900927"/>
              <a:gd name="connsiteY2" fmla="*/ 3280524 h 3666564"/>
              <a:gd name="connsiteX3" fmla="*/ 2004430 w 4900927"/>
              <a:gd name="connsiteY3" fmla="*/ 2993074 h 3666564"/>
              <a:gd name="connsiteX4" fmla="*/ 1238045 w 4900927"/>
              <a:gd name="connsiteY4" fmla="*/ 3220696 h 3666564"/>
              <a:gd name="connsiteX5" fmla="*/ 105281 w 4900927"/>
              <a:gd name="connsiteY5" fmla="*/ 2579251 h 3666564"/>
              <a:gd name="connsiteX6" fmla="*/ 170021 w 4900927"/>
              <a:gd name="connsiteY6" fmla="*/ 1337799 h 3666564"/>
              <a:gd name="connsiteX7" fmla="*/ 1579239 w 4900927"/>
              <a:gd name="connsiteY7" fmla="*/ 955168 h 3666564"/>
              <a:gd name="connsiteX8" fmla="*/ 2616470 w 4900927"/>
              <a:gd name="connsiteY8" fmla="*/ 177245 h 3666564"/>
              <a:gd name="connsiteX9" fmla="*/ 3430601 w 4900927"/>
              <a:gd name="connsiteY9" fmla="*/ 14416 h 3666564"/>
              <a:gd name="connsiteX10" fmla="*/ 4555253 w 4900927"/>
              <a:gd name="connsiteY10" fmla="*/ 576906 h 3666564"/>
              <a:gd name="connsiteX11" fmla="*/ 4759169 w 4900927"/>
              <a:gd name="connsiteY11" fmla="*/ 2156171 h 3666564"/>
              <a:gd name="connsiteX12" fmla="*/ 4039702 w 4900927"/>
              <a:gd name="connsiteY12" fmla="*/ 3506327 h 3666564"/>
              <a:gd name="connsiteX0" fmla="*/ 4039702 w 4900927"/>
              <a:gd name="connsiteY0" fmla="*/ 3491911 h 3652148"/>
              <a:gd name="connsiteX1" fmla="*/ 3213098 w 4900927"/>
              <a:gd name="connsiteY1" fmla="*/ 3619957 h 3652148"/>
              <a:gd name="connsiteX2" fmla="*/ 2491497 w 4900927"/>
              <a:gd name="connsiteY2" fmla="*/ 3266108 h 3652148"/>
              <a:gd name="connsiteX3" fmla="*/ 2004430 w 4900927"/>
              <a:gd name="connsiteY3" fmla="*/ 2978658 h 3652148"/>
              <a:gd name="connsiteX4" fmla="*/ 1238045 w 4900927"/>
              <a:gd name="connsiteY4" fmla="*/ 3206280 h 3652148"/>
              <a:gd name="connsiteX5" fmla="*/ 105281 w 4900927"/>
              <a:gd name="connsiteY5" fmla="*/ 2564835 h 3652148"/>
              <a:gd name="connsiteX6" fmla="*/ 170021 w 4900927"/>
              <a:gd name="connsiteY6" fmla="*/ 1323383 h 3652148"/>
              <a:gd name="connsiteX7" fmla="*/ 1579239 w 4900927"/>
              <a:gd name="connsiteY7" fmla="*/ 940752 h 3652148"/>
              <a:gd name="connsiteX8" fmla="*/ 2616470 w 4900927"/>
              <a:gd name="connsiteY8" fmla="*/ 162829 h 3652148"/>
              <a:gd name="connsiteX9" fmla="*/ 3430601 w 4900927"/>
              <a:gd name="connsiteY9" fmla="*/ 0 h 3652148"/>
              <a:gd name="connsiteX10" fmla="*/ 4555253 w 4900927"/>
              <a:gd name="connsiteY10" fmla="*/ 562490 h 3652148"/>
              <a:gd name="connsiteX11" fmla="*/ 4759169 w 4900927"/>
              <a:gd name="connsiteY11" fmla="*/ 2141755 h 3652148"/>
              <a:gd name="connsiteX12" fmla="*/ 4039702 w 4900927"/>
              <a:gd name="connsiteY12" fmla="*/ 3491911 h 3652148"/>
              <a:gd name="connsiteX0" fmla="*/ 4039702 w 4900927"/>
              <a:gd name="connsiteY0" fmla="*/ 3491911 h 3652148"/>
              <a:gd name="connsiteX1" fmla="*/ 3213098 w 4900927"/>
              <a:gd name="connsiteY1" fmla="*/ 3619957 h 3652148"/>
              <a:gd name="connsiteX2" fmla="*/ 2491497 w 4900927"/>
              <a:gd name="connsiteY2" fmla="*/ 3266108 h 3652148"/>
              <a:gd name="connsiteX3" fmla="*/ 2004430 w 4900927"/>
              <a:gd name="connsiteY3" fmla="*/ 2978658 h 3652148"/>
              <a:gd name="connsiteX4" fmla="*/ 1238045 w 4900927"/>
              <a:gd name="connsiteY4" fmla="*/ 3206280 h 3652148"/>
              <a:gd name="connsiteX5" fmla="*/ 105281 w 4900927"/>
              <a:gd name="connsiteY5" fmla="*/ 2564835 h 3652148"/>
              <a:gd name="connsiteX6" fmla="*/ 170021 w 4900927"/>
              <a:gd name="connsiteY6" fmla="*/ 1323383 h 3652148"/>
              <a:gd name="connsiteX7" fmla="*/ 1579239 w 4900927"/>
              <a:gd name="connsiteY7" fmla="*/ 940752 h 3652148"/>
              <a:gd name="connsiteX8" fmla="*/ 2616470 w 4900927"/>
              <a:gd name="connsiteY8" fmla="*/ 162829 h 3652148"/>
              <a:gd name="connsiteX9" fmla="*/ 3430601 w 4900927"/>
              <a:gd name="connsiteY9" fmla="*/ 0 h 3652148"/>
              <a:gd name="connsiteX10" fmla="*/ 4555253 w 4900927"/>
              <a:gd name="connsiteY10" fmla="*/ 562490 h 3652148"/>
              <a:gd name="connsiteX11" fmla="*/ 4759169 w 4900927"/>
              <a:gd name="connsiteY11" fmla="*/ 2141755 h 3652148"/>
              <a:gd name="connsiteX12" fmla="*/ 4039702 w 4900927"/>
              <a:gd name="connsiteY12" fmla="*/ 3491911 h 3652148"/>
              <a:gd name="connsiteX0" fmla="*/ 4039702 w 4900927"/>
              <a:gd name="connsiteY0" fmla="*/ 3491911 h 3652148"/>
              <a:gd name="connsiteX1" fmla="*/ 3213098 w 4900927"/>
              <a:gd name="connsiteY1" fmla="*/ 3619957 h 3652148"/>
              <a:gd name="connsiteX2" fmla="*/ 2646979 w 4900927"/>
              <a:gd name="connsiteY2" fmla="*/ 3190884 h 3652148"/>
              <a:gd name="connsiteX3" fmla="*/ 2004430 w 4900927"/>
              <a:gd name="connsiteY3" fmla="*/ 2978658 h 3652148"/>
              <a:gd name="connsiteX4" fmla="*/ 1238045 w 4900927"/>
              <a:gd name="connsiteY4" fmla="*/ 3206280 h 3652148"/>
              <a:gd name="connsiteX5" fmla="*/ 105281 w 4900927"/>
              <a:gd name="connsiteY5" fmla="*/ 2564835 h 3652148"/>
              <a:gd name="connsiteX6" fmla="*/ 170021 w 4900927"/>
              <a:gd name="connsiteY6" fmla="*/ 1323383 h 3652148"/>
              <a:gd name="connsiteX7" fmla="*/ 1579239 w 4900927"/>
              <a:gd name="connsiteY7" fmla="*/ 940752 h 3652148"/>
              <a:gd name="connsiteX8" fmla="*/ 2616470 w 4900927"/>
              <a:gd name="connsiteY8" fmla="*/ 162829 h 3652148"/>
              <a:gd name="connsiteX9" fmla="*/ 3430601 w 4900927"/>
              <a:gd name="connsiteY9" fmla="*/ 0 h 3652148"/>
              <a:gd name="connsiteX10" fmla="*/ 4555253 w 4900927"/>
              <a:gd name="connsiteY10" fmla="*/ 562490 h 3652148"/>
              <a:gd name="connsiteX11" fmla="*/ 4759169 w 4900927"/>
              <a:gd name="connsiteY11" fmla="*/ 2141755 h 3652148"/>
              <a:gd name="connsiteX12" fmla="*/ 4039702 w 4900927"/>
              <a:gd name="connsiteY12" fmla="*/ 3491911 h 3652148"/>
              <a:gd name="connsiteX0" fmla="*/ 4039702 w 4900927"/>
              <a:gd name="connsiteY0" fmla="*/ 3491911 h 3709723"/>
              <a:gd name="connsiteX1" fmla="*/ 3213098 w 4900927"/>
              <a:gd name="connsiteY1" fmla="*/ 3619957 h 3709723"/>
              <a:gd name="connsiteX2" fmla="*/ 2646979 w 4900927"/>
              <a:gd name="connsiteY2" fmla="*/ 3190884 h 3709723"/>
              <a:gd name="connsiteX3" fmla="*/ 2004430 w 4900927"/>
              <a:gd name="connsiteY3" fmla="*/ 2978658 h 3709723"/>
              <a:gd name="connsiteX4" fmla="*/ 1238045 w 4900927"/>
              <a:gd name="connsiteY4" fmla="*/ 3206280 h 3709723"/>
              <a:gd name="connsiteX5" fmla="*/ 105281 w 4900927"/>
              <a:gd name="connsiteY5" fmla="*/ 2564835 h 3709723"/>
              <a:gd name="connsiteX6" fmla="*/ 170021 w 4900927"/>
              <a:gd name="connsiteY6" fmla="*/ 1323383 h 3709723"/>
              <a:gd name="connsiteX7" fmla="*/ 1579239 w 4900927"/>
              <a:gd name="connsiteY7" fmla="*/ 940752 h 3709723"/>
              <a:gd name="connsiteX8" fmla="*/ 2616470 w 4900927"/>
              <a:gd name="connsiteY8" fmla="*/ 162829 h 3709723"/>
              <a:gd name="connsiteX9" fmla="*/ 3430601 w 4900927"/>
              <a:gd name="connsiteY9" fmla="*/ 0 h 3709723"/>
              <a:gd name="connsiteX10" fmla="*/ 4555253 w 4900927"/>
              <a:gd name="connsiteY10" fmla="*/ 562490 h 3709723"/>
              <a:gd name="connsiteX11" fmla="*/ 4759169 w 4900927"/>
              <a:gd name="connsiteY11" fmla="*/ 2141755 h 3709723"/>
              <a:gd name="connsiteX12" fmla="*/ 4039702 w 4900927"/>
              <a:gd name="connsiteY12" fmla="*/ 3491911 h 3709723"/>
              <a:gd name="connsiteX0" fmla="*/ 4039702 w 4900927"/>
              <a:gd name="connsiteY0" fmla="*/ 3491911 h 3709723"/>
              <a:gd name="connsiteX1" fmla="*/ 3213098 w 4900927"/>
              <a:gd name="connsiteY1" fmla="*/ 3619957 h 3709723"/>
              <a:gd name="connsiteX2" fmla="*/ 2646979 w 4900927"/>
              <a:gd name="connsiteY2" fmla="*/ 3190884 h 3709723"/>
              <a:gd name="connsiteX3" fmla="*/ 2004430 w 4900927"/>
              <a:gd name="connsiteY3" fmla="*/ 2978658 h 3709723"/>
              <a:gd name="connsiteX4" fmla="*/ 1238045 w 4900927"/>
              <a:gd name="connsiteY4" fmla="*/ 3206280 h 3709723"/>
              <a:gd name="connsiteX5" fmla="*/ 105281 w 4900927"/>
              <a:gd name="connsiteY5" fmla="*/ 2564835 h 3709723"/>
              <a:gd name="connsiteX6" fmla="*/ 170021 w 4900927"/>
              <a:gd name="connsiteY6" fmla="*/ 1323383 h 3709723"/>
              <a:gd name="connsiteX7" fmla="*/ 1579239 w 4900927"/>
              <a:gd name="connsiteY7" fmla="*/ 940752 h 3709723"/>
              <a:gd name="connsiteX8" fmla="*/ 2616470 w 4900927"/>
              <a:gd name="connsiteY8" fmla="*/ 162829 h 3709723"/>
              <a:gd name="connsiteX9" fmla="*/ 3430601 w 4900927"/>
              <a:gd name="connsiteY9" fmla="*/ 0 h 3709723"/>
              <a:gd name="connsiteX10" fmla="*/ 4555253 w 4900927"/>
              <a:gd name="connsiteY10" fmla="*/ 562490 h 3709723"/>
              <a:gd name="connsiteX11" fmla="*/ 4759169 w 4900927"/>
              <a:gd name="connsiteY11" fmla="*/ 2141755 h 3709723"/>
              <a:gd name="connsiteX12" fmla="*/ 4039702 w 4900927"/>
              <a:gd name="connsiteY12" fmla="*/ 3491911 h 3709723"/>
              <a:gd name="connsiteX0" fmla="*/ 4039702 w 4900927"/>
              <a:gd name="connsiteY0" fmla="*/ 3491911 h 3619957"/>
              <a:gd name="connsiteX1" fmla="*/ 3213098 w 4900927"/>
              <a:gd name="connsiteY1" fmla="*/ 3619957 h 3619957"/>
              <a:gd name="connsiteX2" fmla="*/ 2646979 w 4900927"/>
              <a:gd name="connsiteY2" fmla="*/ 3190884 h 3619957"/>
              <a:gd name="connsiteX3" fmla="*/ 2004430 w 4900927"/>
              <a:gd name="connsiteY3" fmla="*/ 2978658 h 3619957"/>
              <a:gd name="connsiteX4" fmla="*/ 1238045 w 4900927"/>
              <a:gd name="connsiteY4" fmla="*/ 3206280 h 3619957"/>
              <a:gd name="connsiteX5" fmla="*/ 105281 w 4900927"/>
              <a:gd name="connsiteY5" fmla="*/ 2564835 h 3619957"/>
              <a:gd name="connsiteX6" fmla="*/ 170021 w 4900927"/>
              <a:gd name="connsiteY6" fmla="*/ 1323383 h 3619957"/>
              <a:gd name="connsiteX7" fmla="*/ 1579239 w 4900927"/>
              <a:gd name="connsiteY7" fmla="*/ 940752 h 3619957"/>
              <a:gd name="connsiteX8" fmla="*/ 2616470 w 4900927"/>
              <a:gd name="connsiteY8" fmla="*/ 162829 h 3619957"/>
              <a:gd name="connsiteX9" fmla="*/ 3430601 w 4900927"/>
              <a:gd name="connsiteY9" fmla="*/ 0 h 3619957"/>
              <a:gd name="connsiteX10" fmla="*/ 4555253 w 4900927"/>
              <a:gd name="connsiteY10" fmla="*/ 562490 h 3619957"/>
              <a:gd name="connsiteX11" fmla="*/ 4759169 w 4900927"/>
              <a:gd name="connsiteY11" fmla="*/ 2141755 h 3619957"/>
              <a:gd name="connsiteX12" fmla="*/ 4039702 w 4900927"/>
              <a:gd name="connsiteY12" fmla="*/ 3491911 h 3619957"/>
              <a:gd name="connsiteX0" fmla="*/ 4039702 w 4900927"/>
              <a:gd name="connsiteY0" fmla="*/ 3501314 h 3629360"/>
              <a:gd name="connsiteX1" fmla="*/ 3213098 w 4900927"/>
              <a:gd name="connsiteY1" fmla="*/ 3629360 h 3629360"/>
              <a:gd name="connsiteX2" fmla="*/ 2646979 w 4900927"/>
              <a:gd name="connsiteY2" fmla="*/ 3200287 h 3629360"/>
              <a:gd name="connsiteX3" fmla="*/ 2004430 w 4900927"/>
              <a:gd name="connsiteY3" fmla="*/ 2988061 h 3629360"/>
              <a:gd name="connsiteX4" fmla="*/ 1238045 w 4900927"/>
              <a:gd name="connsiteY4" fmla="*/ 3215683 h 3629360"/>
              <a:gd name="connsiteX5" fmla="*/ 105281 w 4900927"/>
              <a:gd name="connsiteY5" fmla="*/ 2574238 h 3629360"/>
              <a:gd name="connsiteX6" fmla="*/ 170021 w 4900927"/>
              <a:gd name="connsiteY6" fmla="*/ 1332786 h 3629360"/>
              <a:gd name="connsiteX7" fmla="*/ 1579239 w 4900927"/>
              <a:gd name="connsiteY7" fmla="*/ 950155 h 3629360"/>
              <a:gd name="connsiteX8" fmla="*/ 2616470 w 4900927"/>
              <a:gd name="connsiteY8" fmla="*/ 172232 h 3629360"/>
              <a:gd name="connsiteX9" fmla="*/ 4030317 w 4900927"/>
              <a:gd name="connsiteY9" fmla="*/ 0 h 3629360"/>
              <a:gd name="connsiteX10" fmla="*/ 4555253 w 4900927"/>
              <a:gd name="connsiteY10" fmla="*/ 571893 h 3629360"/>
              <a:gd name="connsiteX11" fmla="*/ 4759169 w 4900927"/>
              <a:gd name="connsiteY11" fmla="*/ 2151158 h 3629360"/>
              <a:gd name="connsiteX12" fmla="*/ 4039702 w 4900927"/>
              <a:gd name="connsiteY12" fmla="*/ 3501314 h 3629360"/>
              <a:gd name="connsiteX0" fmla="*/ 4039702 w 4900927"/>
              <a:gd name="connsiteY0" fmla="*/ 3501314 h 3629360"/>
              <a:gd name="connsiteX1" fmla="*/ 3213098 w 4900927"/>
              <a:gd name="connsiteY1" fmla="*/ 3629360 h 3629360"/>
              <a:gd name="connsiteX2" fmla="*/ 2646979 w 4900927"/>
              <a:gd name="connsiteY2" fmla="*/ 3200287 h 3629360"/>
              <a:gd name="connsiteX3" fmla="*/ 2004430 w 4900927"/>
              <a:gd name="connsiteY3" fmla="*/ 2988061 h 3629360"/>
              <a:gd name="connsiteX4" fmla="*/ 1238045 w 4900927"/>
              <a:gd name="connsiteY4" fmla="*/ 3215683 h 3629360"/>
              <a:gd name="connsiteX5" fmla="*/ 105281 w 4900927"/>
              <a:gd name="connsiteY5" fmla="*/ 2574238 h 3629360"/>
              <a:gd name="connsiteX6" fmla="*/ 170021 w 4900927"/>
              <a:gd name="connsiteY6" fmla="*/ 1332786 h 3629360"/>
              <a:gd name="connsiteX7" fmla="*/ 1579239 w 4900927"/>
              <a:gd name="connsiteY7" fmla="*/ 950155 h 3629360"/>
              <a:gd name="connsiteX8" fmla="*/ 2616470 w 4900927"/>
              <a:gd name="connsiteY8" fmla="*/ 172232 h 3629360"/>
              <a:gd name="connsiteX9" fmla="*/ 4030317 w 4900927"/>
              <a:gd name="connsiteY9" fmla="*/ 0 h 3629360"/>
              <a:gd name="connsiteX10" fmla="*/ 4555253 w 4900927"/>
              <a:gd name="connsiteY10" fmla="*/ 571893 h 3629360"/>
              <a:gd name="connsiteX11" fmla="*/ 4759169 w 4900927"/>
              <a:gd name="connsiteY11" fmla="*/ 2151158 h 3629360"/>
              <a:gd name="connsiteX12" fmla="*/ 4039702 w 4900927"/>
              <a:gd name="connsiteY12" fmla="*/ 3501314 h 3629360"/>
              <a:gd name="connsiteX0" fmla="*/ 4039702 w 5087634"/>
              <a:gd name="connsiteY0" fmla="*/ 3501314 h 3629360"/>
              <a:gd name="connsiteX1" fmla="*/ 3213098 w 5087634"/>
              <a:gd name="connsiteY1" fmla="*/ 3629360 h 3629360"/>
              <a:gd name="connsiteX2" fmla="*/ 2646979 w 5087634"/>
              <a:gd name="connsiteY2" fmla="*/ 3200287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29360"/>
              <a:gd name="connsiteX1" fmla="*/ 3213098 w 5087634"/>
              <a:gd name="connsiteY1" fmla="*/ 3629360 h 3629360"/>
              <a:gd name="connsiteX2" fmla="*/ 2413756 w 5087634"/>
              <a:gd name="connsiteY2" fmla="*/ 3416557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29360"/>
              <a:gd name="connsiteX1" fmla="*/ 3213098 w 5087634"/>
              <a:gd name="connsiteY1" fmla="*/ 3629360 h 3629360"/>
              <a:gd name="connsiteX2" fmla="*/ 2413756 w 5087634"/>
              <a:gd name="connsiteY2" fmla="*/ 3416557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29360"/>
              <a:gd name="connsiteX1" fmla="*/ 3213098 w 5087634"/>
              <a:gd name="connsiteY1" fmla="*/ 3629360 h 3629360"/>
              <a:gd name="connsiteX2" fmla="*/ 2333219 w 5087634"/>
              <a:gd name="connsiteY2" fmla="*/ 3445780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75305"/>
              <a:gd name="connsiteX1" fmla="*/ 3213098 w 5087634"/>
              <a:gd name="connsiteY1" fmla="*/ 3629360 h 3675305"/>
              <a:gd name="connsiteX2" fmla="*/ 2333219 w 5087634"/>
              <a:gd name="connsiteY2" fmla="*/ 3445780 h 3675305"/>
              <a:gd name="connsiteX3" fmla="*/ 2004430 w 5087634"/>
              <a:gd name="connsiteY3" fmla="*/ 2988061 h 3675305"/>
              <a:gd name="connsiteX4" fmla="*/ 1238045 w 5087634"/>
              <a:gd name="connsiteY4" fmla="*/ 3215683 h 3675305"/>
              <a:gd name="connsiteX5" fmla="*/ 105281 w 5087634"/>
              <a:gd name="connsiteY5" fmla="*/ 2574238 h 3675305"/>
              <a:gd name="connsiteX6" fmla="*/ 170021 w 5087634"/>
              <a:gd name="connsiteY6" fmla="*/ 1332786 h 3675305"/>
              <a:gd name="connsiteX7" fmla="*/ 1579239 w 5087634"/>
              <a:gd name="connsiteY7" fmla="*/ 950155 h 3675305"/>
              <a:gd name="connsiteX8" fmla="*/ 2616470 w 5087634"/>
              <a:gd name="connsiteY8" fmla="*/ 172232 h 3675305"/>
              <a:gd name="connsiteX9" fmla="*/ 4030317 w 5087634"/>
              <a:gd name="connsiteY9" fmla="*/ 0 h 3675305"/>
              <a:gd name="connsiteX10" fmla="*/ 4810687 w 5087634"/>
              <a:gd name="connsiteY10" fmla="*/ 712938 h 3675305"/>
              <a:gd name="connsiteX11" fmla="*/ 4759169 w 5087634"/>
              <a:gd name="connsiteY11" fmla="*/ 2151158 h 3675305"/>
              <a:gd name="connsiteX12" fmla="*/ 4039702 w 5087634"/>
              <a:gd name="connsiteY12" fmla="*/ 3501314 h 3675305"/>
              <a:gd name="connsiteX0" fmla="*/ 4039702 w 5087634"/>
              <a:gd name="connsiteY0" fmla="*/ 3501314 h 3654356"/>
              <a:gd name="connsiteX1" fmla="*/ 3213098 w 5087634"/>
              <a:gd name="connsiteY1" fmla="*/ 3629360 h 3654356"/>
              <a:gd name="connsiteX2" fmla="*/ 2333219 w 5087634"/>
              <a:gd name="connsiteY2" fmla="*/ 3445780 h 3654356"/>
              <a:gd name="connsiteX3" fmla="*/ 2004430 w 5087634"/>
              <a:gd name="connsiteY3" fmla="*/ 2988061 h 3654356"/>
              <a:gd name="connsiteX4" fmla="*/ 1238045 w 5087634"/>
              <a:gd name="connsiteY4" fmla="*/ 3215683 h 3654356"/>
              <a:gd name="connsiteX5" fmla="*/ 105281 w 5087634"/>
              <a:gd name="connsiteY5" fmla="*/ 2574238 h 3654356"/>
              <a:gd name="connsiteX6" fmla="*/ 170021 w 5087634"/>
              <a:gd name="connsiteY6" fmla="*/ 1332786 h 3654356"/>
              <a:gd name="connsiteX7" fmla="*/ 1579239 w 5087634"/>
              <a:gd name="connsiteY7" fmla="*/ 950155 h 3654356"/>
              <a:gd name="connsiteX8" fmla="*/ 2616470 w 5087634"/>
              <a:gd name="connsiteY8" fmla="*/ 172232 h 3654356"/>
              <a:gd name="connsiteX9" fmla="*/ 4030317 w 5087634"/>
              <a:gd name="connsiteY9" fmla="*/ 0 h 3654356"/>
              <a:gd name="connsiteX10" fmla="*/ 4810687 w 5087634"/>
              <a:gd name="connsiteY10" fmla="*/ 712938 h 3654356"/>
              <a:gd name="connsiteX11" fmla="*/ 4759169 w 5087634"/>
              <a:gd name="connsiteY11" fmla="*/ 2151158 h 3654356"/>
              <a:gd name="connsiteX12" fmla="*/ 4039702 w 5087634"/>
              <a:gd name="connsiteY12" fmla="*/ 3501314 h 3654356"/>
              <a:gd name="connsiteX0" fmla="*/ 4039702 w 5087634"/>
              <a:gd name="connsiteY0" fmla="*/ 3501314 h 3685273"/>
              <a:gd name="connsiteX1" fmla="*/ 3052024 w 5087634"/>
              <a:gd name="connsiteY1" fmla="*/ 3673196 h 3685273"/>
              <a:gd name="connsiteX2" fmla="*/ 2333219 w 5087634"/>
              <a:gd name="connsiteY2" fmla="*/ 3445780 h 3685273"/>
              <a:gd name="connsiteX3" fmla="*/ 2004430 w 5087634"/>
              <a:gd name="connsiteY3" fmla="*/ 2988061 h 3685273"/>
              <a:gd name="connsiteX4" fmla="*/ 1238045 w 5087634"/>
              <a:gd name="connsiteY4" fmla="*/ 3215683 h 3685273"/>
              <a:gd name="connsiteX5" fmla="*/ 105281 w 5087634"/>
              <a:gd name="connsiteY5" fmla="*/ 2574238 h 3685273"/>
              <a:gd name="connsiteX6" fmla="*/ 170021 w 5087634"/>
              <a:gd name="connsiteY6" fmla="*/ 1332786 h 3685273"/>
              <a:gd name="connsiteX7" fmla="*/ 1579239 w 5087634"/>
              <a:gd name="connsiteY7" fmla="*/ 950155 h 3685273"/>
              <a:gd name="connsiteX8" fmla="*/ 2616470 w 5087634"/>
              <a:gd name="connsiteY8" fmla="*/ 172232 h 3685273"/>
              <a:gd name="connsiteX9" fmla="*/ 4030317 w 5087634"/>
              <a:gd name="connsiteY9" fmla="*/ 0 h 3685273"/>
              <a:gd name="connsiteX10" fmla="*/ 4810687 w 5087634"/>
              <a:gd name="connsiteY10" fmla="*/ 712938 h 3685273"/>
              <a:gd name="connsiteX11" fmla="*/ 4759169 w 5087634"/>
              <a:gd name="connsiteY11" fmla="*/ 2151158 h 3685273"/>
              <a:gd name="connsiteX12" fmla="*/ 4039702 w 5087634"/>
              <a:gd name="connsiteY12" fmla="*/ 3501314 h 3685273"/>
              <a:gd name="connsiteX0" fmla="*/ 4039702 w 5087634"/>
              <a:gd name="connsiteY0" fmla="*/ 3501314 h 3687415"/>
              <a:gd name="connsiteX1" fmla="*/ 3052024 w 5087634"/>
              <a:gd name="connsiteY1" fmla="*/ 3673196 h 3687415"/>
              <a:gd name="connsiteX2" fmla="*/ 2333219 w 5087634"/>
              <a:gd name="connsiteY2" fmla="*/ 3445780 h 3687415"/>
              <a:gd name="connsiteX3" fmla="*/ 2004430 w 5087634"/>
              <a:gd name="connsiteY3" fmla="*/ 2988061 h 3687415"/>
              <a:gd name="connsiteX4" fmla="*/ 1238045 w 5087634"/>
              <a:gd name="connsiteY4" fmla="*/ 3215683 h 3687415"/>
              <a:gd name="connsiteX5" fmla="*/ 105281 w 5087634"/>
              <a:gd name="connsiteY5" fmla="*/ 2574238 h 3687415"/>
              <a:gd name="connsiteX6" fmla="*/ 170021 w 5087634"/>
              <a:gd name="connsiteY6" fmla="*/ 1332786 h 3687415"/>
              <a:gd name="connsiteX7" fmla="*/ 1579239 w 5087634"/>
              <a:gd name="connsiteY7" fmla="*/ 950155 h 3687415"/>
              <a:gd name="connsiteX8" fmla="*/ 2616470 w 5087634"/>
              <a:gd name="connsiteY8" fmla="*/ 172232 h 3687415"/>
              <a:gd name="connsiteX9" fmla="*/ 4030317 w 5087634"/>
              <a:gd name="connsiteY9" fmla="*/ 0 h 3687415"/>
              <a:gd name="connsiteX10" fmla="*/ 4810687 w 5087634"/>
              <a:gd name="connsiteY10" fmla="*/ 712938 h 3687415"/>
              <a:gd name="connsiteX11" fmla="*/ 4759169 w 5087634"/>
              <a:gd name="connsiteY11" fmla="*/ 2151158 h 3687415"/>
              <a:gd name="connsiteX12" fmla="*/ 4039702 w 5087634"/>
              <a:gd name="connsiteY12" fmla="*/ 3501314 h 3687415"/>
              <a:gd name="connsiteX0" fmla="*/ 4039702 w 5087634"/>
              <a:gd name="connsiteY0" fmla="*/ 3501314 h 3679463"/>
              <a:gd name="connsiteX1" fmla="*/ 3052024 w 5087634"/>
              <a:gd name="connsiteY1" fmla="*/ 3673196 h 3679463"/>
              <a:gd name="connsiteX2" fmla="*/ 2390745 w 5087634"/>
              <a:gd name="connsiteY2" fmla="*/ 3455522 h 3679463"/>
              <a:gd name="connsiteX3" fmla="*/ 2004430 w 5087634"/>
              <a:gd name="connsiteY3" fmla="*/ 2988061 h 3679463"/>
              <a:gd name="connsiteX4" fmla="*/ 1238045 w 5087634"/>
              <a:gd name="connsiteY4" fmla="*/ 3215683 h 3679463"/>
              <a:gd name="connsiteX5" fmla="*/ 105281 w 5087634"/>
              <a:gd name="connsiteY5" fmla="*/ 2574238 h 3679463"/>
              <a:gd name="connsiteX6" fmla="*/ 170021 w 5087634"/>
              <a:gd name="connsiteY6" fmla="*/ 1332786 h 3679463"/>
              <a:gd name="connsiteX7" fmla="*/ 1579239 w 5087634"/>
              <a:gd name="connsiteY7" fmla="*/ 950155 h 3679463"/>
              <a:gd name="connsiteX8" fmla="*/ 2616470 w 5087634"/>
              <a:gd name="connsiteY8" fmla="*/ 172232 h 3679463"/>
              <a:gd name="connsiteX9" fmla="*/ 4030317 w 5087634"/>
              <a:gd name="connsiteY9" fmla="*/ 0 h 3679463"/>
              <a:gd name="connsiteX10" fmla="*/ 4810687 w 5087634"/>
              <a:gd name="connsiteY10" fmla="*/ 712938 h 3679463"/>
              <a:gd name="connsiteX11" fmla="*/ 4759169 w 5087634"/>
              <a:gd name="connsiteY11" fmla="*/ 2151158 h 3679463"/>
              <a:gd name="connsiteX12" fmla="*/ 4039702 w 5087634"/>
              <a:gd name="connsiteY12" fmla="*/ 3501314 h 3679463"/>
              <a:gd name="connsiteX0" fmla="*/ 4039702 w 5087634"/>
              <a:gd name="connsiteY0" fmla="*/ 3501314 h 3687531"/>
              <a:gd name="connsiteX1" fmla="*/ 3052024 w 5087634"/>
              <a:gd name="connsiteY1" fmla="*/ 3682937 h 3687531"/>
              <a:gd name="connsiteX2" fmla="*/ 2390745 w 5087634"/>
              <a:gd name="connsiteY2" fmla="*/ 3455522 h 3687531"/>
              <a:gd name="connsiteX3" fmla="*/ 2004430 w 5087634"/>
              <a:gd name="connsiteY3" fmla="*/ 2988061 h 3687531"/>
              <a:gd name="connsiteX4" fmla="*/ 1238045 w 5087634"/>
              <a:gd name="connsiteY4" fmla="*/ 3215683 h 3687531"/>
              <a:gd name="connsiteX5" fmla="*/ 105281 w 5087634"/>
              <a:gd name="connsiteY5" fmla="*/ 2574238 h 3687531"/>
              <a:gd name="connsiteX6" fmla="*/ 170021 w 5087634"/>
              <a:gd name="connsiteY6" fmla="*/ 1332786 h 3687531"/>
              <a:gd name="connsiteX7" fmla="*/ 1579239 w 5087634"/>
              <a:gd name="connsiteY7" fmla="*/ 950155 h 3687531"/>
              <a:gd name="connsiteX8" fmla="*/ 2616470 w 5087634"/>
              <a:gd name="connsiteY8" fmla="*/ 172232 h 3687531"/>
              <a:gd name="connsiteX9" fmla="*/ 4030317 w 5087634"/>
              <a:gd name="connsiteY9" fmla="*/ 0 h 3687531"/>
              <a:gd name="connsiteX10" fmla="*/ 4810687 w 5087634"/>
              <a:gd name="connsiteY10" fmla="*/ 712938 h 3687531"/>
              <a:gd name="connsiteX11" fmla="*/ 4759169 w 5087634"/>
              <a:gd name="connsiteY11" fmla="*/ 2151158 h 3687531"/>
              <a:gd name="connsiteX12" fmla="*/ 4039702 w 5087634"/>
              <a:gd name="connsiteY12" fmla="*/ 3501314 h 3687531"/>
              <a:gd name="connsiteX0" fmla="*/ 4039702 w 5087634"/>
              <a:gd name="connsiteY0" fmla="*/ 3501314 h 3687531"/>
              <a:gd name="connsiteX1" fmla="*/ 3052024 w 5087634"/>
              <a:gd name="connsiteY1" fmla="*/ 3682937 h 3687531"/>
              <a:gd name="connsiteX2" fmla="*/ 2390745 w 5087634"/>
              <a:gd name="connsiteY2" fmla="*/ 3455522 h 3687531"/>
              <a:gd name="connsiteX3" fmla="*/ 2004430 w 5087634"/>
              <a:gd name="connsiteY3" fmla="*/ 2988061 h 3687531"/>
              <a:gd name="connsiteX4" fmla="*/ 1238045 w 5087634"/>
              <a:gd name="connsiteY4" fmla="*/ 3215683 h 3687531"/>
              <a:gd name="connsiteX5" fmla="*/ 105281 w 5087634"/>
              <a:gd name="connsiteY5" fmla="*/ 2574238 h 3687531"/>
              <a:gd name="connsiteX6" fmla="*/ 170021 w 5087634"/>
              <a:gd name="connsiteY6" fmla="*/ 1332786 h 3687531"/>
              <a:gd name="connsiteX7" fmla="*/ 1579239 w 5087634"/>
              <a:gd name="connsiteY7" fmla="*/ 950155 h 3687531"/>
              <a:gd name="connsiteX8" fmla="*/ 2616470 w 5087634"/>
              <a:gd name="connsiteY8" fmla="*/ 172232 h 3687531"/>
              <a:gd name="connsiteX9" fmla="*/ 4030317 w 5087634"/>
              <a:gd name="connsiteY9" fmla="*/ 0 h 3687531"/>
              <a:gd name="connsiteX10" fmla="*/ 4810687 w 5087634"/>
              <a:gd name="connsiteY10" fmla="*/ 712938 h 3687531"/>
              <a:gd name="connsiteX11" fmla="*/ 4759169 w 5087634"/>
              <a:gd name="connsiteY11" fmla="*/ 2151158 h 3687531"/>
              <a:gd name="connsiteX12" fmla="*/ 4039702 w 5087634"/>
              <a:gd name="connsiteY12" fmla="*/ 3501314 h 3687531"/>
              <a:gd name="connsiteX0" fmla="*/ 4039702 w 5132356"/>
              <a:gd name="connsiteY0" fmla="*/ 3501314 h 3687531"/>
              <a:gd name="connsiteX1" fmla="*/ 3052024 w 5132356"/>
              <a:gd name="connsiteY1" fmla="*/ 3682937 h 3687531"/>
              <a:gd name="connsiteX2" fmla="*/ 2390745 w 5132356"/>
              <a:gd name="connsiteY2" fmla="*/ 3455522 h 3687531"/>
              <a:gd name="connsiteX3" fmla="*/ 2004430 w 5132356"/>
              <a:gd name="connsiteY3" fmla="*/ 2988061 h 3687531"/>
              <a:gd name="connsiteX4" fmla="*/ 1238045 w 5132356"/>
              <a:gd name="connsiteY4" fmla="*/ 3215683 h 3687531"/>
              <a:gd name="connsiteX5" fmla="*/ 105281 w 5132356"/>
              <a:gd name="connsiteY5" fmla="*/ 2574238 h 3687531"/>
              <a:gd name="connsiteX6" fmla="*/ 170021 w 5132356"/>
              <a:gd name="connsiteY6" fmla="*/ 1332786 h 3687531"/>
              <a:gd name="connsiteX7" fmla="*/ 1579239 w 5132356"/>
              <a:gd name="connsiteY7" fmla="*/ 950155 h 3687531"/>
              <a:gd name="connsiteX8" fmla="*/ 2616470 w 5132356"/>
              <a:gd name="connsiteY8" fmla="*/ 172232 h 3687531"/>
              <a:gd name="connsiteX9" fmla="*/ 4030317 w 5132356"/>
              <a:gd name="connsiteY9" fmla="*/ 0 h 3687531"/>
              <a:gd name="connsiteX10" fmla="*/ 4810688 w 5132356"/>
              <a:gd name="connsiteY10" fmla="*/ 712938 h 3687531"/>
              <a:gd name="connsiteX11" fmla="*/ 4759169 w 5132356"/>
              <a:gd name="connsiteY11" fmla="*/ 2151158 h 3687531"/>
              <a:gd name="connsiteX12" fmla="*/ 4039702 w 5132356"/>
              <a:gd name="connsiteY12" fmla="*/ 3501314 h 3687531"/>
              <a:gd name="connsiteX0" fmla="*/ 4039702 w 5132356"/>
              <a:gd name="connsiteY0" fmla="*/ 3506126 h 3692343"/>
              <a:gd name="connsiteX1" fmla="*/ 3052024 w 5132356"/>
              <a:gd name="connsiteY1" fmla="*/ 3687749 h 3692343"/>
              <a:gd name="connsiteX2" fmla="*/ 2390745 w 5132356"/>
              <a:gd name="connsiteY2" fmla="*/ 3460334 h 3692343"/>
              <a:gd name="connsiteX3" fmla="*/ 2004430 w 5132356"/>
              <a:gd name="connsiteY3" fmla="*/ 2992873 h 3692343"/>
              <a:gd name="connsiteX4" fmla="*/ 1238045 w 5132356"/>
              <a:gd name="connsiteY4" fmla="*/ 3220495 h 3692343"/>
              <a:gd name="connsiteX5" fmla="*/ 105281 w 5132356"/>
              <a:gd name="connsiteY5" fmla="*/ 2579050 h 3692343"/>
              <a:gd name="connsiteX6" fmla="*/ 170021 w 5132356"/>
              <a:gd name="connsiteY6" fmla="*/ 1337598 h 3692343"/>
              <a:gd name="connsiteX7" fmla="*/ 1579239 w 5132356"/>
              <a:gd name="connsiteY7" fmla="*/ 954967 h 3692343"/>
              <a:gd name="connsiteX8" fmla="*/ 2616470 w 5132356"/>
              <a:gd name="connsiteY8" fmla="*/ 177044 h 3692343"/>
              <a:gd name="connsiteX9" fmla="*/ 4030317 w 5132356"/>
              <a:gd name="connsiteY9" fmla="*/ 4812 h 3692343"/>
              <a:gd name="connsiteX10" fmla="*/ 4810688 w 5132356"/>
              <a:gd name="connsiteY10" fmla="*/ 717750 h 3692343"/>
              <a:gd name="connsiteX11" fmla="*/ 4759169 w 5132356"/>
              <a:gd name="connsiteY11" fmla="*/ 2155970 h 3692343"/>
              <a:gd name="connsiteX12" fmla="*/ 4039702 w 5132356"/>
              <a:gd name="connsiteY12" fmla="*/ 3506126 h 3692343"/>
              <a:gd name="connsiteX0" fmla="*/ 4039702 w 4958380"/>
              <a:gd name="connsiteY0" fmla="*/ 3501314 h 3687531"/>
              <a:gd name="connsiteX1" fmla="*/ 3052024 w 4958380"/>
              <a:gd name="connsiteY1" fmla="*/ 3682937 h 3687531"/>
              <a:gd name="connsiteX2" fmla="*/ 2390745 w 4958380"/>
              <a:gd name="connsiteY2" fmla="*/ 3455522 h 3687531"/>
              <a:gd name="connsiteX3" fmla="*/ 2004430 w 4958380"/>
              <a:gd name="connsiteY3" fmla="*/ 2988061 h 3687531"/>
              <a:gd name="connsiteX4" fmla="*/ 1238045 w 4958380"/>
              <a:gd name="connsiteY4" fmla="*/ 3215683 h 3687531"/>
              <a:gd name="connsiteX5" fmla="*/ 105281 w 4958380"/>
              <a:gd name="connsiteY5" fmla="*/ 2574238 h 3687531"/>
              <a:gd name="connsiteX6" fmla="*/ 170021 w 4958380"/>
              <a:gd name="connsiteY6" fmla="*/ 1332786 h 3687531"/>
              <a:gd name="connsiteX7" fmla="*/ 1579239 w 4958380"/>
              <a:gd name="connsiteY7" fmla="*/ 950155 h 3687531"/>
              <a:gd name="connsiteX8" fmla="*/ 2616470 w 4958380"/>
              <a:gd name="connsiteY8" fmla="*/ 172232 h 3687531"/>
              <a:gd name="connsiteX9" fmla="*/ 4030317 w 4958380"/>
              <a:gd name="connsiteY9" fmla="*/ 0 h 3687531"/>
              <a:gd name="connsiteX10" fmla="*/ 4810688 w 4958380"/>
              <a:gd name="connsiteY10" fmla="*/ 712938 h 3687531"/>
              <a:gd name="connsiteX11" fmla="*/ 4759169 w 4958380"/>
              <a:gd name="connsiteY11" fmla="*/ 2151158 h 3687531"/>
              <a:gd name="connsiteX12" fmla="*/ 4039702 w 4958380"/>
              <a:gd name="connsiteY12" fmla="*/ 3501314 h 3687531"/>
              <a:gd name="connsiteX0" fmla="*/ 4039702 w 4958380"/>
              <a:gd name="connsiteY0" fmla="*/ 3501314 h 3687531"/>
              <a:gd name="connsiteX1" fmla="*/ 3052024 w 4958380"/>
              <a:gd name="connsiteY1" fmla="*/ 3682937 h 3687531"/>
              <a:gd name="connsiteX2" fmla="*/ 2390745 w 4958380"/>
              <a:gd name="connsiteY2" fmla="*/ 3455522 h 3687531"/>
              <a:gd name="connsiteX3" fmla="*/ 1762684 w 4958380"/>
              <a:gd name="connsiteY3" fmla="*/ 3176996 h 3687531"/>
              <a:gd name="connsiteX4" fmla="*/ 1238045 w 4958380"/>
              <a:gd name="connsiteY4" fmla="*/ 3215683 h 3687531"/>
              <a:gd name="connsiteX5" fmla="*/ 105281 w 4958380"/>
              <a:gd name="connsiteY5" fmla="*/ 2574238 h 3687531"/>
              <a:gd name="connsiteX6" fmla="*/ 170021 w 4958380"/>
              <a:gd name="connsiteY6" fmla="*/ 1332786 h 3687531"/>
              <a:gd name="connsiteX7" fmla="*/ 1579239 w 4958380"/>
              <a:gd name="connsiteY7" fmla="*/ 950155 h 3687531"/>
              <a:gd name="connsiteX8" fmla="*/ 2616470 w 4958380"/>
              <a:gd name="connsiteY8" fmla="*/ 172232 h 3687531"/>
              <a:gd name="connsiteX9" fmla="*/ 4030317 w 4958380"/>
              <a:gd name="connsiteY9" fmla="*/ 0 h 3687531"/>
              <a:gd name="connsiteX10" fmla="*/ 4810688 w 4958380"/>
              <a:gd name="connsiteY10" fmla="*/ 712938 h 3687531"/>
              <a:gd name="connsiteX11" fmla="*/ 4759169 w 4958380"/>
              <a:gd name="connsiteY11" fmla="*/ 2151158 h 3687531"/>
              <a:gd name="connsiteX12" fmla="*/ 4039702 w 4958380"/>
              <a:gd name="connsiteY12" fmla="*/ 3501314 h 3687531"/>
              <a:gd name="connsiteX0" fmla="*/ 4039702 w 4958380"/>
              <a:gd name="connsiteY0" fmla="*/ 3501314 h 3687531"/>
              <a:gd name="connsiteX1" fmla="*/ 3052024 w 4958380"/>
              <a:gd name="connsiteY1" fmla="*/ 3682937 h 3687531"/>
              <a:gd name="connsiteX2" fmla="*/ 2390745 w 4958380"/>
              <a:gd name="connsiteY2" fmla="*/ 3455522 h 3687531"/>
              <a:gd name="connsiteX3" fmla="*/ 1238045 w 4958380"/>
              <a:gd name="connsiteY3" fmla="*/ 3215683 h 3687531"/>
              <a:gd name="connsiteX4" fmla="*/ 105281 w 4958380"/>
              <a:gd name="connsiteY4" fmla="*/ 2574238 h 3687531"/>
              <a:gd name="connsiteX5" fmla="*/ 170021 w 4958380"/>
              <a:gd name="connsiteY5" fmla="*/ 1332786 h 3687531"/>
              <a:gd name="connsiteX6" fmla="*/ 1579239 w 4958380"/>
              <a:gd name="connsiteY6" fmla="*/ 950155 h 3687531"/>
              <a:gd name="connsiteX7" fmla="*/ 2616470 w 4958380"/>
              <a:gd name="connsiteY7" fmla="*/ 172232 h 3687531"/>
              <a:gd name="connsiteX8" fmla="*/ 4030317 w 4958380"/>
              <a:gd name="connsiteY8" fmla="*/ 0 h 3687531"/>
              <a:gd name="connsiteX9" fmla="*/ 4810688 w 4958380"/>
              <a:gd name="connsiteY9" fmla="*/ 712938 h 3687531"/>
              <a:gd name="connsiteX10" fmla="*/ 4759169 w 4958380"/>
              <a:gd name="connsiteY10" fmla="*/ 2151158 h 3687531"/>
              <a:gd name="connsiteX11" fmla="*/ 4039702 w 4958380"/>
              <a:gd name="connsiteY11" fmla="*/ 3501314 h 3687531"/>
              <a:gd name="connsiteX0" fmla="*/ 4039702 w 4958380"/>
              <a:gd name="connsiteY0" fmla="*/ 3501314 h 3706342"/>
              <a:gd name="connsiteX1" fmla="*/ 3052024 w 4958380"/>
              <a:gd name="connsiteY1" fmla="*/ 3682937 h 3706342"/>
              <a:gd name="connsiteX2" fmla="*/ 2028126 w 4958380"/>
              <a:gd name="connsiteY2" fmla="*/ 3652330 h 3706342"/>
              <a:gd name="connsiteX3" fmla="*/ 1238045 w 4958380"/>
              <a:gd name="connsiteY3" fmla="*/ 3215683 h 3706342"/>
              <a:gd name="connsiteX4" fmla="*/ 105281 w 4958380"/>
              <a:gd name="connsiteY4" fmla="*/ 2574238 h 3706342"/>
              <a:gd name="connsiteX5" fmla="*/ 170021 w 4958380"/>
              <a:gd name="connsiteY5" fmla="*/ 1332786 h 3706342"/>
              <a:gd name="connsiteX6" fmla="*/ 1579239 w 4958380"/>
              <a:gd name="connsiteY6" fmla="*/ 950155 h 3706342"/>
              <a:gd name="connsiteX7" fmla="*/ 2616470 w 4958380"/>
              <a:gd name="connsiteY7" fmla="*/ 172232 h 3706342"/>
              <a:gd name="connsiteX8" fmla="*/ 4030317 w 4958380"/>
              <a:gd name="connsiteY8" fmla="*/ 0 h 3706342"/>
              <a:gd name="connsiteX9" fmla="*/ 4810688 w 4958380"/>
              <a:gd name="connsiteY9" fmla="*/ 712938 h 3706342"/>
              <a:gd name="connsiteX10" fmla="*/ 4759169 w 4958380"/>
              <a:gd name="connsiteY10" fmla="*/ 2151158 h 3706342"/>
              <a:gd name="connsiteX11" fmla="*/ 4039702 w 4958380"/>
              <a:gd name="connsiteY11" fmla="*/ 3501314 h 3706342"/>
              <a:gd name="connsiteX0" fmla="*/ 4008488 w 4927166"/>
              <a:gd name="connsiteY0" fmla="*/ 3501314 h 3704040"/>
              <a:gd name="connsiteX1" fmla="*/ 3020810 w 4927166"/>
              <a:gd name="connsiteY1" fmla="*/ 3682937 h 3704040"/>
              <a:gd name="connsiteX2" fmla="*/ 1996912 w 4927166"/>
              <a:gd name="connsiteY2" fmla="*/ 3652330 h 3704040"/>
              <a:gd name="connsiteX3" fmla="*/ 760531 w 4927166"/>
              <a:gd name="connsiteY3" fmla="*/ 3255045 h 3704040"/>
              <a:gd name="connsiteX4" fmla="*/ 74067 w 4927166"/>
              <a:gd name="connsiteY4" fmla="*/ 2574238 h 3704040"/>
              <a:gd name="connsiteX5" fmla="*/ 138807 w 4927166"/>
              <a:gd name="connsiteY5" fmla="*/ 1332786 h 3704040"/>
              <a:gd name="connsiteX6" fmla="*/ 1548025 w 4927166"/>
              <a:gd name="connsiteY6" fmla="*/ 950155 h 3704040"/>
              <a:gd name="connsiteX7" fmla="*/ 2585256 w 4927166"/>
              <a:gd name="connsiteY7" fmla="*/ 172232 h 3704040"/>
              <a:gd name="connsiteX8" fmla="*/ 3999103 w 4927166"/>
              <a:gd name="connsiteY8" fmla="*/ 0 h 3704040"/>
              <a:gd name="connsiteX9" fmla="*/ 4779474 w 4927166"/>
              <a:gd name="connsiteY9" fmla="*/ 712938 h 3704040"/>
              <a:gd name="connsiteX10" fmla="*/ 4727955 w 4927166"/>
              <a:gd name="connsiteY10" fmla="*/ 2151158 h 3704040"/>
              <a:gd name="connsiteX11" fmla="*/ 4008488 w 4927166"/>
              <a:gd name="connsiteY11" fmla="*/ 3501314 h 3704040"/>
              <a:gd name="connsiteX0" fmla="*/ 4046337 w 4965015"/>
              <a:gd name="connsiteY0" fmla="*/ 3501314 h 3704040"/>
              <a:gd name="connsiteX1" fmla="*/ 3058659 w 4965015"/>
              <a:gd name="connsiteY1" fmla="*/ 3682937 h 3704040"/>
              <a:gd name="connsiteX2" fmla="*/ 2034761 w 4965015"/>
              <a:gd name="connsiteY2" fmla="*/ 3652330 h 3704040"/>
              <a:gd name="connsiteX3" fmla="*/ 798380 w 4965015"/>
              <a:gd name="connsiteY3" fmla="*/ 3255045 h 3704040"/>
              <a:gd name="connsiteX4" fmla="*/ 111916 w 4965015"/>
              <a:gd name="connsiteY4" fmla="*/ 2574238 h 3704040"/>
              <a:gd name="connsiteX5" fmla="*/ 176656 w 4965015"/>
              <a:gd name="connsiteY5" fmla="*/ 1332786 h 3704040"/>
              <a:gd name="connsiteX6" fmla="*/ 1790428 w 4965015"/>
              <a:gd name="connsiteY6" fmla="*/ 1021006 h 3704040"/>
              <a:gd name="connsiteX7" fmla="*/ 2623105 w 4965015"/>
              <a:gd name="connsiteY7" fmla="*/ 172232 h 3704040"/>
              <a:gd name="connsiteX8" fmla="*/ 4036952 w 4965015"/>
              <a:gd name="connsiteY8" fmla="*/ 0 h 3704040"/>
              <a:gd name="connsiteX9" fmla="*/ 4817323 w 4965015"/>
              <a:gd name="connsiteY9" fmla="*/ 712938 h 3704040"/>
              <a:gd name="connsiteX10" fmla="*/ 4765804 w 4965015"/>
              <a:gd name="connsiteY10" fmla="*/ 2151158 h 3704040"/>
              <a:gd name="connsiteX11" fmla="*/ 4046337 w 4965015"/>
              <a:gd name="connsiteY11" fmla="*/ 3501314 h 3704040"/>
              <a:gd name="connsiteX0" fmla="*/ 4046337 w 4965015"/>
              <a:gd name="connsiteY0" fmla="*/ 3501314 h 3704040"/>
              <a:gd name="connsiteX1" fmla="*/ 3058659 w 4965015"/>
              <a:gd name="connsiteY1" fmla="*/ 3682937 h 3704040"/>
              <a:gd name="connsiteX2" fmla="*/ 2034761 w 4965015"/>
              <a:gd name="connsiteY2" fmla="*/ 3652330 h 3704040"/>
              <a:gd name="connsiteX3" fmla="*/ 798380 w 4965015"/>
              <a:gd name="connsiteY3" fmla="*/ 3255045 h 3704040"/>
              <a:gd name="connsiteX4" fmla="*/ 111916 w 4965015"/>
              <a:gd name="connsiteY4" fmla="*/ 2574238 h 3704040"/>
              <a:gd name="connsiteX5" fmla="*/ 176656 w 4965015"/>
              <a:gd name="connsiteY5" fmla="*/ 1332786 h 3704040"/>
              <a:gd name="connsiteX6" fmla="*/ 1790428 w 4965015"/>
              <a:gd name="connsiteY6" fmla="*/ 1021006 h 3704040"/>
              <a:gd name="connsiteX7" fmla="*/ 2492934 w 4965015"/>
              <a:gd name="connsiteY7" fmla="*/ 227338 h 3704040"/>
              <a:gd name="connsiteX8" fmla="*/ 4036952 w 4965015"/>
              <a:gd name="connsiteY8" fmla="*/ 0 h 3704040"/>
              <a:gd name="connsiteX9" fmla="*/ 4817323 w 4965015"/>
              <a:gd name="connsiteY9" fmla="*/ 712938 h 3704040"/>
              <a:gd name="connsiteX10" fmla="*/ 4765804 w 4965015"/>
              <a:gd name="connsiteY10" fmla="*/ 2151158 h 3704040"/>
              <a:gd name="connsiteX11" fmla="*/ 4046337 w 4965015"/>
              <a:gd name="connsiteY11" fmla="*/ 3501314 h 3704040"/>
              <a:gd name="connsiteX0" fmla="*/ 4046337 w 4965015"/>
              <a:gd name="connsiteY0" fmla="*/ 3501314 h 3704040"/>
              <a:gd name="connsiteX1" fmla="*/ 3058659 w 4965015"/>
              <a:gd name="connsiteY1" fmla="*/ 3682937 h 3704040"/>
              <a:gd name="connsiteX2" fmla="*/ 2034761 w 4965015"/>
              <a:gd name="connsiteY2" fmla="*/ 3652330 h 3704040"/>
              <a:gd name="connsiteX3" fmla="*/ 798380 w 4965015"/>
              <a:gd name="connsiteY3" fmla="*/ 3255045 h 3704040"/>
              <a:gd name="connsiteX4" fmla="*/ 111916 w 4965015"/>
              <a:gd name="connsiteY4" fmla="*/ 2574238 h 3704040"/>
              <a:gd name="connsiteX5" fmla="*/ 176656 w 4965015"/>
              <a:gd name="connsiteY5" fmla="*/ 1332786 h 3704040"/>
              <a:gd name="connsiteX6" fmla="*/ 1790428 w 4965015"/>
              <a:gd name="connsiteY6" fmla="*/ 1021006 h 3704040"/>
              <a:gd name="connsiteX7" fmla="*/ 2492934 w 4965015"/>
              <a:gd name="connsiteY7" fmla="*/ 227338 h 3704040"/>
              <a:gd name="connsiteX8" fmla="*/ 4036952 w 4965015"/>
              <a:gd name="connsiteY8" fmla="*/ 0 h 3704040"/>
              <a:gd name="connsiteX9" fmla="*/ 4817323 w 4965015"/>
              <a:gd name="connsiteY9" fmla="*/ 712938 h 3704040"/>
              <a:gd name="connsiteX10" fmla="*/ 4765804 w 4965015"/>
              <a:gd name="connsiteY10" fmla="*/ 2151158 h 3704040"/>
              <a:gd name="connsiteX11" fmla="*/ 4046337 w 4965015"/>
              <a:gd name="connsiteY11" fmla="*/ 3501314 h 3704040"/>
              <a:gd name="connsiteX0" fmla="*/ 4046337 w 4965015"/>
              <a:gd name="connsiteY0" fmla="*/ 3430463 h 3633189"/>
              <a:gd name="connsiteX1" fmla="*/ 3058659 w 4965015"/>
              <a:gd name="connsiteY1" fmla="*/ 3612086 h 3633189"/>
              <a:gd name="connsiteX2" fmla="*/ 2034761 w 4965015"/>
              <a:gd name="connsiteY2" fmla="*/ 3581479 h 3633189"/>
              <a:gd name="connsiteX3" fmla="*/ 798380 w 4965015"/>
              <a:gd name="connsiteY3" fmla="*/ 3184194 h 3633189"/>
              <a:gd name="connsiteX4" fmla="*/ 111916 w 4965015"/>
              <a:gd name="connsiteY4" fmla="*/ 2503387 h 3633189"/>
              <a:gd name="connsiteX5" fmla="*/ 176656 w 4965015"/>
              <a:gd name="connsiteY5" fmla="*/ 1261935 h 3633189"/>
              <a:gd name="connsiteX6" fmla="*/ 1790428 w 4965015"/>
              <a:gd name="connsiteY6" fmla="*/ 950155 h 3633189"/>
              <a:gd name="connsiteX7" fmla="*/ 2492934 w 4965015"/>
              <a:gd name="connsiteY7" fmla="*/ 156487 h 3633189"/>
              <a:gd name="connsiteX8" fmla="*/ 3758015 w 4965015"/>
              <a:gd name="connsiteY8" fmla="*/ 0 h 3633189"/>
              <a:gd name="connsiteX9" fmla="*/ 4817323 w 4965015"/>
              <a:gd name="connsiteY9" fmla="*/ 642087 h 3633189"/>
              <a:gd name="connsiteX10" fmla="*/ 4765804 w 4965015"/>
              <a:gd name="connsiteY10" fmla="*/ 2080307 h 3633189"/>
              <a:gd name="connsiteX11" fmla="*/ 4046337 w 4965015"/>
              <a:gd name="connsiteY11" fmla="*/ 3430463 h 3633189"/>
              <a:gd name="connsiteX0" fmla="*/ 4103822 w 5022500"/>
              <a:gd name="connsiteY0" fmla="*/ 3430463 h 3656248"/>
              <a:gd name="connsiteX1" fmla="*/ 3116144 w 5022500"/>
              <a:gd name="connsiteY1" fmla="*/ 3612086 h 3656248"/>
              <a:gd name="connsiteX2" fmla="*/ 2092246 w 5022500"/>
              <a:gd name="connsiteY2" fmla="*/ 3581479 h 3656248"/>
              <a:gd name="connsiteX3" fmla="*/ 1754174 w 5022500"/>
              <a:gd name="connsiteY3" fmla="*/ 2829146 h 3656248"/>
              <a:gd name="connsiteX4" fmla="*/ 169401 w 5022500"/>
              <a:gd name="connsiteY4" fmla="*/ 2503387 h 3656248"/>
              <a:gd name="connsiteX5" fmla="*/ 234141 w 5022500"/>
              <a:gd name="connsiteY5" fmla="*/ 1261935 h 3656248"/>
              <a:gd name="connsiteX6" fmla="*/ 1847913 w 5022500"/>
              <a:gd name="connsiteY6" fmla="*/ 950155 h 3656248"/>
              <a:gd name="connsiteX7" fmla="*/ 2550419 w 5022500"/>
              <a:gd name="connsiteY7" fmla="*/ 156487 h 3656248"/>
              <a:gd name="connsiteX8" fmla="*/ 3815500 w 5022500"/>
              <a:gd name="connsiteY8" fmla="*/ 0 h 3656248"/>
              <a:gd name="connsiteX9" fmla="*/ 4874808 w 5022500"/>
              <a:gd name="connsiteY9" fmla="*/ 642087 h 3656248"/>
              <a:gd name="connsiteX10" fmla="*/ 4823289 w 5022500"/>
              <a:gd name="connsiteY10" fmla="*/ 2080307 h 3656248"/>
              <a:gd name="connsiteX11" fmla="*/ 4103822 w 5022500"/>
              <a:gd name="connsiteY11" fmla="*/ 3430463 h 3656248"/>
              <a:gd name="connsiteX0" fmla="*/ 4103822 w 5022500"/>
              <a:gd name="connsiteY0" fmla="*/ 3430463 h 3631895"/>
              <a:gd name="connsiteX1" fmla="*/ 3116144 w 5022500"/>
              <a:gd name="connsiteY1" fmla="*/ 3612086 h 3631895"/>
              <a:gd name="connsiteX2" fmla="*/ 2509643 w 5022500"/>
              <a:gd name="connsiteY2" fmla="*/ 3172401 h 3631895"/>
              <a:gd name="connsiteX3" fmla="*/ 1754174 w 5022500"/>
              <a:gd name="connsiteY3" fmla="*/ 2829146 h 3631895"/>
              <a:gd name="connsiteX4" fmla="*/ 169401 w 5022500"/>
              <a:gd name="connsiteY4" fmla="*/ 2503387 h 3631895"/>
              <a:gd name="connsiteX5" fmla="*/ 234141 w 5022500"/>
              <a:gd name="connsiteY5" fmla="*/ 1261935 h 3631895"/>
              <a:gd name="connsiteX6" fmla="*/ 1847913 w 5022500"/>
              <a:gd name="connsiteY6" fmla="*/ 950155 h 3631895"/>
              <a:gd name="connsiteX7" fmla="*/ 2550419 w 5022500"/>
              <a:gd name="connsiteY7" fmla="*/ 156487 h 3631895"/>
              <a:gd name="connsiteX8" fmla="*/ 3815500 w 5022500"/>
              <a:gd name="connsiteY8" fmla="*/ 0 h 3631895"/>
              <a:gd name="connsiteX9" fmla="*/ 4874808 w 5022500"/>
              <a:gd name="connsiteY9" fmla="*/ 642087 h 3631895"/>
              <a:gd name="connsiteX10" fmla="*/ 4823289 w 5022500"/>
              <a:gd name="connsiteY10" fmla="*/ 2080307 h 3631895"/>
              <a:gd name="connsiteX11" fmla="*/ 4103822 w 5022500"/>
              <a:gd name="connsiteY11" fmla="*/ 3430463 h 36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2500" h="3631895">
                <a:moveTo>
                  <a:pt x="4103822" y="3430463"/>
                </a:moveTo>
                <a:cubicBezTo>
                  <a:pt x="3671643" y="3642003"/>
                  <a:pt x="3381840" y="3655096"/>
                  <a:pt x="3116144" y="3612086"/>
                </a:cubicBezTo>
                <a:cubicBezTo>
                  <a:pt x="2850448" y="3569076"/>
                  <a:pt x="2736638" y="3302891"/>
                  <a:pt x="2509643" y="3172401"/>
                </a:cubicBezTo>
                <a:cubicBezTo>
                  <a:pt x="2282648" y="3041911"/>
                  <a:pt x="2144214" y="2940648"/>
                  <a:pt x="1754174" y="2829146"/>
                </a:cubicBezTo>
                <a:cubicBezTo>
                  <a:pt x="1364134" y="2717644"/>
                  <a:pt x="422740" y="2764589"/>
                  <a:pt x="169401" y="2503387"/>
                </a:cubicBezTo>
                <a:cubicBezTo>
                  <a:pt x="-83938" y="2242185"/>
                  <a:pt x="-45611" y="1520807"/>
                  <a:pt x="234141" y="1261935"/>
                </a:cubicBezTo>
                <a:cubicBezTo>
                  <a:pt x="513893" y="1003063"/>
                  <a:pt x="1461867" y="1134396"/>
                  <a:pt x="1847913" y="950155"/>
                </a:cubicBezTo>
                <a:cubicBezTo>
                  <a:pt x="2233959" y="765914"/>
                  <a:pt x="2222488" y="314846"/>
                  <a:pt x="2550419" y="156487"/>
                </a:cubicBezTo>
                <a:cubicBezTo>
                  <a:pt x="2878350" y="-1872"/>
                  <a:pt x="3312825" y="3912"/>
                  <a:pt x="3815500" y="0"/>
                </a:cubicBezTo>
                <a:cubicBezTo>
                  <a:pt x="4340388" y="24298"/>
                  <a:pt x="4578884" y="235484"/>
                  <a:pt x="4874808" y="642087"/>
                </a:cubicBezTo>
                <a:cubicBezTo>
                  <a:pt x="5170732" y="1048690"/>
                  <a:pt x="4951787" y="1615578"/>
                  <a:pt x="4823289" y="2080307"/>
                </a:cubicBezTo>
                <a:cubicBezTo>
                  <a:pt x="4694791" y="2545036"/>
                  <a:pt x="4524276" y="3174973"/>
                  <a:pt x="4103822" y="3430463"/>
                </a:cubicBezTo>
                <a:close/>
              </a:path>
            </a:pathLst>
          </a:custGeom>
          <a:ln>
            <a:noFill/>
          </a:ln>
        </p:spPr>
        <p:txBody>
          <a:bodyPr/>
          <a:lstStyle/>
          <a:p>
            <a:endParaRPr lang="fi-FI" dirty="0"/>
          </a:p>
        </p:txBody>
      </p:sp>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0962"/>
            <a:ext cx="10515600" cy="1080676"/>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4480734" y="1550872"/>
            <a:ext cx="6873065" cy="4865392"/>
          </a:xfrm>
        </p:spPr>
        <p:txBody>
          <a:bodyPr/>
          <a:lstStyle>
            <a:lvl1pPr marL="514350" indent="-514350">
              <a:buClr>
                <a:schemeClr val="accent1"/>
              </a:buClr>
              <a:buSzPct val="100000"/>
              <a:buFont typeface="+mj-lt"/>
              <a:buAutoNum type="arabicParenR"/>
              <a:defRPr/>
            </a:lvl1pPr>
            <a:lvl2pPr marL="914400" indent="-457200">
              <a:buClr>
                <a:schemeClr val="accent1"/>
              </a:buClr>
              <a:buSzPct val="100000"/>
              <a:buFont typeface="Arial" panose="020B0604020202020204" pitchFamily="34" charset="0"/>
              <a:buChar char="•"/>
              <a:defRPr/>
            </a:lvl2pPr>
            <a:lvl3pPr marL="1371600" indent="-4572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sp>
        <p:nvSpPr>
          <p:cNvPr id="13" name="Vapaamuotoinen: Muoto 12">
            <a:extLst>
              <a:ext uri="{FF2B5EF4-FFF2-40B4-BE49-F238E27FC236}">
                <a16:creationId xmlns:a16="http://schemas.microsoft.com/office/drawing/2014/main" id="{56B3C4B5-CE22-F222-9DC5-3CB3099B9A29}"/>
              </a:ext>
            </a:extLst>
          </p:cNvPr>
          <p:cNvSpPr/>
          <p:nvPr/>
        </p:nvSpPr>
        <p:spPr>
          <a:xfrm rot="921491">
            <a:off x="257133" y="5854474"/>
            <a:ext cx="41894" cy="15893"/>
          </a:xfrm>
          <a:custGeom>
            <a:avLst/>
            <a:gdLst>
              <a:gd name="connsiteX0" fmla="*/ 0 w 41894"/>
              <a:gd name="connsiteY0" fmla="*/ 15894 h 15893"/>
              <a:gd name="connsiteX1" fmla="*/ 41895 w 41894"/>
              <a:gd name="connsiteY1" fmla="*/ 0 h 15893"/>
              <a:gd name="connsiteX2" fmla="*/ 0 w 41894"/>
              <a:gd name="connsiteY2" fmla="*/ 15894 h 15893"/>
            </a:gdLst>
            <a:ahLst/>
            <a:cxnLst>
              <a:cxn ang="0">
                <a:pos x="connsiteX0" y="connsiteY0"/>
              </a:cxn>
              <a:cxn ang="0">
                <a:pos x="connsiteX1" y="connsiteY1"/>
              </a:cxn>
              <a:cxn ang="0">
                <a:pos x="connsiteX2" y="connsiteY2"/>
              </a:cxn>
            </a:cxnLst>
            <a:rect l="l" t="t" r="r" b="b"/>
            <a:pathLst>
              <a:path w="41894" h="15893">
                <a:moveTo>
                  <a:pt x="0" y="15894"/>
                </a:moveTo>
                <a:cubicBezTo>
                  <a:pt x="13367" y="9699"/>
                  <a:pt x="28201" y="3586"/>
                  <a:pt x="41895" y="0"/>
                </a:cubicBezTo>
                <a:cubicBezTo>
                  <a:pt x="28446" y="6032"/>
                  <a:pt x="13775" y="12552"/>
                  <a:pt x="0" y="15894"/>
                </a:cubicBezTo>
                <a:close/>
              </a:path>
            </a:pathLst>
          </a:custGeom>
          <a:solidFill>
            <a:schemeClr val="accent2"/>
          </a:solidFill>
          <a:ln w="8067" cap="flat">
            <a:noFill/>
            <a:prstDash val="solid"/>
            <a:miter/>
          </a:ln>
        </p:spPr>
        <p:txBody>
          <a:bodyPr rtlCol="0" anchor="ctr"/>
          <a:lstStyle/>
          <a:p>
            <a:endParaRPr lang="fi-FI"/>
          </a:p>
        </p:txBody>
      </p:sp>
      <p:pic>
        <p:nvPicPr>
          <p:cNvPr id="5" name="Kuva 4" descr="Valonian logo">
            <a:extLst>
              <a:ext uri="{FF2B5EF4-FFF2-40B4-BE49-F238E27FC236}">
                <a16:creationId xmlns:a16="http://schemas.microsoft.com/office/drawing/2014/main" id="{912B5C01-79D2-FD77-5476-210948D7EF2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pic>
        <p:nvPicPr>
          <p:cNvPr id="6" name="Kuva 5">
            <a:extLst>
              <a:ext uri="{FF2B5EF4-FFF2-40B4-BE49-F238E27FC236}">
                <a16:creationId xmlns:a16="http://schemas.microsoft.com/office/drawing/2014/main" id="{501A83FB-7030-5DDA-5F2E-EEC167A68E96}"/>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417166" y="381139"/>
            <a:ext cx="774834" cy="2556952"/>
          </a:xfrm>
          <a:prstGeom prst="rect">
            <a:avLst/>
          </a:prstGeom>
        </p:spPr>
      </p:pic>
    </p:spTree>
    <p:extLst>
      <p:ext uri="{BB962C8B-B14F-4D97-AF65-F5344CB8AC3E}">
        <p14:creationId xmlns:p14="http://schemas.microsoft.com/office/powerpoint/2010/main" val="36303107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eksti &amp; otsikko">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5125"/>
            <a:ext cx="10515600" cy="955675"/>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838200" y="1320800"/>
            <a:ext cx="10515600" cy="5065713"/>
          </a:xfrm>
        </p:spPr>
        <p:txBody>
          <a:bodyPr/>
          <a:lstStyle>
            <a:lvl1pPr>
              <a:buClr>
                <a:schemeClr val="accent1"/>
              </a:buClr>
              <a:defRPr/>
            </a:lvl1pPr>
            <a:lvl2pPr>
              <a:buClr>
                <a:schemeClr val="accent1"/>
              </a:buClr>
              <a:defRPr/>
            </a:lvl2pPr>
            <a:lvl3pPr>
              <a:buClr>
                <a:schemeClr val="accent1"/>
              </a:buClr>
              <a:defRPr/>
            </a:lvl3pPr>
          </a:lstStyle>
          <a:p>
            <a:pPr lvl="0"/>
            <a:r>
              <a:rPr lang="fi-FI" dirty="0"/>
              <a:t>Muokkaa tekstin perustyylejä napsauttamalla</a:t>
            </a:r>
          </a:p>
          <a:p>
            <a:pPr lvl="1"/>
            <a:r>
              <a:rPr lang="fi-FI" dirty="0"/>
              <a:t>toinen taso</a:t>
            </a:r>
          </a:p>
          <a:p>
            <a:pPr lvl="2"/>
            <a:r>
              <a:rPr lang="fi-FI" dirty="0"/>
              <a:t>kolmas taso</a:t>
            </a:r>
          </a:p>
        </p:txBody>
      </p:sp>
      <p:pic>
        <p:nvPicPr>
          <p:cNvPr id="3" name="Kuva 2" descr="Valonian logo">
            <a:extLst>
              <a:ext uri="{FF2B5EF4-FFF2-40B4-BE49-F238E27FC236}">
                <a16:creationId xmlns:a16="http://schemas.microsoft.com/office/drawing/2014/main" id="{E86FFD97-0731-0F0B-382F-4F9A96F1AF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416" y="6282398"/>
            <a:ext cx="1521567" cy="595947"/>
          </a:xfrm>
          <a:prstGeom prst="rect">
            <a:avLst/>
          </a:prstGeom>
        </p:spPr>
      </p:pic>
    </p:spTree>
    <p:extLst>
      <p:ext uri="{BB962C8B-B14F-4D97-AF65-F5344CB8AC3E}">
        <p14:creationId xmlns:p14="http://schemas.microsoft.com/office/powerpoint/2010/main" val="19556212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i ja piirroskuva">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5125"/>
            <a:ext cx="10515600" cy="1122481"/>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838200" y="1569208"/>
            <a:ext cx="5488459" cy="4817306"/>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sp>
        <p:nvSpPr>
          <p:cNvPr id="8" name="Kuvan paikkamerkki 7" descr="Neliön muotoinen kuvapaikka oikealla">
            <a:extLst>
              <a:ext uri="{FF2B5EF4-FFF2-40B4-BE49-F238E27FC236}">
                <a16:creationId xmlns:a16="http://schemas.microsoft.com/office/drawing/2014/main" id="{FF479B22-1BBA-4855-9E89-A5D3223A6CB5}"/>
              </a:ext>
            </a:extLst>
          </p:cNvPr>
          <p:cNvSpPr>
            <a:spLocks noGrp="1"/>
          </p:cNvSpPr>
          <p:nvPr>
            <p:ph type="pic" sz="quarter" idx="11"/>
          </p:nvPr>
        </p:nvSpPr>
        <p:spPr>
          <a:xfrm>
            <a:off x="6450013" y="1568450"/>
            <a:ext cx="4903787" cy="4818063"/>
          </a:xfrm>
        </p:spPr>
        <p:txBody>
          <a:bodyPr/>
          <a:lstStyle/>
          <a:p>
            <a:endParaRPr lang="fi-FI" dirty="0"/>
          </a:p>
        </p:txBody>
      </p:sp>
      <p:pic>
        <p:nvPicPr>
          <p:cNvPr id="3" name="Kuva 2" descr="Valonian logo">
            <a:extLst>
              <a:ext uri="{FF2B5EF4-FFF2-40B4-BE49-F238E27FC236}">
                <a16:creationId xmlns:a16="http://schemas.microsoft.com/office/drawing/2014/main" id="{66EDE16A-8A23-4038-019A-5CE05AEC8D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2280519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ksi tekstipalstaa">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5125"/>
            <a:ext cx="10515600" cy="1122481"/>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838201" y="1569208"/>
            <a:ext cx="5086349" cy="4817306"/>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sp>
        <p:nvSpPr>
          <p:cNvPr id="5" name="Tekstin paikkamerkki 3" descr="Tekstilaatikko">
            <a:extLst>
              <a:ext uri="{FF2B5EF4-FFF2-40B4-BE49-F238E27FC236}">
                <a16:creationId xmlns:a16="http://schemas.microsoft.com/office/drawing/2014/main" id="{EFA48935-C7A7-C1A3-D7CB-30EDF10ED73B}"/>
              </a:ext>
            </a:extLst>
          </p:cNvPr>
          <p:cNvSpPr>
            <a:spLocks noGrp="1"/>
          </p:cNvSpPr>
          <p:nvPr>
            <p:ph type="body" sz="quarter" idx="11"/>
          </p:nvPr>
        </p:nvSpPr>
        <p:spPr>
          <a:xfrm>
            <a:off x="6267451" y="1569208"/>
            <a:ext cx="5086350" cy="4817306"/>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cxnSp>
        <p:nvCxnSpPr>
          <p:cNvPr id="9" name="Suora yhdysviiva 8">
            <a:extLst>
              <a:ext uri="{FF2B5EF4-FFF2-40B4-BE49-F238E27FC236}">
                <a16:creationId xmlns:a16="http://schemas.microsoft.com/office/drawing/2014/main" id="{FCDB7DC2-DA1C-3E07-5772-653E0B84B0BF}"/>
              </a:ext>
            </a:extLst>
          </p:cNvPr>
          <p:cNvCxnSpPr>
            <a:cxnSpLocks/>
          </p:cNvCxnSpPr>
          <p:nvPr userDrawn="1"/>
        </p:nvCxnSpPr>
        <p:spPr>
          <a:xfrm>
            <a:off x="6096000" y="1569208"/>
            <a:ext cx="0" cy="481730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0" name="Kuva 9" descr="Valonian logo">
            <a:extLst>
              <a:ext uri="{FF2B5EF4-FFF2-40B4-BE49-F238E27FC236}">
                <a16:creationId xmlns:a16="http://schemas.microsoft.com/office/drawing/2014/main" id="{A41DB7EB-5428-6377-9965-212A09D28C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416" y="6282398"/>
            <a:ext cx="1521567" cy="595947"/>
          </a:xfrm>
          <a:prstGeom prst="rect">
            <a:avLst/>
          </a:prstGeom>
        </p:spPr>
      </p:pic>
      <p:pic>
        <p:nvPicPr>
          <p:cNvPr id="11" name="Kuva 10">
            <a:extLst>
              <a:ext uri="{FF2B5EF4-FFF2-40B4-BE49-F238E27FC236}">
                <a16:creationId xmlns:a16="http://schemas.microsoft.com/office/drawing/2014/main" id="{F2008F81-8404-D17E-6B82-F09BE53EDDF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774165" y="5406063"/>
            <a:ext cx="1427667" cy="1472282"/>
          </a:xfrm>
          <a:prstGeom prst="rect">
            <a:avLst/>
          </a:prstGeom>
        </p:spPr>
      </p:pic>
    </p:spTree>
    <p:extLst>
      <p:ext uri="{BB962C8B-B14F-4D97-AF65-F5344CB8AC3E}">
        <p14:creationId xmlns:p14="http://schemas.microsoft.com/office/powerpoint/2010/main" val="36608166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i ja vaakakuva1">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5125"/>
            <a:ext cx="10515600" cy="1122481"/>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838201" y="1569208"/>
            <a:ext cx="3829050" cy="4817306"/>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sp>
        <p:nvSpPr>
          <p:cNvPr id="8" name="Kuvan paikkamerkki 7" descr="Neliön muotoinen kuvapaikka oikealla">
            <a:extLst>
              <a:ext uri="{FF2B5EF4-FFF2-40B4-BE49-F238E27FC236}">
                <a16:creationId xmlns:a16="http://schemas.microsoft.com/office/drawing/2014/main" id="{FF479B22-1BBA-4855-9E89-A5D3223A6CB5}"/>
              </a:ext>
            </a:extLst>
          </p:cNvPr>
          <p:cNvSpPr>
            <a:spLocks noGrp="1"/>
          </p:cNvSpPr>
          <p:nvPr>
            <p:ph type="pic" sz="quarter" idx="11"/>
          </p:nvPr>
        </p:nvSpPr>
        <p:spPr>
          <a:xfrm>
            <a:off x="4848226" y="1569207"/>
            <a:ext cx="6505574" cy="4818063"/>
          </a:xfrm>
        </p:spPr>
        <p:txBody>
          <a:bodyPr/>
          <a:lstStyle/>
          <a:p>
            <a:endParaRPr lang="fi-FI" dirty="0"/>
          </a:p>
        </p:txBody>
      </p:sp>
      <p:pic>
        <p:nvPicPr>
          <p:cNvPr id="3" name="Kuva 2" descr="Valonian logo">
            <a:extLst>
              <a:ext uri="{FF2B5EF4-FFF2-40B4-BE49-F238E27FC236}">
                <a16:creationId xmlns:a16="http://schemas.microsoft.com/office/drawing/2014/main" id="{66EDE16A-8A23-4038-019A-5CE05AEC8D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42846407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ksti ja vaakakuva2">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5125"/>
            <a:ext cx="10515600" cy="1122481"/>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838201" y="1569208"/>
            <a:ext cx="3105149" cy="4817306"/>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sp>
        <p:nvSpPr>
          <p:cNvPr id="8" name="Kuvan paikkamerkki 7" descr="Neliön muotoinen kuvapaikka oikealla">
            <a:extLst>
              <a:ext uri="{FF2B5EF4-FFF2-40B4-BE49-F238E27FC236}">
                <a16:creationId xmlns:a16="http://schemas.microsoft.com/office/drawing/2014/main" id="{FF479B22-1BBA-4855-9E89-A5D3223A6CB5}"/>
              </a:ext>
            </a:extLst>
          </p:cNvPr>
          <p:cNvSpPr>
            <a:spLocks noGrp="1"/>
          </p:cNvSpPr>
          <p:nvPr>
            <p:ph type="pic" sz="quarter" idx="11"/>
          </p:nvPr>
        </p:nvSpPr>
        <p:spPr>
          <a:xfrm>
            <a:off x="4067175" y="1569207"/>
            <a:ext cx="7286625" cy="4818063"/>
          </a:xfrm>
        </p:spPr>
        <p:txBody>
          <a:bodyPr/>
          <a:lstStyle/>
          <a:p>
            <a:endParaRPr lang="fi-FI" dirty="0"/>
          </a:p>
        </p:txBody>
      </p:sp>
      <p:pic>
        <p:nvPicPr>
          <p:cNvPr id="3" name="Kuva 2" descr="Valonian logo">
            <a:extLst>
              <a:ext uri="{FF2B5EF4-FFF2-40B4-BE49-F238E27FC236}">
                <a16:creationId xmlns:a16="http://schemas.microsoft.com/office/drawing/2014/main" id="{66EDE16A-8A23-4038-019A-5CE05AEC8D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10562208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okopalstan kuva vasen">
    <p:spTree>
      <p:nvGrpSpPr>
        <p:cNvPr id="1" name=""/>
        <p:cNvGrpSpPr/>
        <p:nvPr/>
      </p:nvGrpSpPr>
      <p:grpSpPr>
        <a:xfrm>
          <a:off x="0" y="0"/>
          <a:ext cx="0" cy="0"/>
          <a:chOff x="0" y="0"/>
          <a:chExt cx="0" cy="0"/>
        </a:xfrm>
      </p:grpSpPr>
      <p:sp>
        <p:nvSpPr>
          <p:cNvPr id="8" name="Kuvan paikkamerkki 7" descr="Suorakulmion mallinen pystykuvapaikka vasemmalla">
            <a:extLst>
              <a:ext uri="{FF2B5EF4-FFF2-40B4-BE49-F238E27FC236}">
                <a16:creationId xmlns:a16="http://schemas.microsoft.com/office/drawing/2014/main" id="{FF479B22-1BBA-4855-9E89-A5D3223A6CB5}"/>
              </a:ext>
            </a:extLst>
          </p:cNvPr>
          <p:cNvSpPr>
            <a:spLocks noGrp="1"/>
          </p:cNvSpPr>
          <p:nvPr>
            <p:ph type="pic" sz="quarter" idx="11"/>
          </p:nvPr>
        </p:nvSpPr>
        <p:spPr>
          <a:xfrm>
            <a:off x="0" y="1"/>
            <a:ext cx="4903787" cy="6858000"/>
          </a:xfrm>
        </p:spPr>
        <p:txBody>
          <a:bodyPr/>
          <a:lstStyle/>
          <a:p>
            <a:endParaRPr lang="fi-FI"/>
          </a:p>
        </p:txBody>
      </p:sp>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5372100" y="365125"/>
            <a:ext cx="6349637" cy="1122481"/>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5372100" y="1692068"/>
            <a:ext cx="6349637" cy="4630356"/>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pic>
        <p:nvPicPr>
          <p:cNvPr id="3" name="Kuva 2" descr="Valonian logo">
            <a:extLst>
              <a:ext uri="{FF2B5EF4-FFF2-40B4-BE49-F238E27FC236}">
                <a16:creationId xmlns:a16="http://schemas.microsoft.com/office/drawing/2014/main" id="{C1F1370B-120D-DA9D-3D00-F17A31B8B5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39127854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okopalstan kuva oikea">
    <p:spTree>
      <p:nvGrpSpPr>
        <p:cNvPr id="1" name=""/>
        <p:cNvGrpSpPr/>
        <p:nvPr/>
      </p:nvGrpSpPr>
      <p:grpSpPr>
        <a:xfrm>
          <a:off x="0" y="0"/>
          <a:ext cx="0" cy="0"/>
          <a:chOff x="0" y="0"/>
          <a:chExt cx="0" cy="0"/>
        </a:xfrm>
      </p:grpSpPr>
      <p:sp>
        <p:nvSpPr>
          <p:cNvPr id="8" name="Kuvan paikkamerkki 7" descr="Suorakulmion mallinen pystykuvapaikka oikealla">
            <a:extLst>
              <a:ext uri="{FF2B5EF4-FFF2-40B4-BE49-F238E27FC236}">
                <a16:creationId xmlns:a16="http://schemas.microsoft.com/office/drawing/2014/main" id="{FF479B22-1BBA-4855-9E89-A5D3223A6CB5}"/>
              </a:ext>
            </a:extLst>
          </p:cNvPr>
          <p:cNvSpPr>
            <a:spLocks noGrp="1"/>
          </p:cNvSpPr>
          <p:nvPr>
            <p:ph type="pic" sz="quarter" idx="11"/>
          </p:nvPr>
        </p:nvSpPr>
        <p:spPr>
          <a:xfrm>
            <a:off x="7358743" y="0"/>
            <a:ext cx="4903787" cy="6858000"/>
          </a:xfrm>
        </p:spPr>
        <p:txBody>
          <a:bodyPr/>
          <a:lstStyle/>
          <a:p>
            <a:endParaRPr lang="fi-FI" dirty="0"/>
          </a:p>
        </p:txBody>
      </p:sp>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349135" y="312873"/>
            <a:ext cx="6609013" cy="1122481"/>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349135" y="1596044"/>
            <a:ext cx="6609013" cy="4684535"/>
          </a:xfrm>
        </p:spPr>
        <p:txBody>
          <a:bodyPr lIns="72000"/>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pic>
        <p:nvPicPr>
          <p:cNvPr id="3" name="Kuva 2" descr="Valonian logo">
            <a:extLst>
              <a:ext uri="{FF2B5EF4-FFF2-40B4-BE49-F238E27FC236}">
                <a16:creationId xmlns:a16="http://schemas.microsoft.com/office/drawing/2014/main" id="{5DB9C1F7-E36C-5848-94CB-59D5BAF6F8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280579"/>
            <a:ext cx="1521567" cy="595947"/>
          </a:xfrm>
          <a:prstGeom prst="rect">
            <a:avLst/>
          </a:prstGeom>
        </p:spPr>
      </p:pic>
    </p:spTree>
    <p:extLst>
      <p:ext uri="{BB962C8B-B14F-4D97-AF65-F5344CB8AC3E}">
        <p14:creationId xmlns:p14="http://schemas.microsoft.com/office/powerpoint/2010/main" val="8512647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eksti oik + pyöreäreunainen kuva vas">
    <p:spTree>
      <p:nvGrpSpPr>
        <p:cNvPr id="1" name=""/>
        <p:cNvGrpSpPr/>
        <p:nvPr/>
      </p:nvGrpSpPr>
      <p:grpSpPr>
        <a:xfrm>
          <a:off x="0" y="0"/>
          <a:ext cx="0" cy="0"/>
          <a:chOff x="0" y="0"/>
          <a:chExt cx="0" cy="0"/>
        </a:xfrm>
      </p:grpSpPr>
      <p:sp>
        <p:nvSpPr>
          <p:cNvPr id="3" name="Kuvan paikkamerkki 14" descr="Pyöreäreunainen kuvapaikka vasemmalla">
            <a:extLst>
              <a:ext uri="{FF2B5EF4-FFF2-40B4-BE49-F238E27FC236}">
                <a16:creationId xmlns:a16="http://schemas.microsoft.com/office/drawing/2014/main" id="{EBAA9173-C648-415D-D64B-6D64ADF9F6B4}"/>
              </a:ext>
            </a:extLst>
          </p:cNvPr>
          <p:cNvSpPr>
            <a:spLocks noGrp="1"/>
          </p:cNvSpPr>
          <p:nvPr>
            <p:ph type="pic" sz="quarter" idx="17"/>
          </p:nvPr>
        </p:nvSpPr>
        <p:spPr>
          <a:xfrm>
            <a:off x="-1676666" y="1550871"/>
            <a:ext cx="5885276" cy="5003125"/>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006827"/>
              <a:gd name="connsiteX1" fmla="*/ 2407090 w 5011488"/>
              <a:gd name="connsiteY1" fmla="*/ 2842834 h 3006827"/>
              <a:gd name="connsiteX2" fmla="*/ 1849642 w 5011488"/>
              <a:gd name="connsiteY2" fmla="*/ 2697099 h 3006827"/>
              <a:gd name="connsiteX3" fmla="*/ 86971 w 5011488"/>
              <a:gd name="connsiteY3" fmla="*/ 2310572 h 3006827"/>
              <a:gd name="connsiteX4" fmla="*/ 411018 w 5011488"/>
              <a:gd name="connsiteY4" fmla="*/ 755221 h 3006827"/>
              <a:gd name="connsiteX5" fmla="*/ 1888476 w 5011488"/>
              <a:gd name="connsiteY5" fmla="*/ 604602 h 3006827"/>
              <a:gd name="connsiteX6" fmla="*/ 3785618 w 5011488"/>
              <a:gd name="connsiteY6" fmla="*/ 50746 h 3006827"/>
              <a:gd name="connsiteX7" fmla="*/ 5000166 w 5011488"/>
              <a:gd name="connsiteY7" fmla="*/ 1573593 h 3006827"/>
              <a:gd name="connsiteX8" fmla="*/ 4280699 w 5011488"/>
              <a:gd name="connsiteY8" fmla="*/ 2923749 h 3006827"/>
              <a:gd name="connsiteX0" fmla="*/ 4259154 w 4989943"/>
              <a:gd name="connsiteY0" fmla="*/ 2923749 h 3006827"/>
              <a:gd name="connsiteX1" fmla="*/ 2385545 w 4989943"/>
              <a:gd name="connsiteY1" fmla="*/ 2842834 h 3006827"/>
              <a:gd name="connsiteX2" fmla="*/ 1828097 w 4989943"/>
              <a:gd name="connsiteY2" fmla="*/ 2697099 h 3006827"/>
              <a:gd name="connsiteX3" fmla="*/ 1457497 w 4989943"/>
              <a:gd name="connsiteY3" fmla="*/ 2638118 h 3006827"/>
              <a:gd name="connsiteX4" fmla="*/ 65426 w 4989943"/>
              <a:gd name="connsiteY4" fmla="*/ 2310572 h 3006827"/>
              <a:gd name="connsiteX5" fmla="*/ 389473 w 4989943"/>
              <a:gd name="connsiteY5" fmla="*/ 755221 h 3006827"/>
              <a:gd name="connsiteX6" fmla="*/ 1866931 w 4989943"/>
              <a:gd name="connsiteY6" fmla="*/ 604602 h 3006827"/>
              <a:gd name="connsiteX7" fmla="*/ 3764073 w 4989943"/>
              <a:gd name="connsiteY7" fmla="*/ 50746 h 3006827"/>
              <a:gd name="connsiteX8" fmla="*/ 4978621 w 4989943"/>
              <a:gd name="connsiteY8" fmla="*/ 1573593 h 3006827"/>
              <a:gd name="connsiteX9" fmla="*/ 4259154 w 4989943"/>
              <a:gd name="connsiteY9" fmla="*/ 2923749 h 3006827"/>
              <a:gd name="connsiteX0" fmla="*/ 4259154 w 4989943"/>
              <a:gd name="connsiteY0" fmla="*/ 2923749 h 3006827"/>
              <a:gd name="connsiteX1" fmla="*/ 2385545 w 4989943"/>
              <a:gd name="connsiteY1" fmla="*/ 2842834 h 3006827"/>
              <a:gd name="connsiteX2" fmla="*/ 2180829 w 4989943"/>
              <a:gd name="connsiteY2" fmla="*/ 2528936 h 3006827"/>
              <a:gd name="connsiteX3" fmla="*/ 1828097 w 4989943"/>
              <a:gd name="connsiteY3" fmla="*/ 2697099 h 3006827"/>
              <a:gd name="connsiteX4" fmla="*/ 1457497 w 4989943"/>
              <a:gd name="connsiteY4" fmla="*/ 2638118 h 3006827"/>
              <a:gd name="connsiteX5" fmla="*/ 65426 w 4989943"/>
              <a:gd name="connsiteY5" fmla="*/ 2310572 h 3006827"/>
              <a:gd name="connsiteX6" fmla="*/ 389473 w 4989943"/>
              <a:gd name="connsiteY6" fmla="*/ 755221 h 3006827"/>
              <a:gd name="connsiteX7" fmla="*/ 1866931 w 4989943"/>
              <a:gd name="connsiteY7" fmla="*/ 604602 h 3006827"/>
              <a:gd name="connsiteX8" fmla="*/ 3764073 w 4989943"/>
              <a:gd name="connsiteY8" fmla="*/ 50746 h 3006827"/>
              <a:gd name="connsiteX9" fmla="*/ 4978621 w 4989943"/>
              <a:gd name="connsiteY9" fmla="*/ 1573593 h 3006827"/>
              <a:gd name="connsiteX10" fmla="*/ 4259154 w 4989943"/>
              <a:gd name="connsiteY10" fmla="*/ 2923749 h 3006827"/>
              <a:gd name="connsiteX0" fmla="*/ 4259154 w 4989943"/>
              <a:gd name="connsiteY0" fmla="*/ 2923749 h 3035963"/>
              <a:gd name="connsiteX1" fmla="*/ 2890512 w 4989943"/>
              <a:gd name="connsiteY1" fmla="*/ 2952016 h 3035963"/>
              <a:gd name="connsiteX2" fmla="*/ 2180829 w 4989943"/>
              <a:gd name="connsiteY2" fmla="*/ 2528936 h 3035963"/>
              <a:gd name="connsiteX3" fmla="*/ 1828097 w 4989943"/>
              <a:gd name="connsiteY3" fmla="*/ 2697099 h 3035963"/>
              <a:gd name="connsiteX4" fmla="*/ 1457497 w 4989943"/>
              <a:gd name="connsiteY4" fmla="*/ 2638118 h 3035963"/>
              <a:gd name="connsiteX5" fmla="*/ 65426 w 4989943"/>
              <a:gd name="connsiteY5" fmla="*/ 2310572 h 3035963"/>
              <a:gd name="connsiteX6" fmla="*/ 389473 w 4989943"/>
              <a:gd name="connsiteY6" fmla="*/ 755221 h 3035963"/>
              <a:gd name="connsiteX7" fmla="*/ 1866931 w 4989943"/>
              <a:gd name="connsiteY7" fmla="*/ 604602 h 3035963"/>
              <a:gd name="connsiteX8" fmla="*/ 3764073 w 4989943"/>
              <a:gd name="connsiteY8" fmla="*/ 50746 h 3035963"/>
              <a:gd name="connsiteX9" fmla="*/ 4978621 w 4989943"/>
              <a:gd name="connsiteY9" fmla="*/ 1573593 h 3035963"/>
              <a:gd name="connsiteX10" fmla="*/ 4259154 w 4989943"/>
              <a:gd name="connsiteY10" fmla="*/ 2923749 h 3035963"/>
              <a:gd name="connsiteX0" fmla="*/ 4259154 w 4989943"/>
              <a:gd name="connsiteY0" fmla="*/ 3353322 h 3465536"/>
              <a:gd name="connsiteX1" fmla="*/ 2890512 w 4989943"/>
              <a:gd name="connsiteY1" fmla="*/ 3381589 h 3465536"/>
              <a:gd name="connsiteX2" fmla="*/ 2180829 w 4989943"/>
              <a:gd name="connsiteY2" fmla="*/ 2958509 h 3465536"/>
              <a:gd name="connsiteX3" fmla="*/ 1828097 w 4989943"/>
              <a:gd name="connsiteY3" fmla="*/ 3126672 h 3465536"/>
              <a:gd name="connsiteX4" fmla="*/ 1457497 w 4989943"/>
              <a:gd name="connsiteY4" fmla="*/ 3067691 h 3465536"/>
              <a:gd name="connsiteX5" fmla="*/ 65426 w 4989943"/>
              <a:gd name="connsiteY5" fmla="*/ 2740145 h 3465536"/>
              <a:gd name="connsiteX6" fmla="*/ 389473 w 4989943"/>
              <a:gd name="connsiteY6" fmla="*/ 1184794 h 3465536"/>
              <a:gd name="connsiteX7" fmla="*/ 2835922 w 4989943"/>
              <a:gd name="connsiteY7" fmla="*/ 24240 h 3465536"/>
              <a:gd name="connsiteX8" fmla="*/ 3764073 w 4989943"/>
              <a:gd name="connsiteY8" fmla="*/ 480319 h 3465536"/>
              <a:gd name="connsiteX9" fmla="*/ 4978621 w 4989943"/>
              <a:gd name="connsiteY9" fmla="*/ 2003166 h 3465536"/>
              <a:gd name="connsiteX10" fmla="*/ 4259154 w 4989943"/>
              <a:gd name="connsiteY10" fmla="*/ 3353322 h 3465536"/>
              <a:gd name="connsiteX0" fmla="*/ 4245431 w 4976220"/>
              <a:gd name="connsiteY0" fmla="*/ 3332426 h 3444640"/>
              <a:gd name="connsiteX1" fmla="*/ 2876789 w 4976220"/>
              <a:gd name="connsiteY1" fmla="*/ 3360693 h 3444640"/>
              <a:gd name="connsiteX2" fmla="*/ 2167106 w 4976220"/>
              <a:gd name="connsiteY2" fmla="*/ 2937613 h 3444640"/>
              <a:gd name="connsiteX3" fmla="*/ 1814374 w 4976220"/>
              <a:gd name="connsiteY3" fmla="*/ 3105776 h 3444640"/>
              <a:gd name="connsiteX4" fmla="*/ 1443774 w 4976220"/>
              <a:gd name="connsiteY4" fmla="*/ 3046795 h 3444640"/>
              <a:gd name="connsiteX5" fmla="*/ 51703 w 4976220"/>
              <a:gd name="connsiteY5" fmla="*/ 2719249 h 3444640"/>
              <a:gd name="connsiteX6" fmla="*/ 375750 w 4976220"/>
              <a:gd name="connsiteY6" fmla="*/ 1163898 h 3444640"/>
              <a:gd name="connsiteX7" fmla="*/ 1784968 w 4976220"/>
              <a:gd name="connsiteY7" fmla="*/ 781267 h 3444640"/>
              <a:gd name="connsiteX8" fmla="*/ 2822199 w 4976220"/>
              <a:gd name="connsiteY8" fmla="*/ 3344 h 3444640"/>
              <a:gd name="connsiteX9" fmla="*/ 3750350 w 4976220"/>
              <a:gd name="connsiteY9" fmla="*/ 459423 h 3444640"/>
              <a:gd name="connsiteX10" fmla="*/ 4964898 w 4976220"/>
              <a:gd name="connsiteY10" fmla="*/ 1982270 h 3444640"/>
              <a:gd name="connsiteX11" fmla="*/ 4245431 w 4976220"/>
              <a:gd name="connsiteY11" fmla="*/ 3332426 h 3444640"/>
              <a:gd name="connsiteX0" fmla="*/ 4245431 w 4976220"/>
              <a:gd name="connsiteY0" fmla="*/ 3332426 h 3444640"/>
              <a:gd name="connsiteX1" fmla="*/ 2876789 w 4976220"/>
              <a:gd name="connsiteY1" fmla="*/ 3360693 h 3444640"/>
              <a:gd name="connsiteX2" fmla="*/ 2330879 w 4976220"/>
              <a:gd name="connsiteY2" fmla="*/ 3074091 h 3444640"/>
              <a:gd name="connsiteX3" fmla="*/ 1814374 w 4976220"/>
              <a:gd name="connsiteY3" fmla="*/ 3105776 h 3444640"/>
              <a:gd name="connsiteX4" fmla="*/ 1443774 w 4976220"/>
              <a:gd name="connsiteY4" fmla="*/ 3046795 h 3444640"/>
              <a:gd name="connsiteX5" fmla="*/ 51703 w 4976220"/>
              <a:gd name="connsiteY5" fmla="*/ 2719249 h 3444640"/>
              <a:gd name="connsiteX6" fmla="*/ 375750 w 4976220"/>
              <a:gd name="connsiteY6" fmla="*/ 1163898 h 3444640"/>
              <a:gd name="connsiteX7" fmla="*/ 1784968 w 4976220"/>
              <a:gd name="connsiteY7" fmla="*/ 781267 h 3444640"/>
              <a:gd name="connsiteX8" fmla="*/ 2822199 w 4976220"/>
              <a:gd name="connsiteY8" fmla="*/ 3344 h 3444640"/>
              <a:gd name="connsiteX9" fmla="*/ 3750350 w 4976220"/>
              <a:gd name="connsiteY9" fmla="*/ 459423 h 3444640"/>
              <a:gd name="connsiteX10" fmla="*/ 4964898 w 4976220"/>
              <a:gd name="connsiteY10" fmla="*/ 1982270 h 3444640"/>
              <a:gd name="connsiteX11" fmla="*/ 4245431 w 4976220"/>
              <a:gd name="connsiteY11" fmla="*/ 3332426 h 3444640"/>
              <a:gd name="connsiteX0" fmla="*/ 4039702 w 4770491"/>
              <a:gd name="connsiteY0" fmla="*/ 3332426 h 3444640"/>
              <a:gd name="connsiteX1" fmla="*/ 2671060 w 4770491"/>
              <a:gd name="connsiteY1" fmla="*/ 3360693 h 3444640"/>
              <a:gd name="connsiteX2" fmla="*/ 2125150 w 4770491"/>
              <a:gd name="connsiteY2" fmla="*/ 3074091 h 3444640"/>
              <a:gd name="connsiteX3" fmla="*/ 1608645 w 4770491"/>
              <a:gd name="connsiteY3" fmla="*/ 3105776 h 3444640"/>
              <a:gd name="connsiteX4" fmla="*/ 1238045 w 4770491"/>
              <a:gd name="connsiteY4" fmla="*/ 3046795 h 3444640"/>
              <a:gd name="connsiteX5" fmla="*/ 105281 w 4770491"/>
              <a:gd name="connsiteY5" fmla="*/ 2405350 h 3444640"/>
              <a:gd name="connsiteX6" fmla="*/ 170021 w 4770491"/>
              <a:gd name="connsiteY6" fmla="*/ 1163898 h 3444640"/>
              <a:gd name="connsiteX7" fmla="*/ 1579239 w 4770491"/>
              <a:gd name="connsiteY7" fmla="*/ 781267 h 3444640"/>
              <a:gd name="connsiteX8" fmla="*/ 2616470 w 4770491"/>
              <a:gd name="connsiteY8" fmla="*/ 3344 h 3444640"/>
              <a:gd name="connsiteX9" fmla="*/ 3544621 w 4770491"/>
              <a:gd name="connsiteY9" fmla="*/ 459423 h 3444640"/>
              <a:gd name="connsiteX10" fmla="*/ 4759169 w 4770491"/>
              <a:gd name="connsiteY10" fmla="*/ 1982270 h 3444640"/>
              <a:gd name="connsiteX11" fmla="*/ 4039702 w 4770491"/>
              <a:gd name="connsiteY11" fmla="*/ 3332426 h 3444640"/>
              <a:gd name="connsiteX0" fmla="*/ 4039702 w 4770491"/>
              <a:gd name="connsiteY0" fmla="*/ 3332426 h 3444640"/>
              <a:gd name="connsiteX1" fmla="*/ 2671060 w 4770491"/>
              <a:gd name="connsiteY1" fmla="*/ 3360693 h 3444640"/>
              <a:gd name="connsiteX2" fmla="*/ 2125150 w 4770491"/>
              <a:gd name="connsiteY2" fmla="*/ 3074091 h 3444640"/>
              <a:gd name="connsiteX3" fmla="*/ 2004430 w 4770491"/>
              <a:gd name="connsiteY3" fmla="*/ 2819173 h 3444640"/>
              <a:gd name="connsiteX4" fmla="*/ 1238045 w 4770491"/>
              <a:gd name="connsiteY4" fmla="*/ 3046795 h 3444640"/>
              <a:gd name="connsiteX5" fmla="*/ 105281 w 4770491"/>
              <a:gd name="connsiteY5" fmla="*/ 2405350 h 3444640"/>
              <a:gd name="connsiteX6" fmla="*/ 170021 w 4770491"/>
              <a:gd name="connsiteY6" fmla="*/ 1163898 h 3444640"/>
              <a:gd name="connsiteX7" fmla="*/ 1579239 w 4770491"/>
              <a:gd name="connsiteY7" fmla="*/ 781267 h 3444640"/>
              <a:gd name="connsiteX8" fmla="*/ 2616470 w 4770491"/>
              <a:gd name="connsiteY8" fmla="*/ 3344 h 3444640"/>
              <a:gd name="connsiteX9" fmla="*/ 3544621 w 4770491"/>
              <a:gd name="connsiteY9" fmla="*/ 459423 h 3444640"/>
              <a:gd name="connsiteX10" fmla="*/ 4759169 w 4770491"/>
              <a:gd name="connsiteY10" fmla="*/ 1982270 h 3444640"/>
              <a:gd name="connsiteX11" fmla="*/ 4039702 w 4770491"/>
              <a:gd name="connsiteY11" fmla="*/ 3332426 h 3444640"/>
              <a:gd name="connsiteX0" fmla="*/ 4039702 w 4770491"/>
              <a:gd name="connsiteY0" fmla="*/ 3332426 h 3444640"/>
              <a:gd name="connsiteX1" fmla="*/ 2671060 w 4770491"/>
              <a:gd name="connsiteY1" fmla="*/ 3360693 h 3444640"/>
              <a:gd name="connsiteX2" fmla="*/ 2479992 w 4770491"/>
              <a:gd name="connsiteY2" fmla="*/ 3046796 h 3444640"/>
              <a:gd name="connsiteX3" fmla="*/ 2004430 w 4770491"/>
              <a:gd name="connsiteY3" fmla="*/ 2819173 h 3444640"/>
              <a:gd name="connsiteX4" fmla="*/ 1238045 w 4770491"/>
              <a:gd name="connsiteY4" fmla="*/ 3046795 h 3444640"/>
              <a:gd name="connsiteX5" fmla="*/ 105281 w 4770491"/>
              <a:gd name="connsiteY5" fmla="*/ 2405350 h 3444640"/>
              <a:gd name="connsiteX6" fmla="*/ 170021 w 4770491"/>
              <a:gd name="connsiteY6" fmla="*/ 1163898 h 3444640"/>
              <a:gd name="connsiteX7" fmla="*/ 1579239 w 4770491"/>
              <a:gd name="connsiteY7" fmla="*/ 781267 h 3444640"/>
              <a:gd name="connsiteX8" fmla="*/ 2616470 w 4770491"/>
              <a:gd name="connsiteY8" fmla="*/ 3344 h 3444640"/>
              <a:gd name="connsiteX9" fmla="*/ 3544621 w 4770491"/>
              <a:gd name="connsiteY9" fmla="*/ 459423 h 3444640"/>
              <a:gd name="connsiteX10" fmla="*/ 4759169 w 4770491"/>
              <a:gd name="connsiteY10" fmla="*/ 1982270 h 3444640"/>
              <a:gd name="connsiteX11" fmla="*/ 4039702 w 4770491"/>
              <a:gd name="connsiteY11" fmla="*/ 3332426 h 3444640"/>
              <a:gd name="connsiteX0" fmla="*/ 4039702 w 4770491"/>
              <a:gd name="connsiteY0" fmla="*/ 3332426 h 3498795"/>
              <a:gd name="connsiteX1" fmla="*/ 2957663 w 4770491"/>
              <a:gd name="connsiteY1" fmla="*/ 3469875 h 3498795"/>
              <a:gd name="connsiteX2" fmla="*/ 2479992 w 4770491"/>
              <a:gd name="connsiteY2" fmla="*/ 3046796 h 3498795"/>
              <a:gd name="connsiteX3" fmla="*/ 2004430 w 4770491"/>
              <a:gd name="connsiteY3" fmla="*/ 2819173 h 3498795"/>
              <a:gd name="connsiteX4" fmla="*/ 1238045 w 4770491"/>
              <a:gd name="connsiteY4" fmla="*/ 3046795 h 3498795"/>
              <a:gd name="connsiteX5" fmla="*/ 105281 w 4770491"/>
              <a:gd name="connsiteY5" fmla="*/ 2405350 h 3498795"/>
              <a:gd name="connsiteX6" fmla="*/ 170021 w 4770491"/>
              <a:gd name="connsiteY6" fmla="*/ 1163898 h 3498795"/>
              <a:gd name="connsiteX7" fmla="*/ 1579239 w 4770491"/>
              <a:gd name="connsiteY7" fmla="*/ 781267 h 3498795"/>
              <a:gd name="connsiteX8" fmla="*/ 2616470 w 4770491"/>
              <a:gd name="connsiteY8" fmla="*/ 3344 h 3498795"/>
              <a:gd name="connsiteX9" fmla="*/ 3544621 w 4770491"/>
              <a:gd name="connsiteY9" fmla="*/ 459423 h 3498795"/>
              <a:gd name="connsiteX10" fmla="*/ 4759169 w 4770491"/>
              <a:gd name="connsiteY10" fmla="*/ 1982270 h 3498795"/>
              <a:gd name="connsiteX11" fmla="*/ 4039702 w 4770491"/>
              <a:gd name="connsiteY11" fmla="*/ 3332426 h 3498795"/>
              <a:gd name="connsiteX0" fmla="*/ 4039702 w 4770491"/>
              <a:gd name="connsiteY0" fmla="*/ 3332426 h 3498795"/>
              <a:gd name="connsiteX1" fmla="*/ 2957663 w 4770491"/>
              <a:gd name="connsiteY1" fmla="*/ 3469875 h 3498795"/>
              <a:gd name="connsiteX2" fmla="*/ 2580343 w 4770491"/>
              <a:gd name="connsiteY2" fmla="*/ 2927966 h 3498795"/>
              <a:gd name="connsiteX3" fmla="*/ 2004430 w 4770491"/>
              <a:gd name="connsiteY3" fmla="*/ 2819173 h 3498795"/>
              <a:gd name="connsiteX4" fmla="*/ 1238045 w 4770491"/>
              <a:gd name="connsiteY4" fmla="*/ 3046795 h 3498795"/>
              <a:gd name="connsiteX5" fmla="*/ 105281 w 4770491"/>
              <a:gd name="connsiteY5" fmla="*/ 2405350 h 3498795"/>
              <a:gd name="connsiteX6" fmla="*/ 170021 w 4770491"/>
              <a:gd name="connsiteY6" fmla="*/ 1163898 h 3498795"/>
              <a:gd name="connsiteX7" fmla="*/ 1579239 w 4770491"/>
              <a:gd name="connsiteY7" fmla="*/ 781267 h 3498795"/>
              <a:gd name="connsiteX8" fmla="*/ 2616470 w 4770491"/>
              <a:gd name="connsiteY8" fmla="*/ 3344 h 3498795"/>
              <a:gd name="connsiteX9" fmla="*/ 3544621 w 4770491"/>
              <a:gd name="connsiteY9" fmla="*/ 459423 h 3498795"/>
              <a:gd name="connsiteX10" fmla="*/ 4759169 w 4770491"/>
              <a:gd name="connsiteY10" fmla="*/ 1982270 h 3498795"/>
              <a:gd name="connsiteX11" fmla="*/ 4039702 w 4770491"/>
              <a:gd name="connsiteY11" fmla="*/ 3332426 h 3498795"/>
              <a:gd name="connsiteX0" fmla="*/ 4039702 w 4770491"/>
              <a:gd name="connsiteY0" fmla="*/ 3373506 h 3539875"/>
              <a:gd name="connsiteX1" fmla="*/ 2957663 w 4770491"/>
              <a:gd name="connsiteY1" fmla="*/ 3510955 h 3539875"/>
              <a:gd name="connsiteX2" fmla="*/ 2580343 w 4770491"/>
              <a:gd name="connsiteY2" fmla="*/ 2969046 h 3539875"/>
              <a:gd name="connsiteX3" fmla="*/ 2004430 w 4770491"/>
              <a:gd name="connsiteY3" fmla="*/ 2860253 h 3539875"/>
              <a:gd name="connsiteX4" fmla="*/ 1238045 w 4770491"/>
              <a:gd name="connsiteY4" fmla="*/ 3087875 h 3539875"/>
              <a:gd name="connsiteX5" fmla="*/ 105281 w 4770491"/>
              <a:gd name="connsiteY5" fmla="*/ 2446430 h 3539875"/>
              <a:gd name="connsiteX6" fmla="*/ 170021 w 4770491"/>
              <a:gd name="connsiteY6" fmla="*/ 1204978 h 3539875"/>
              <a:gd name="connsiteX7" fmla="*/ 1579239 w 4770491"/>
              <a:gd name="connsiteY7" fmla="*/ 822347 h 3539875"/>
              <a:gd name="connsiteX8" fmla="*/ 2616470 w 4770491"/>
              <a:gd name="connsiteY8" fmla="*/ 44424 h 3539875"/>
              <a:gd name="connsiteX9" fmla="*/ 3811161 w 4770491"/>
              <a:gd name="connsiteY9" fmla="*/ 161994 h 3539875"/>
              <a:gd name="connsiteX10" fmla="*/ 4759169 w 4770491"/>
              <a:gd name="connsiteY10" fmla="*/ 2023350 h 3539875"/>
              <a:gd name="connsiteX11" fmla="*/ 4039702 w 4770491"/>
              <a:gd name="connsiteY11" fmla="*/ 3373506 h 3539875"/>
              <a:gd name="connsiteX0" fmla="*/ 4039702 w 4770491"/>
              <a:gd name="connsiteY0" fmla="*/ 3373506 h 3539875"/>
              <a:gd name="connsiteX1" fmla="*/ 2957663 w 4770491"/>
              <a:gd name="connsiteY1" fmla="*/ 3510955 h 3539875"/>
              <a:gd name="connsiteX2" fmla="*/ 2524814 w 4770491"/>
              <a:gd name="connsiteY2" fmla="*/ 3025464 h 3539875"/>
              <a:gd name="connsiteX3" fmla="*/ 2004430 w 4770491"/>
              <a:gd name="connsiteY3" fmla="*/ 2860253 h 3539875"/>
              <a:gd name="connsiteX4" fmla="*/ 1238045 w 4770491"/>
              <a:gd name="connsiteY4" fmla="*/ 3087875 h 3539875"/>
              <a:gd name="connsiteX5" fmla="*/ 105281 w 4770491"/>
              <a:gd name="connsiteY5" fmla="*/ 2446430 h 3539875"/>
              <a:gd name="connsiteX6" fmla="*/ 170021 w 4770491"/>
              <a:gd name="connsiteY6" fmla="*/ 1204978 h 3539875"/>
              <a:gd name="connsiteX7" fmla="*/ 1579239 w 4770491"/>
              <a:gd name="connsiteY7" fmla="*/ 822347 h 3539875"/>
              <a:gd name="connsiteX8" fmla="*/ 2616470 w 4770491"/>
              <a:gd name="connsiteY8" fmla="*/ 44424 h 3539875"/>
              <a:gd name="connsiteX9" fmla="*/ 3811161 w 4770491"/>
              <a:gd name="connsiteY9" fmla="*/ 161994 h 3539875"/>
              <a:gd name="connsiteX10" fmla="*/ 4759169 w 4770491"/>
              <a:gd name="connsiteY10" fmla="*/ 2023350 h 3539875"/>
              <a:gd name="connsiteX11" fmla="*/ 4039702 w 4770491"/>
              <a:gd name="connsiteY11" fmla="*/ 3373506 h 3539875"/>
              <a:gd name="connsiteX0" fmla="*/ 4039702 w 4770491"/>
              <a:gd name="connsiteY0" fmla="*/ 3373506 h 3590771"/>
              <a:gd name="connsiteX1" fmla="*/ 3068722 w 4770491"/>
              <a:gd name="connsiteY1" fmla="*/ 3576776 h 3590771"/>
              <a:gd name="connsiteX2" fmla="*/ 2524814 w 4770491"/>
              <a:gd name="connsiteY2" fmla="*/ 3025464 h 3590771"/>
              <a:gd name="connsiteX3" fmla="*/ 2004430 w 4770491"/>
              <a:gd name="connsiteY3" fmla="*/ 2860253 h 3590771"/>
              <a:gd name="connsiteX4" fmla="*/ 1238045 w 4770491"/>
              <a:gd name="connsiteY4" fmla="*/ 3087875 h 3590771"/>
              <a:gd name="connsiteX5" fmla="*/ 105281 w 4770491"/>
              <a:gd name="connsiteY5" fmla="*/ 2446430 h 3590771"/>
              <a:gd name="connsiteX6" fmla="*/ 170021 w 4770491"/>
              <a:gd name="connsiteY6" fmla="*/ 1204978 h 3590771"/>
              <a:gd name="connsiteX7" fmla="*/ 1579239 w 4770491"/>
              <a:gd name="connsiteY7" fmla="*/ 822347 h 3590771"/>
              <a:gd name="connsiteX8" fmla="*/ 2616470 w 4770491"/>
              <a:gd name="connsiteY8" fmla="*/ 44424 h 3590771"/>
              <a:gd name="connsiteX9" fmla="*/ 3811161 w 4770491"/>
              <a:gd name="connsiteY9" fmla="*/ 161994 h 3590771"/>
              <a:gd name="connsiteX10" fmla="*/ 4759169 w 4770491"/>
              <a:gd name="connsiteY10" fmla="*/ 2023350 h 3590771"/>
              <a:gd name="connsiteX11" fmla="*/ 4039702 w 4770491"/>
              <a:gd name="connsiteY11" fmla="*/ 3373506 h 3590771"/>
              <a:gd name="connsiteX0" fmla="*/ 4039702 w 4770491"/>
              <a:gd name="connsiteY0" fmla="*/ 3335524 h 3552789"/>
              <a:gd name="connsiteX1" fmla="*/ 3068722 w 4770491"/>
              <a:gd name="connsiteY1" fmla="*/ 3538794 h 3552789"/>
              <a:gd name="connsiteX2" fmla="*/ 2524814 w 4770491"/>
              <a:gd name="connsiteY2" fmla="*/ 2987482 h 3552789"/>
              <a:gd name="connsiteX3" fmla="*/ 2004430 w 4770491"/>
              <a:gd name="connsiteY3" fmla="*/ 2822271 h 3552789"/>
              <a:gd name="connsiteX4" fmla="*/ 1238045 w 4770491"/>
              <a:gd name="connsiteY4" fmla="*/ 3049893 h 3552789"/>
              <a:gd name="connsiteX5" fmla="*/ 105281 w 4770491"/>
              <a:gd name="connsiteY5" fmla="*/ 2408448 h 3552789"/>
              <a:gd name="connsiteX6" fmla="*/ 170021 w 4770491"/>
              <a:gd name="connsiteY6" fmla="*/ 1166996 h 3552789"/>
              <a:gd name="connsiteX7" fmla="*/ 1579239 w 4770491"/>
              <a:gd name="connsiteY7" fmla="*/ 784365 h 3552789"/>
              <a:gd name="connsiteX8" fmla="*/ 2616470 w 4770491"/>
              <a:gd name="connsiteY8" fmla="*/ 6442 h 3552789"/>
              <a:gd name="connsiteX9" fmla="*/ 4033278 w 4770491"/>
              <a:gd name="connsiteY9" fmla="*/ 321476 h 3552789"/>
              <a:gd name="connsiteX10" fmla="*/ 4759169 w 4770491"/>
              <a:gd name="connsiteY10" fmla="*/ 1985368 h 3552789"/>
              <a:gd name="connsiteX11" fmla="*/ 4039702 w 4770491"/>
              <a:gd name="connsiteY11" fmla="*/ 3335524 h 3552789"/>
              <a:gd name="connsiteX0" fmla="*/ 4039702 w 4770491"/>
              <a:gd name="connsiteY0" fmla="*/ 3335524 h 3552789"/>
              <a:gd name="connsiteX1" fmla="*/ 3068722 w 4770491"/>
              <a:gd name="connsiteY1" fmla="*/ 3538794 h 3552789"/>
              <a:gd name="connsiteX2" fmla="*/ 2491497 w 4770491"/>
              <a:gd name="connsiteY2" fmla="*/ 3109721 h 3552789"/>
              <a:gd name="connsiteX3" fmla="*/ 2004430 w 4770491"/>
              <a:gd name="connsiteY3" fmla="*/ 2822271 h 3552789"/>
              <a:gd name="connsiteX4" fmla="*/ 1238045 w 4770491"/>
              <a:gd name="connsiteY4" fmla="*/ 3049893 h 3552789"/>
              <a:gd name="connsiteX5" fmla="*/ 105281 w 4770491"/>
              <a:gd name="connsiteY5" fmla="*/ 2408448 h 3552789"/>
              <a:gd name="connsiteX6" fmla="*/ 170021 w 4770491"/>
              <a:gd name="connsiteY6" fmla="*/ 1166996 h 3552789"/>
              <a:gd name="connsiteX7" fmla="*/ 1579239 w 4770491"/>
              <a:gd name="connsiteY7" fmla="*/ 784365 h 3552789"/>
              <a:gd name="connsiteX8" fmla="*/ 2616470 w 4770491"/>
              <a:gd name="connsiteY8" fmla="*/ 6442 h 3552789"/>
              <a:gd name="connsiteX9" fmla="*/ 4033278 w 4770491"/>
              <a:gd name="connsiteY9" fmla="*/ 321476 h 3552789"/>
              <a:gd name="connsiteX10" fmla="*/ 4759169 w 4770491"/>
              <a:gd name="connsiteY10" fmla="*/ 1985368 h 3552789"/>
              <a:gd name="connsiteX11" fmla="*/ 4039702 w 4770491"/>
              <a:gd name="connsiteY11" fmla="*/ 3335524 h 3552789"/>
              <a:gd name="connsiteX0" fmla="*/ 4039702 w 4770491"/>
              <a:gd name="connsiteY0" fmla="*/ 3335524 h 3495761"/>
              <a:gd name="connsiteX1" fmla="*/ 3213098 w 4770491"/>
              <a:gd name="connsiteY1" fmla="*/ 3463570 h 3495761"/>
              <a:gd name="connsiteX2" fmla="*/ 2491497 w 4770491"/>
              <a:gd name="connsiteY2" fmla="*/ 3109721 h 3495761"/>
              <a:gd name="connsiteX3" fmla="*/ 2004430 w 4770491"/>
              <a:gd name="connsiteY3" fmla="*/ 2822271 h 3495761"/>
              <a:gd name="connsiteX4" fmla="*/ 1238045 w 4770491"/>
              <a:gd name="connsiteY4" fmla="*/ 3049893 h 3495761"/>
              <a:gd name="connsiteX5" fmla="*/ 105281 w 4770491"/>
              <a:gd name="connsiteY5" fmla="*/ 2408448 h 3495761"/>
              <a:gd name="connsiteX6" fmla="*/ 170021 w 4770491"/>
              <a:gd name="connsiteY6" fmla="*/ 1166996 h 3495761"/>
              <a:gd name="connsiteX7" fmla="*/ 1579239 w 4770491"/>
              <a:gd name="connsiteY7" fmla="*/ 784365 h 3495761"/>
              <a:gd name="connsiteX8" fmla="*/ 2616470 w 4770491"/>
              <a:gd name="connsiteY8" fmla="*/ 6442 h 3495761"/>
              <a:gd name="connsiteX9" fmla="*/ 4033278 w 4770491"/>
              <a:gd name="connsiteY9" fmla="*/ 321476 h 3495761"/>
              <a:gd name="connsiteX10" fmla="*/ 4759169 w 4770491"/>
              <a:gd name="connsiteY10" fmla="*/ 1985368 h 3495761"/>
              <a:gd name="connsiteX11" fmla="*/ 4039702 w 4770491"/>
              <a:gd name="connsiteY11" fmla="*/ 3335524 h 3495761"/>
              <a:gd name="connsiteX0" fmla="*/ 4039702 w 4770491"/>
              <a:gd name="connsiteY0" fmla="*/ 3372916 h 3533153"/>
              <a:gd name="connsiteX1" fmla="*/ 3213098 w 4770491"/>
              <a:gd name="connsiteY1" fmla="*/ 3500962 h 3533153"/>
              <a:gd name="connsiteX2" fmla="*/ 2491497 w 4770491"/>
              <a:gd name="connsiteY2" fmla="*/ 3147113 h 3533153"/>
              <a:gd name="connsiteX3" fmla="*/ 2004430 w 4770491"/>
              <a:gd name="connsiteY3" fmla="*/ 2859663 h 3533153"/>
              <a:gd name="connsiteX4" fmla="*/ 1238045 w 4770491"/>
              <a:gd name="connsiteY4" fmla="*/ 3087285 h 3533153"/>
              <a:gd name="connsiteX5" fmla="*/ 105281 w 4770491"/>
              <a:gd name="connsiteY5" fmla="*/ 2445840 h 3533153"/>
              <a:gd name="connsiteX6" fmla="*/ 170021 w 4770491"/>
              <a:gd name="connsiteY6" fmla="*/ 1204388 h 3533153"/>
              <a:gd name="connsiteX7" fmla="*/ 1579239 w 4770491"/>
              <a:gd name="connsiteY7" fmla="*/ 821757 h 3533153"/>
              <a:gd name="connsiteX8" fmla="*/ 2616470 w 4770491"/>
              <a:gd name="connsiteY8" fmla="*/ 43834 h 3533153"/>
              <a:gd name="connsiteX9" fmla="*/ 3430600 w 4770491"/>
              <a:gd name="connsiteY9" fmla="*/ 125483 h 3533153"/>
              <a:gd name="connsiteX10" fmla="*/ 4033278 w 4770491"/>
              <a:gd name="connsiteY10" fmla="*/ 358868 h 3533153"/>
              <a:gd name="connsiteX11" fmla="*/ 4759169 w 4770491"/>
              <a:gd name="connsiteY11" fmla="*/ 2022760 h 3533153"/>
              <a:gd name="connsiteX12" fmla="*/ 4039702 w 4770491"/>
              <a:gd name="connsiteY12" fmla="*/ 3372916 h 3533153"/>
              <a:gd name="connsiteX0" fmla="*/ 4039702 w 4770491"/>
              <a:gd name="connsiteY0" fmla="*/ 3429813 h 3590050"/>
              <a:gd name="connsiteX1" fmla="*/ 3213098 w 4770491"/>
              <a:gd name="connsiteY1" fmla="*/ 3557859 h 3590050"/>
              <a:gd name="connsiteX2" fmla="*/ 2491497 w 4770491"/>
              <a:gd name="connsiteY2" fmla="*/ 3204010 h 3590050"/>
              <a:gd name="connsiteX3" fmla="*/ 2004430 w 4770491"/>
              <a:gd name="connsiteY3" fmla="*/ 2916560 h 3590050"/>
              <a:gd name="connsiteX4" fmla="*/ 1238045 w 4770491"/>
              <a:gd name="connsiteY4" fmla="*/ 3144182 h 3590050"/>
              <a:gd name="connsiteX5" fmla="*/ 105281 w 4770491"/>
              <a:gd name="connsiteY5" fmla="*/ 2502737 h 3590050"/>
              <a:gd name="connsiteX6" fmla="*/ 170021 w 4770491"/>
              <a:gd name="connsiteY6" fmla="*/ 1261285 h 3590050"/>
              <a:gd name="connsiteX7" fmla="*/ 1579239 w 4770491"/>
              <a:gd name="connsiteY7" fmla="*/ 878654 h 3590050"/>
              <a:gd name="connsiteX8" fmla="*/ 2616470 w 4770491"/>
              <a:gd name="connsiteY8" fmla="*/ 100731 h 3590050"/>
              <a:gd name="connsiteX9" fmla="*/ 3430600 w 4770491"/>
              <a:gd name="connsiteY9" fmla="*/ 31932 h 3590050"/>
              <a:gd name="connsiteX10" fmla="*/ 4033278 w 4770491"/>
              <a:gd name="connsiteY10" fmla="*/ 415765 h 3590050"/>
              <a:gd name="connsiteX11" fmla="*/ 4759169 w 4770491"/>
              <a:gd name="connsiteY11" fmla="*/ 2079657 h 3590050"/>
              <a:gd name="connsiteX12" fmla="*/ 4039702 w 4770491"/>
              <a:gd name="connsiteY12" fmla="*/ 3429813 h 3590050"/>
              <a:gd name="connsiteX0" fmla="*/ 4039702 w 4770491"/>
              <a:gd name="connsiteY0" fmla="*/ 3479562 h 3639799"/>
              <a:gd name="connsiteX1" fmla="*/ 3213098 w 4770491"/>
              <a:gd name="connsiteY1" fmla="*/ 3607608 h 3639799"/>
              <a:gd name="connsiteX2" fmla="*/ 2491497 w 4770491"/>
              <a:gd name="connsiteY2" fmla="*/ 3253759 h 3639799"/>
              <a:gd name="connsiteX3" fmla="*/ 2004430 w 4770491"/>
              <a:gd name="connsiteY3" fmla="*/ 2966309 h 3639799"/>
              <a:gd name="connsiteX4" fmla="*/ 1238045 w 4770491"/>
              <a:gd name="connsiteY4" fmla="*/ 3193931 h 3639799"/>
              <a:gd name="connsiteX5" fmla="*/ 105281 w 4770491"/>
              <a:gd name="connsiteY5" fmla="*/ 2552486 h 3639799"/>
              <a:gd name="connsiteX6" fmla="*/ 170021 w 4770491"/>
              <a:gd name="connsiteY6" fmla="*/ 1311034 h 3639799"/>
              <a:gd name="connsiteX7" fmla="*/ 1579239 w 4770491"/>
              <a:gd name="connsiteY7" fmla="*/ 928403 h 3639799"/>
              <a:gd name="connsiteX8" fmla="*/ 2616470 w 4770491"/>
              <a:gd name="connsiteY8" fmla="*/ 150480 h 3639799"/>
              <a:gd name="connsiteX9" fmla="*/ 3430600 w 4770491"/>
              <a:gd name="connsiteY9" fmla="*/ 81681 h 3639799"/>
              <a:gd name="connsiteX10" fmla="*/ 4255395 w 4770491"/>
              <a:gd name="connsiteY10" fmla="*/ 145811 h 3639799"/>
              <a:gd name="connsiteX11" fmla="*/ 4759169 w 4770491"/>
              <a:gd name="connsiteY11" fmla="*/ 2129406 h 3639799"/>
              <a:gd name="connsiteX12" fmla="*/ 4039702 w 4770491"/>
              <a:gd name="connsiteY12" fmla="*/ 3479562 h 3639799"/>
              <a:gd name="connsiteX0" fmla="*/ 4039702 w 4831442"/>
              <a:gd name="connsiteY0" fmla="*/ 3429814 h 3590051"/>
              <a:gd name="connsiteX1" fmla="*/ 3213098 w 4831442"/>
              <a:gd name="connsiteY1" fmla="*/ 3557860 h 3590051"/>
              <a:gd name="connsiteX2" fmla="*/ 2491497 w 4831442"/>
              <a:gd name="connsiteY2" fmla="*/ 3204011 h 3590051"/>
              <a:gd name="connsiteX3" fmla="*/ 2004430 w 4831442"/>
              <a:gd name="connsiteY3" fmla="*/ 2916561 h 3590051"/>
              <a:gd name="connsiteX4" fmla="*/ 1238045 w 4831442"/>
              <a:gd name="connsiteY4" fmla="*/ 3144183 h 3590051"/>
              <a:gd name="connsiteX5" fmla="*/ 105281 w 4831442"/>
              <a:gd name="connsiteY5" fmla="*/ 2502738 h 3590051"/>
              <a:gd name="connsiteX6" fmla="*/ 170021 w 4831442"/>
              <a:gd name="connsiteY6" fmla="*/ 1261286 h 3590051"/>
              <a:gd name="connsiteX7" fmla="*/ 1579239 w 4831442"/>
              <a:gd name="connsiteY7" fmla="*/ 878655 h 3590051"/>
              <a:gd name="connsiteX8" fmla="*/ 2616470 w 4831442"/>
              <a:gd name="connsiteY8" fmla="*/ 100732 h 3590051"/>
              <a:gd name="connsiteX9" fmla="*/ 3430600 w 4831442"/>
              <a:gd name="connsiteY9" fmla="*/ 31933 h 3590051"/>
              <a:gd name="connsiteX10" fmla="*/ 4544147 w 4831442"/>
              <a:gd name="connsiteY10" fmla="*/ 237109 h 3590051"/>
              <a:gd name="connsiteX11" fmla="*/ 4759169 w 4831442"/>
              <a:gd name="connsiteY11" fmla="*/ 2079658 h 3590051"/>
              <a:gd name="connsiteX12" fmla="*/ 4039702 w 4831442"/>
              <a:gd name="connsiteY12" fmla="*/ 3429814 h 3590051"/>
              <a:gd name="connsiteX0" fmla="*/ 4039702 w 4838446"/>
              <a:gd name="connsiteY0" fmla="*/ 3429814 h 3590051"/>
              <a:gd name="connsiteX1" fmla="*/ 3213098 w 4838446"/>
              <a:gd name="connsiteY1" fmla="*/ 3557860 h 3590051"/>
              <a:gd name="connsiteX2" fmla="*/ 2491497 w 4838446"/>
              <a:gd name="connsiteY2" fmla="*/ 3204011 h 3590051"/>
              <a:gd name="connsiteX3" fmla="*/ 2004430 w 4838446"/>
              <a:gd name="connsiteY3" fmla="*/ 2916561 h 3590051"/>
              <a:gd name="connsiteX4" fmla="*/ 1238045 w 4838446"/>
              <a:gd name="connsiteY4" fmla="*/ 3144183 h 3590051"/>
              <a:gd name="connsiteX5" fmla="*/ 105281 w 4838446"/>
              <a:gd name="connsiteY5" fmla="*/ 2502738 h 3590051"/>
              <a:gd name="connsiteX6" fmla="*/ 170021 w 4838446"/>
              <a:gd name="connsiteY6" fmla="*/ 1261286 h 3590051"/>
              <a:gd name="connsiteX7" fmla="*/ 1579239 w 4838446"/>
              <a:gd name="connsiteY7" fmla="*/ 878655 h 3590051"/>
              <a:gd name="connsiteX8" fmla="*/ 2616470 w 4838446"/>
              <a:gd name="connsiteY8" fmla="*/ 100732 h 3590051"/>
              <a:gd name="connsiteX9" fmla="*/ 3430600 w 4838446"/>
              <a:gd name="connsiteY9" fmla="*/ 31933 h 3590051"/>
              <a:gd name="connsiteX10" fmla="*/ 4555253 w 4838446"/>
              <a:gd name="connsiteY10" fmla="*/ 500393 h 3590051"/>
              <a:gd name="connsiteX11" fmla="*/ 4759169 w 4838446"/>
              <a:gd name="connsiteY11" fmla="*/ 2079658 h 3590051"/>
              <a:gd name="connsiteX12" fmla="*/ 4039702 w 4838446"/>
              <a:gd name="connsiteY12" fmla="*/ 3429814 h 3590051"/>
              <a:gd name="connsiteX0" fmla="*/ 4039702 w 4900927"/>
              <a:gd name="connsiteY0" fmla="*/ 3429814 h 3590051"/>
              <a:gd name="connsiteX1" fmla="*/ 3213098 w 4900927"/>
              <a:gd name="connsiteY1" fmla="*/ 3557860 h 3590051"/>
              <a:gd name="connsiteX2" fmla="*/ 2491497 w 4900927"/>
              <a:gd name="connsiteY2" fmla="*/ 3204011 h 3590051"/>
              <a:gd name="connsiteX3" fmla="*/ 2004430 w 4900927"/>
              <a:gd name="connsiteY3" fmla="*/ 2916561 h 3590051"/>
              <a:gd name="connsiteX4" fmla="*/ 1238045 w 4900927"/>
              <a:gd name="connsiteY4" fmla="*/ 3144183 h 3590051"/>
              <a:gd name="connsiteX5" fmla="*/ 105281 w 4900927"/>
              <a:gd name="connsiteY5" fmla="*/ 2502738 h 3590051"/>
              <a:gd name="connsiteX6" fmla="*/ 170021 w 4900927"/>
              <a:gd name="connsiteY6" fmla="*/ 1261286 h 3590051"/>
              <a:gd name="connsiteX7" fmla="*/ 1579239 w 4900927"/>
              <a:gd name="connsiteY7" fmla="*/ 878655 h 3590051"/>
              <a:gd name="connsiteX8" fmla="*/ 2616470 w 4900927"/>
              <a:gd name="connsiteY8" fmla="*/ 100732 h 3590051"/>
              <a:gd name="connsiteX9" fmla="*/ 3430600 w 4900927"/>
              <a:gd name="connsiteY9" fmla="*/ 31933 h 3590051"/>
              <a:gd name="connsiteX10" fmla="*/ 4555253 w 4900927"/>
              <a:gd name="connsiteY10" fmla="*/ 500393 h 3590051"/>
              <a:gd name="connsiteX11" fmla="*/ 4759169 w 4900927"/>
              <a:gd name="connsiteY11" fmla="*/ 2079658 h 3590051"/>
              <a:gd name="connsiteX12" fmla="*/ 4039702 w 4900927"/>
              <a:gd name="connsiteY12" fmla="*/ 3429814 h 3590051"/>
              <a:gd name="connsiteX0" fmla="*/ 4039702 w 4900927"/>
              <a:gd name="connsiteY0" fmla="*/ 3429814 h 3590051"/>
              <a:gd name="connsiteX1" fmla="*/ 3213098 w 4900927"/>
              <a:gd name="connsiteY1" fmla="*/ 3557860 h 3590051"/>
              <a:gd name="connsiteX2" fmla="*/ 2491497 w 4900927"/>
              <a:gd name="connsiteY2" fmla="*/ 3204011 h 3590051"/>
              <a:gd name="connsiteX3" fmla="*/ 2004430 w 4900927"/>
              <a:gd name="connsiteY3" fmla="*/ 2916561 h 3590051"/>
              <a:gd name="connsiteX4" fmla="*/ 1238045 w 4900927"/>
              <a:gd name="connsiteY4" fmla="*/ 3144183 h 3590051"/>
              <a:gd name="connsiteX5" fmla="*/ 105281 w 4900927"/>
              <a:gd name="connsiteY5" fmla="*/ 2502738 h 3590051"/>
              <a:gd name="connsiteX6" fmla="*/ 170021 w 4900927"/>
              <a:gd name="connsiteY6" fmla="*/ 1261286 h 3590051"/>
              <a:gd name="connsiteX7" fmla="*/ 1579239 w 4900927"/>
              <a:gd name="connsiteY7" fmla="*/ 878655 h 3590051"/>
              <a:gd name="connsiteX8" fmla="*/ 2616470 w 4900927"/>
              <a:gd name="connsiteY8" fmla="*/ 100732 h 3590051"/>
              <a:gd name="connsiteX9" fmla="*/ 3430600 w 4900927"/>
              <a:gd name="connsiteY9" fmla="*/ 31933 h 3590051"/>
              <a:gd name="connsiteX10" fmla="*/ 4555253 w 4900927"/>
              <a:gd name="connsiteY10" fmla="*/ 500393 h 3590051"/>
              <a:gd name="connsiteX11" fmla="*/ 4759169 w 4900927"/>
              <a:gd name="connsiteY11" fmla="*/ 2079658 h 3590051"/>
              <a:gd name="connsiteX12" fmla="*/ 4039702 w 4900927"/>
              <a:gd name="connsiteY12" fmla="*/ 3429814 h 3590051"/>
              <a:gd name="connsiteX0" fmla="*/ 4039702 w 4900927"/>
              <a:gd name="connsiteY0" fmla="*/ 3434613 h 3594850"/>
              <a:gd name="connsiteX1" fmla="*/ 3213098 w 4900927"/>
              <a:gd name="connsiteY1" fmla="*/ 3562659 h 3594850"/>
              <a:gd name="connsiteX2" fmla="*/ 2491497 w 4900927"/>
              <a:gd name="connsiteY2" fmla="*/ 3208810 h 3594850"/>
              <a:gd name="connsiteX3" fmla="*/ 2004430 w 4900927"/>
              <a:gd name="connsiteY3" fmla="*/ 2921360 h 3594850"/>
              <a:gd name="connsiteX4" fmla="*/ 1238045 w 4900927"/>
              <a:gd name="connsiteY4" fmla="*/ 3148982 h 3594850"/>
              <a:gd name="connsiteX5" fmla="*/ 105281 w 4900927"/>
              <a:gd name="connsiteY5" fmla="*/ 2507537 h 3594850"/>
              <a:gd name="connsiteX6" fmla="*/ 170021 w 4900927"/>
              <a:gd name="connsiteY6" fmla="*/ 1266085 h 3594850"/>
              <a:gd name="connsiteX7" fmla="*/ 1579239 w 4900927"/>
              <a:gd name="connsiteY7" fmla="*/ 883454 h 3594850"/>
              <a:gd name="connsiteX8" fmla="*/ 2616470 w 4900927"/>
              <a:gd name="connsiteY8" fmla="*/ 105531 h 3594850"/>
              <a:gd name="connsiteX9" fmla="*/ 3430600 w 4900927"/>
              <a:gd name="connsiteY9" fmla="*/ 36732 h 3594850"/>
              <a:gd name="connsiteX10" fmla="*/ 4555253 w 4900927"/>
              <a:gd name="connsiteY10" fmla="*/ 505192 h 3594850"/>
              <a:gd name="connsiteX11" fmla="*/ 4759169 w 4900927"/>
              <a:gd name="connsiteY11" fmla="*/ 2084457 h 3594850"/>
              <a:gd name="connsiteX12" fmla="*/ 4039702 w 4900927"/>
              <a:gd name="connsiteY12" fmla="*/ 3434613 h 3594850"/>
              <a:gd name="connsiteX0" fmla="*/ 4039702 w 4900927"/>
              <a:gd name="connsiteY0" fmla="*/ 3513183 h 3673420"/>
              <a:gd name="connsiteX1" fmla="*/ 3213098 w 4900927"/>
              <a:gd name="connsiteY1" fmla="*/ 3641229 h 3673420"/>
              <a:gd name="connsiteX2" fmla="*/ 2491497 w 4900927"/>
              <a:gd name="connsiteY2" fmla="*/ 3287380 h 3673420"/>
              <a:gd name="connsiteX3" fmla="*/ 2004430 w 4900927"/>
              <a:gd name="connsiteY3" fmla="*/ 2999930 h 3673420"/>
              <a:gd name="connsiteX4" fmla="*/ 1238045 w 4900927"/>
              <a:gd name="connsiteY4" fmla="*/ 3227552 h 3673420"/>
              <a:gd name="connsiteX5" fmla="*/ 105281 w 4900927"/>
              <a:gd name="connsiteY5" fmla="*/ 2586107 h 3673420"/>
              <a:gd name="connsiteX6" fmla="*/ 170021 w 4900927"/>
              <a:gd name="connsiteY6" fmla="*/ 1344655 h 3673420"/>
              <a:gd name="connsiteX7" fmla="*/ 1579239 w 4900927"/>
              <a:gd name="connsiteY7" fmla="*/ 962024 h 3673420"/>
              <a:gd name="connsiteX8" fmla="*/ 2616470 w 4900927"/>
              <a:gd name="connsiteY8" fmla="*/ 184101 h 3673420"/>
              <a:gd name="connsiteX9" fmla="*/ 3430601 w 4900927"/>
              <a:gd name="connsiteY9" fmla="*/ 21272 h 3673420"/>
              <a:gd name="connsiteX10" fmla="*/ 4555253 w 4900927"/>
              <a:gd name="connsiteY10" fmla="*/ 583762 h 3673420"/>
              <a:gd name="connsiteX11" fmla="*/ 4759169 w 4900927"/>
              <a:gd name="connsiteY11" fmla="*/ 2163027 h 3673420"/>
              <a:gd name="connsiteX12" fmla="*/ 4039702 w 4900927"/>
              <a:gd name="connsiteY12" fmla="*/ 3513183 h 3673420"/>
              <a:gd name="connsiteX0" fmla="*/ 4039702 w 4900927"/>
              <a:gd name="connsiteY0" fmla="*/ 3506327 h 3666564"/>
              <a:gd name="connsiteX1" fmla="*/ 3213098 w 4900927"/>
              <a:gd name="connsiteY1" fmla="*/ 3634373 h 3666564"/>
              <a:gd name="connsiteX2" fmla="*/ 2491497 w 4900927"/>
              <a:gd name="connsiteY2" fmla="*/ 3280524 h 3666564"/>
              <a:gd name="connsiteX3" fmla="*/ 2004430 w 4900927"/>
              <a:gd name="connsiteY3" fmla="*/ 2993074 h 3666564"/>
              <a:gd name="connsiteX4" fmla="*/ 1238045 w 4900927"/>
              <a:gd name="connsiteY4" fmla="*/ 3220696 h 3666564"/>
              <a:gd name="connsiteX5" fmla="*/ 105281 w 4900927"/>
              <a:gd name="connsiteY5" fmla="*/ 2579251 h 3666564"/>
              <a:gd name="connsiteX6" fmla="*/ 170021 w 4900927"/>
              <a:gd name="connsiteY6" fmla="*/ 1337799 h 3666564"/>
              <a:gd name="connsiteX7" fmla="*/ 1579239 w 4900927"/>
              <a:gd name="connsiteY7" fmla="*/ 955168 h 3666564"/>
              <a:gd name="connsiteX8" fmla="*/ 2616470 w 4900927"/>
              <a:gd name="connsiteY8" fmla="*/ 177245 h 3666564"/>
              <a:gd name="connsiteX9" fmla="*/ 3430601 w 4900927"/>
              <a:gd name="connsiteY9" fmla="*/ 14416 h 3666564"/>
              <a:gd name="connsiteX10" fmla="*/ 4555253 w 4900927"/>
              <a:gd name="connsiteY10" fmla="*/ 576906 h 3666564"/>
              <a:gd name="connsiteX11" fmla="*/ 4759169 w 4900927"/>
              <a:gd name="connsiteY11" fmla="*/ 2156171 h 3666564"/>
              <a:gd name="connsiteX12" fmla="*/ 4039702 w 4900927"/>
              <a:gd name="connsiteY12" fmla="*/ 3506327 h 3666564"/>
              <a:gd name="connsiteX0" fmla="*/ 4039702 w 4900927"/>
              <a:gd name="connsiteY0" fmla="*/ 3491911 h 3652148"/>
              <a:gd name="connsiteX1" fmla="*/ 3213098 w 4900927"/>
              <a:gd name="connsiteY1" fmla="*/ 3619957 h 3652148"/>
              <a:gd name="connsiteX2" fmla="*/ 2491497 w 4900927"/>
              <a:gd name="connsiteY2" fmla="*/ 3266108 h 3652148"/>
              <a:gd name="connsiteX3" fmla="*/ 2004430 w 4900927"/>
              <a:gd name="connsiteY3" fmla="*/ 2978658 h 3652148"/>
              <a:gd name="connsiteX4" fmla="*/ 1238045 w 4900927"/>
              <a:gd name="connsiteY4" fmla="*/ 3206280 h 3652148"/>
              <a:gd name="connsiteX5" fmla="*/ 105281 w 4900927"/>
              <a:gd name="connsiteY5" fmla="*/ 2564835 h 3652148"/>
              <a:gd name="connsiteX6" fmla="*/ 170021 w 4900927"/>
              <a:gd name="connsiteY6" fmla="*/ 1323383 h 3652148"/>
              <a:gd name="connsiteX7" fmla="*/ 1579239 w 4900927"/>
              <a:gd name="connsiteY7" fmla="*/ 940752 h 3652148"/>
              <a:gd name="connsiteX8" fmla="*/ 2616470 w 4900927"/>
              <a:gd name="connsiteY8" fmla="*/ 162829 h 3652148"/>
              <a:gd name="connsiteX9" fmla="*/ 3430601 w 4900927"/>
              <a:gd name="connsiteY9" fmla="*/ 0 h 3652148"/>
              <a:gd name="connsiteX10" fmla="*/ 4555253 w 4900927"/>
              <a:gd name="connsiteY10" fmla="*/ 562490 h 3652148"/>
              <a:gd name="connsiteX11" fmla="*/ 4759169 w 4900927"/>
              <a:gd name="connsiteY11" fmla="*/ 2141755 h 3652148"/>
              <a:gd name="connsiteX12" fmla="*/ 4039702 w 4900927"/>
              <a:gd name="connsiteY12" fmla="*/ 3491911 h 3652148"/>
              <a:gd name="connsiteX0" fmla="*/ 4039702 w 4900927"/>
              <a:gd name="connsiteY0" fmla="*/ 3491911 h 3652148"/>
              <a:gd name="connsiteX1" fmla="*/ 3213098 w 4900927"/>
              <a:gd name="connsiteY1" fmla="*/ 3619957 h 3652148"/>
              <a:gd name="connsiteX2" fmla="*/ 2491497 w 4900927"/>
              <a:gd name="connsiteY2" fmla="*/ 3266108 h 3652148"/>
              <a:gd name="connsiteX3" fmla="*/ 2004430 w 4900927"/>
              <a:gd name="connsiteY3" fmla="*/ 2978658 h 3652148"/>
              <a:gd name="connsiteX4" fmla="*/ 1238045 w 4900927"/>
              <a:gd name="connsiteY4" fmla="*/ 3206280 h 3652148"/>
              <a:gd name="connsiteX5" fmla="*/ 105281 w 4900927"/>
              <a:gd name="connsiteY5" fmla="*/ 2564835 h 3652148"/>
              <a:gd name="connsiteX6" fmla="*/ 170021 w 4900927"/>
              <a:gd name="connsiteY6" fmla="*/ 1323383 h 3652148"/>
              <a:gd name="connsiteX7" fmla="*/ 1579239 w 4900927"/>
              <a:gd name="connsiteY7" fmla="*/ 940752 h 3652148"/>
              <a:gd name="connsiteX8" fmla="*/ 2616470 w 4900927"/>
              <a:gd name="connsiteY8" fmla="*/ 162829 h 3652148"/>
              <a:gd name="connsiteX9" fmla="*/ 3430601 w 4900927"/>
              <a:gd name="connsiteY9" fmla="*/ 0 h 3652148"/>
              <a:gd name="connsiteX10" fmla="*/ 4555253 w 4900927"/>
              <a:gd name="connsiteY10" fmla="*/ 562490 h 3652148"/>
              <a:gd name="connsiteX11" fmla="*/ 4759169 w 4900927"/>
              <a:gd name="connsiteY11" fmla="*/ 2141755 h 3652148"/>
              <a:gd name="connsiteX12" fmla="*/ 4039702 w 4900927"/>
              <a:gd name="connsiteY12" fmla="*/ 3491911 h 3652148"/>
              <a:gd name="connsiteX0" fmla="*/ 4039702 w 4900927"/>
              <a:gd name="connsiteY0" fmla="*/ 3491911 h 3652148"/>
              <a:gd name="connsiteX1" fmla="*/ 3213098 w 4900927"/>
              <a:gd name="connsiteY1" fmla="*/ 3619957 h 3652148"/>
              <a:gd name="connsiteX2" fmla="*/ 2646979 w 4900927"/>
              <a:gd name="connsiteY2" fmla="*/ 3190884 h 3652148"/>
              <a:gd name="connsiteX3" fmla="*/ 2004430 w 4900927"/>
              <a:gd name="connsiteY3" fmla="*/ 2978658 h 3652148"/>
              <a:gd name="connsiteX4" fmla="*/ 1238045 w 4900927"/>
              <a:gd name="connsiteY4" fmla="*/ 3206280 h 3652148"/>
              <a:gd name="connsiteX5" fmla="*/ 105281 w 4900927"/>
              <a:gd name="connsiteY5" fmla="*/ 2564835 h 3652148"/>
              <a:gd name="connsiteX6" fmla="*/ 170021 w 4900927"/>
              <a:gd name="connsiteY6" fmla="*/ 1323383 h 3652148"/>
              <a:gd name="connsiteX7" fmla="*/ 1579239 w 4900927"/>
              <a:gd name="connsiteY7" fmla="*/ 940752 h 3652148"/>
              <a:gd name="connsiteX8" fmla="*/ 2616470 w 4900927"/>
              <a:gd name="connsiteY8" fmla="*/ 162829 h 3652148"/>
              <a:gd name="connsiteX9" fmla="*/ 3430601 w 4900927"/>
              <a:gd name="connsiteY9" fmla="*/ 0 h 3652148"/>
              <a:gd name="connsiteX10" fmla="*/ 4555253 w 4900927"/>
              <a:gd name="connsiteY10" fmla="*/ 562490 h 3652148"/>
              <a:gd name="connsiteX11" fmla="*/ 4759169 w 4900927"/>
              <a:gd name="connsiteY11" fmla="*/ 2141755 h 3652148"/>
              <a:gd name="connsiteX12" fmla="*/ 4039702 w 4900927"/>
              <a:gd name="connsiteY12" fmla="*/ 3491911 h 3652148"/>
              <a:gd name="connsiteX0" fmla="*/ 4039702 w 4900927"/>
              <a:gd name="connsiteY0" fmla="*/ 3491911 h 3709723"/>
              <a:gd name="connsiteX1" fmla="*/ 3213098 w 4900927"/>
              <a:gd name="connsiteY1" fmla="*/ 3619957 h 3709723"/>
              <a:gd name="connsiteX2" fmla="*/ 2646979 w 4900927"/>
              <a:gd name="connsiteY2" fmla="*/ 3190884 h 3709723"/>
              <a:gd name="connsiteX3" fmla="*/ 2004430 w 4900927"/>
              <a:gd name="connsiteY3" fmla="*/ 2978658 h 3709723"/>
              <a:gd name="connsiteX4" fmla="*/ 1238045 w 4900927"/>
              <a:gd name="connsiteY4" fmla="*/ 3206280 h 3709723"/>
              <a:gd name="connsiteX5" fmla="*/ 105281 w 4900927"/>
              <a:gd name="connsiteY5" fmla="*/ 2564835 h 3709723"/>
              <a:gd name="connsiteX6" fmla="*/ 170021 w 4900927"/>
              <a:gd name="connsiteY6" fmla="*/ 1323383 h 3709723"/>
              <a:gd name="connsiteX7" fmla="*/ 1579239 w 4900927"/>
              <a:gd name="connsiteY7" fmla="*/ 940752 h 3709723"/>
              <a:gd name="connsiteX8" fmla="*/ 2616470 w 4900927"/>
              <a:gd name="connsiteY8" fmla="*/ 162829 h 3709723"/>
              <a:gd name="connsiteX9" fmla="*/ 3430601 w 4900927"/>
              <a:gd name="connsiteY9" fmla="*/ 0 h 3709723"/>
              <a:gd name="connsiteX10" fmla="*/ 4555253 w 4900927"/>
              <a:gd name="connsiteY10" fmla="*/ 562490 h 3709723"/>
              <a:gd name="connsiteX11" fmla="*/ 4759169 w 4900927"/>
              <a:gd name="connsiteY11" fmla="*/ 2141755 h 3709723"/>
              <a:gd name="connsiteX12" fmla="*/ 4039702 w 4900927"/>
              <a:gd name="connsiteY12" fmla="*/ 3491911 h 3709723"/>
              <a:gd name="connsiteX0" fmla="*/ 4039702 w 4900927"/>
              <a:gd name="connsiteY0" fmla="*/ 3491911 h 3709723"/>
              <a:gd name="connsiteX1" fmla="*/ 3213098 w 4900927"/>
              <a:gd name="connsiteY1" fmla="*/ 3619957 h 3709723"/>
              <a:gd name="connsiteX2" fmla="*/ 2646979 w 4900927"/>
              <a:gd name="connsiteY2" fmla="*/ 3190884 h 3709723"/>
              <a:gd name="connsiteX3" fmla="*/ 2004430 w 4900927"/>
              <a:gd name="connsiteY3" fmla="*/ 2978658 h 3709723"/>
              <a:gd name="connsiteX4" fmla="*/ 1238045 w 4900927"/>
              <a:gd name="connsiteY4" fmla="*/ 3206280 h 3709723"/>
              <a:gd name="connsiteX5" fmla="*/ 105281 w 4900927"/>
              <a:gd name="connsiteY5" fmla="*/ 2564835 h 3709723"/>
              <a:gd name="connsiteX6" fmla="*/ 170021 w 4900927"/>
              <a:gd name="connsiteY6" fmla="*/ 1323383 h 3709723"/>
              <a:gd name="connsiteX7" fmla="*/ 1579239 w 4900927"/>
              <a:gd name="connsiteY7" fmla="*/ 940752 h 3709723"/>
              <a:gd name="connsiteX8" fmla="*/ 2616470 w 4900927"/>
              <a:gd name="connsiteY8" fmla="*/ 162829 h 3709723"/>
              <a:gd name="connsiteX9" fmla="*/ 3430601 w 4900927"/>
              <a:gd name="connsiteY9" fmla="*/ 0 h 3709723"/>
              <a:gd name="connsiteX10" fmla="*/ 4555253 w 4900927"/>
              <a:gd name="connsiteY10" fmla="*/ 562490 h 3709723"/>
              <a:gd name="connsiteX11" fmla="*/ 4759169 w 4900927"/>
              <a:gd name="connsiteY11" fmla="*/ 2141755 h 3709723"/>
              <a:gd name="connsiteX12" fmla="*/ 4039702 w 4900927"/>
              <a:gd name="connsiteY12" fmla="*/ 3491911 h 3709723"/>
              <a:gd name="connsiteX0" fmla="*/ 4039702 w 4900927"/>
              <a:gd name="connsiteY0" fmla="*/ 3491911 h 3619957"/>
              <a:gd name="connsiteX1" fmla="*/ 3213098 w 4900927"/>
              <a:gd name="connsiteY1" fmla="*/ 3619957 h 3619957"/>
              <a:gd name="connsiteX2" fmla="*/ 2646979 w 4900927"/>
              <a:gd name="connsiteY2" fmla="*/ 3190884 h 3619957"/>
              <a:gd name="connsiteX3" fmla="*/ 2004430 w 4900927"/>
              <a:gd name="connsiteY3" fmla="*/ 2978658 h 3619957"/>
              <a:gd name="connsiteX4" fmla="*/ 1238045 w 4900927"/>
              <a:gd name="connsiteY4" fmla="*/ 3206280 h 3619957"/>
              <a:gd name="connsiteX5" fmla="*/ 105281 w 4900927"/>
              <a:gd name="connsiteY5" fmla="*/ 2564835 h 3619957"/>
              <a:gd name="connsiteX6" fmla="*/ 170021 w 4900927"/>
              <a:gd name="connsiteY6" fmla="*/ 1323383 h 3619957"/>
              <a:gd name="connsiteX7" fmla="*/ 1579239 w 4900927"/>
              <a:gd name="connsiteY7" fmla="*/ 940752 h 3619957"/>
              <a:gd name="connsiteX8" fmla="*/ 2616470 w 4900927"/>
              <a:gd name="connsiteY8" fmla="*/ 162829 h 3619957"/>
              <a:gd name="connsiteX9" fmla="*/ 3430601 w 4900927"/>
              <a:gd name="connsiteY9" fmla="*/ 0 h 3619957"/>
              <a:gd name="connsiteX10" fmla="*/ 4555253 w 4900927"/>
              <a:gd name="connsiteY10" fmla="*/ 562490 h 3619957"/>
              <a:gd name="connsiteX11" fmla="*/ 4759169 w 4900927"/>
              <a:gd name="connsiteY11" fmla="*/ 2141755 h 3619957"/>
              <a:gd name="connsiteX12" fmla="*/ 4039702 w 4900927"/>
              <a:gd name="connsiteY12" fmla="*/ 3491911 h 3619957"/>
              <a:gd name="connsiteX0" fmla="*/ 4039702 w 4900927"/>
              <a:gd name="connsiteY0" fmla="*/ 3501314 h 3629360"/>
              <a:gd name="connsiteX1" fmla="*/ 3213098 w 4900927"/>
              <a:gd name="connsiteY1" fmla="*/ 3629360 h 3629360"/>
              <a:gd name="connsiteX2" fmla="*/ 2646979 w 4900927"/>
              <a:gd name="connsiteY2" fmla="*/ 3200287 h 3629360"/>
              <a:gd name="connsiteX3" fmla="*/ 2004430 w 4900927"/>
              <a:gd name="connsiteY3" fmla="*/ 2988061 h 3629360"/>
              <a:gd name="connsiteX4" fmla="*/ 1238045 w 4900927"/>
              <a:gd name="connsiteY4" fmla="*/ 3215683 h 3629360"/>
              <a:gd name="connsiteX5" fmla="*/ 105281 w 4900927"/>
              <a:gd name="connsiteY5" fmla="*/ 2574238 h 3629360"/>
              <a:gd name="connsiteX6" fmla="*/ 170021 w 4900927"/>
              <a:gd name="connsiteY6" fmla="*/ 1332786 h 3629360"/>
              <a:gd name="connsiteX7" fmla="*/ 1579239 w 4900927"/>
              <a:gd name="connsiteY7" fmla="*/ 950155 h 3629360"/>
              <a:gd name="connsiteX8" fmla="*/ 2616470 w 4900927"/>
              <a:gd name="connsiteY8" fmla="*/ 172232 h 3629360"/>
              <a:gd name="connsiteX9" fmla="*/ 4030317 w 4900927"/>
              <a:gd name="connsiteY9" fmla="*/ 0 h 3629360"/>
              <a:gd name="connsiteX10" fmla="*/ 4555253 w 4900927"/>
              <a:gd name="connsiteY10" fmla="*/ 571893 h 3629360"/>
              <a:gd name="connsiteX11" fmla="*/ 4759169 w 4900927"/>
              <a:gd name="connsiteY11" fmla="*/ 2151158 h 3629360"/>
              <a:gd name="connsiteX12" fmla="*/ 4039702 w 4900927"/>
              <a:gd name="connsiteY12" fmla="*/ 3501314 h 3629360"/>
              <a:gd name="connsiteX0" fmla="*/ 4039702 w 4900927"/>
              <a:gd name="connsiteY0" fmla="*/ 3501314 h 3629360"/>
              <a:gd name="connsiteX1" fmla="*/ 3213098 w 4900927"/>
              <a:gd name="connsiteY1" fmla="*/ 3629360 h 3629360"/>
              <a:gd name="connsiteX2" fmla="*/ 2646979 w 4900927"/>
              <a:gd name="connsiteY2" fmla="*/ 3200287 h 3629360"/>
              <a:gd name="connsiteX3" fmla="*/ 2004430 w 4900927"/>
              <a:gd name="connsiteY3" fmla="*/ 2988061 h 3629360"/>
              <a:gd name="connsiteX4" fmla="*/ 1238045 w 4900927"/>
              <a:gd name="connsiteY4" fmla="*/ 3215683 h 3629360"/>
              <a:gd name="connsiteX5" fmla="*/ 105281 w 4900927"/>
              <a:gd name="connsiteY5" fmla="*/ 2574238 h 3629360"/>
              <a:gd name="connsiteX6" fmla="*/ 170021 w 4900927"/>
              <a:gd name="connsiteY6" fmla="*/ 1332786 h 3629360"/>
              <a:gd name="connsiteX7" fmla="*/ 1579239 w 4900927"/>
              <a:gd name="connsiteY7" fmla="*/ 950155 h 3629360"/>
              <a:gd name="connsiteX8" fmla="*/ 2616470 w 4900927"/>
              <a:gd name="connsiteY8" fmla="*/ 172232 h 3629360"/>
              <a:gd name="connsiteX9" fmla="*/ 4030317 w 4900927"/>
              <a:gd name="connsiteY9" fmla="*/ 0 h 3629360"/>
              <a:gd name="connsiteX10" fmla="*/ 4555253 w 4900927"/>
              <a:gd name="connsiteY10" fmla="*/ 571893 h 3629360"/>
              <a:gd name="connsiteX11" fmla="*/ 4759169 w 4900927"/>
              <a:gd name="connsiteY11" fmla="*/ 2151158 h 3629360"/>
              <a:gd name="connsiteX12" fmla="*/ 4039702 w 4900927"/>
              <a:gd name="connsiteY12" fmla="*/ 3501314 h 3629360"/>
              <a:gd name="connsiteX0" fmla="*/ 4039702 w 5087634"/>
              <a:gd name="connsiteY0" fmla="*/ 3501314 h 3629360"/>
              <a:gd name="connsiteX1" fmla="*/ 3213098 w 5087634"/>
              <a:gd name="connsiteY1" fmla="*/ 3629360 h 3629360"/>
              <a:gd name="connsiteX2" fmla="*/ 2646979 w 5087634"/>
              <a:gd name="connsiteY2" fmla="*/ 3200287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29360"/>
              <a:gd name="connsiteX1" fmla="*/ 3213098 w 5087634"/>
              <a:gd name="connsiteY1" fmla="*/ 3629360 h 3629360"/>
              <a:gd name="connsiteX2" fmla="*/ 2413756 w 5087634"/>
              <a:gd name="connsiteY2" fmla="*/ 3416557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29360"/>
              <a:gd name="connsiteX1" fmla="*/ 3213098 w 5087634"/>
              <a:gd name="connsiteY1" fmla="*/ 3629360 h 3629360"/>
              <a:gd name="connsiteX2" fmla="*/ 2413756 w 5087634"/>
              <a:gd name="connsiteY2" fmla="*/ 3416557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29360"/>
              <a:gd name="connsiteX1" fmla="*/ 3213098 w 5087634"/>
              <a:gd name="connsiteY1" fmla="*/ 3629360 h 3629360"/>
              <a:gd name="connsiteX2" fmla="*/ 2333219 w 5087634"/>
              <a:gd name="connsiteY2" fmla="*/ 3445780 h 3629360"/>
              <a:gd name="connsiteX3" fmla="*/ 2004430 w 5087634"/>
              <a:gd name="connsiteY3" fmla="*/ 2988061 h 3629360"/>
              <a:gd name="connsiteX4" fmla="*/ 1238045 w 5087634"/>
              <a:gd name="connsiteY4" fmla="*/ 3215683 h 3629360"/>
              <a:gd name="connsiteX5" fmla="*/ 105281 w 5087634"/>
              <a:gd name="connsiteY5" fmla="*/ 2574238 h 3629360"/>
              <a:gd name="connsiteX6" fmla="*/ 170021 w 5087634"/>
              <a:gd name="connsiteY6" fmla="*/ 1332786 h 3629360"/>
              <a:gd name="connsiteX7" fmla="*/ 1579239 w 5087634"/>
              <a:gd name="connsiteY7" fmla="*/ 950155 h 3629360"/>
              <a:gd name="connsiteX8" fmla="*/ 2616470 w 5087634"/>
              <a:gd name="connsiteY8" fmla="*/ 172232 h 3629360"/>
              <a:gd name="connsiteX9" fmla="*/ 4030317 w 5087634"/>
              <a:gd name="connsiteY9" fmla="*/ 0 h 3629360"/>
              <a:gd name="connsiteX10" fmla="*/ 4810687 w 5087634"/>
              <a:gd name="connsiteY10" fmla="*/ 712938 h 3629360"/>
              <a:gd name="connsiteX11" fmla="*/ 4759169 w 5087634"/>
              <a:gd name="connsiteY11" fmla="*/ 2151158 h 3629360"/>
              <a:gd name="connsiteX12" fmla="*/ 4039702 w 5087634"/>
              <a:gd name="connsiteY12" fmla="*/ 3501314 h 3629360"/>
              <a:gd name="connsiteX0" fmla="*/ 4039702 w 5087634"/>
              <a:gd name="connsiteY0" fmla="*/ 3501314 h 3675305"/>
              <a:gd name="connsiteX1" fmla="*/ 3213098 w 5087634"/>
              <a:gd name="connsiteY1" fmla="*/ 3629360 h 3675305"/>
              <a:gd name="connsiteX2" fmla="*/ 2333219 w 5087634"/>
              <a:gd name="connsiteY2" fmla="*/ 3445780 h 3675305"/>
              <a:gd name="connsiteX3" fmla="*/ 2004430 w 5087634"/>
              <a:gd name="connsiteY3" fmla="*/ 2988061 h 3675305"/>
              <a:gd name="connsiteX4" fmla="*/ 1238045 w 5087634"/>
              <a:gd name="connsiteY4" fmla="*/ 3215683 h 3675305"/>
              <a:gd name="connsiteX5" fmla="*/ 105281 w 5087634"/>
              <a:gd name="connsiteY5" fmla="*/ 2574238 h 3675305"/>
              <a:gd name="connsiteX6" fmla="*/ 170021 w 5087634"/>
              <a:gd name="connsiteY6" fmla="*/ 1332786 h 3675305"/>
              <a:gd name="connsiteX7" fmla="*/ 1579239 w 5087634"/>
              <a:gd name="connsiteY7" fmla="*/ 950155 h 3675305"/>
              <a:gd name="connsiteX8" fmla="*/ 2616470 w 5087634"/>
              <a:gd name="connsiteY8" fmla="*/ 172232 h 3675305"/>
              <a:gd name="connsiteX9" fmla="*/ 4030317 w 5087634"/>
              <a:gd name="connsiteY9" fmla="*/ 0 h 3675305"/>
              <a:gd name="connsiteX10" fmla="*/ 4810687 w 5087634"/>
              <a:gd name="connsiteY10" fmla="*/ 712938 h 3675305"/>
              <a:gd name="connsiteX11" fmla="*/ 4759169 w 5087634"/>
              <a:gd name="connsiteY11" fmla="*/ 2151158 h 3675305"/>
              <a:gd name="connsiteX12" fmla="*/ 4039702 w 5087634"/>
              <a:gd name="connsiteY12" fmla="*/ 3501314 h 3675305"/>
              <a:gd name="connsiteX0" fmla="*/ 4039702 w 5087634"/>
              <a:gd name="connsiteY0" fmla="*/ 3501314 h 3654356"/>
              <a:gd name="connsiteX1" fmla="*/ 3213098 w 5087634"/>
              <a:gd name="connsiteY1" fmla="*/ 3629360 h 3654356"/>
              <a:gd name="connsiteX2" fmla="*/ 2333219 w 5087634"/>
              <a:gd name="connsiteY2" fmla="*/ 3445780 h 3654356"/>
              <a:gd name="connsiteX3" fmla="*/ 2004430 w 5087634"/>
              <a:gd name="connsiteY3" fmla="*/ 2988061 h 3654356"/>
              <a:gd name="connsiteX4" fmla="*/ 1238045 w 5087634"/>
              <a:gd name="connsiteY4" fmla="*/ 3215683 h 3654356"/>
              <a:gd name="connsiteX5" fmla="*/ 105281 w 5087634"/>
              <a:gd name="connsiteY5" fmla="*/ 2574238 h 3654356"/>
              <a:gd name="connsiteX6" fmla="*/ 170021 w 5087634"/>
              <a:gd name="connsiteY6" fmla="*/ 1332786 h 3654356"/>
              <a:gd name="connsiteX7" fmla="*/ 1579239 w 5087634"/>
              <a:gd name="connsiteY7" fmla="*/ 950155 h 3654356"/>
              <a:gd name="connsiteX8" fmla="*/ 2616470 w 5087634"/>
              <a:gd name="connsiteY8" fmla="*/ 172232 h 3654356"/>
              <a:gd name="connsiteX9" fmla="*/ 4030317 w 5087634"/>
              <a:gd name="connsiteY9" fmla="*/ 0 h 3654356"/>
              <a:gd name="connsiteX10" fmla="*/ 4810687 w 5087634"/>
              <a:gd name="connsiteY10" fmla="*/ 712938 h 3654356"/>
              <a:gd name="connsiteX11" fmla="*/ 4759169 w 5087634"/>
              <a:gd name="connsiteY11" fmla="*/ 2151158 h 3654356"/>
              <a:gd name="connsiteX12" fmla="*/ 4039702 w 5087634"/>
              <a:gd name="connsiteY12" fmla="*/ 3501314 h 3654356"/>
              <a:gd name="connsiteX0" fmla="*/ 4039702 w 5087634"/>
              <a:gd name="connsiteY0" fmla="*/ 3501314 h 3685273"/>
              <a:gd name="connsiteX1" fmla="*/ 3052024 w 5087634"/>
              <a:gd name="connsiteY1" fmla="*/ 3673196 h 3685273"/>
              <a:gd name="connsiteX2" fmla="*/ 2333219 w 5087634"/>
              <a:gd name="connsiteY2" fmla="*/ 3445780 h 3685273"/>
              <a:gd name="connsiteX3" fmla="*/ 2004430 w 5087634"/>
              <a:gd name="connsiteY3" fmla="*/ 2988061 h 3685273"/>
              <a:gd name="connsiteX4" fmla="*/ 1238045 w 5087634"/>
              <a:gd name="connsiteY4" fmla="*/ 3215683 h 3685273"/>
              <a:gd name="connsiteX5" fmla="*/ 105281 w 5087634"/>
              <a:gd name="connsiteY5" fmla="*/ 2574238 h 3685273"/>
              <a:gd name="connsiteX6" fmla="*/ 170021 w 5087634"/>
              <a:gd name="connsiteY6" fmla="*/ 1332786 h 3685273"/>
              <a:gd name="connsiteX7" fmla="*/ 1579239 w 5087634"/>
              <a:gd name="connsiteY7" fmla="*/ 950155 h 3685273"/>
              <a:gd name="connsiteX8" fmla="*/ 2616470 w 5087634"/>
              <a:gd name="connsiteY8" fmla="*/ 172232 h 3685273"/>
              <a:gd name="connsiteX9" fmla="*/ 4030317 w 5087634"/>
              <a:gd name="connsiteY9" fmla="*/ 0 h 3685273"/>
              <a:gd name="connsiteX10" fmla="*/ 4810687 w 5087634"/>
              <a:gd name="connsiteY10" fmla="*/ 712938 h 3685273"/>
              <a:gd name="connsiteX11" fmla="*/ 4759169 w 5087634"/>
              <a:gd name="connsiteY11" fmla="*/ 2151158 h 3685273"/>
              <a:gd name="connsiteX12" fmla="*/ 4039702 w 5087634"/>
              <a:gd name="connsiteY12" fmla="*/ 3501314 h 3685273"/>
              <a:gd name="connsiteX0" fmla="*/ 4039702 w 5087634"/>
              <a:gd name="connsiteY0" fmla="*/ 3501314 h 3687415"/>
              <a:gd name="connsiteX1" fmla="*/ 3052024 w 5087634"/>
              <a:gd name="connsiteY1" fmla="*/ 3673196 h 3687415"/>
              <a:gd name="connsiteX2" fmla="*/ 2333219 w 5087634"/>
              <a:gd name="connsiteY2" fmla="*/ 3445780 h 3687415"/>
              <a:gd name="connsiteX3" fmla="*/ 2004430 w 5087634"/>
              <a:gd name="connsiteY3" fmla="*/ 2988061 h 3687415"/>
              <a:gd name="connsiteX4" fmla="*/ 1238045 w 5087634"/>
              <a:gd name="connsiteY4" fmla="*/ 3215683 h 3687415"/>
              <a:gd name="connsiteX5" fmla="*/ 105281 w 5087634"/>
              <a:gd name="connsiteY5" fmla="*/ 2574238 h 3687415"/>
              <a:gd name="connsiteX6" fmla="*/ 170021 w 5087634"/>
              <a:gd name="connsiteY6" fmla="*/ 1332786 h 3687415"/>
              <a:gd name="connsiteX7" fmla="*/ 1579239 w 5087634"/>
              <a:gd name="connsiteY7" fmla="*/ 950155 h 3687415"/>
              <a:gd name="connsiteX8" fmla="*/ 2616470 w 5087634"/>
              <a:gd name="connsiteY8" fmla="*/ 172232 h 3687415"/>
              <a:gd name="connsiteX9" fmla="*/ 4030317 w 5087634"/>
              <a:gd name="connsiteY9" fmla="*/ 0 h 3687415"/>
              <a:gd name="connsiteX10" fmla="*/ 4810687 w 5087634"/>
              <a:gd name="connsiteY10" fmla="*/ 712938 h 3687415"/>
              <a:gd name="connsiteX11" fmla="*/ 4759169 w 5087634"/>
              <a:gd name="connsiteY11" fmla="*/ 2151158 h 3687415"/>
              <a:gd name="connsiteX12" fmla="*/ 4039702 w 5087634"/>
              <a:gd name="connsiteY12" fmla="*/ 3501314 h 3687415"/>
              <a:gd name="connsiteX0" fmla="*/ 4039702 w 5087634"/>
              <a:gd name="connsiteY0" fmla="*/ 3501314 h 3679463"/>
              <a:gd name="connsiteX1" fmla="*/ 3052024 w 5087634"/>
              <a:gd name="connsiteY1" fmla="*/ 3673196 h 3679463"/>
              <a:gd name="connsiteX2" fmla="*/ 2390745 w 5087634"/>
              <a:gd name="connsiteY2" fmla="*/ 3455522 h 3679463"/>
              <a:gd name="connsiteX3" fmla="*/ 2004430 w 5087634"/>
              <a:gd name="connsiteY3" fmla="*/ 2988061 h 3679463"/>
              <a:gd name="connsiteX4" fmla="*/ 1238045 w 5087634"/>
              <a:gd name="connsiteY4" fmla="*/ 3215683 h 3679463"/>
              <a:gd name="connsiteX5" fmla="*/ 105281 w 5087634"/>
              <a:gd name="connsiteY5" fmla="*/ 2574238 h 3679463"/>
              <a:gd name="connsiteX6" fmla="*/ 170021 w 5087634"/>
              <a:gd name="connsiteY6" fmla="*/ 1332786 h 3679463"/>
              <a:gd name="connsiteX7" fmla="*/ 1579239 w 5087634"/>
              <a:gd name="connsiteY7" fmla="*/ 950155 h 3679463"/>
              <a:gd name="connsiteX8" fmla="*/ 2616470 w 5087634"/>
              <a:gd name="connsiteY8" fmla="*/ 172232 h 3679463"/>
              <a:gd name="connsiteX9" fmla="*/ 4030317 w 5087634"/>
              <a:gd name="connsiteY9" fmla="*/ 0 h 3679463"/>
              <a:gd name="connsiteX10" fmla="*/ 4810687 w 5087634"/>
              <a:gd name="connsiteY10" fmla="*/ 712938 h 3679463"/>
              <a:gd name="connsiteX11" fmla="*/ 4759169 w 5087634"/>
              <a:gd name="connsiteY11" fmla="*/ 2151158 h 3679463"/>
              <a:gd name="connsiteX12" fmla="*/ 4039702 w 5087634"/>
              <a:gd name="connsiteY12" fmla="*/ 3501314 h 3679463"/>
              <a:gd name="connsiteX0" fmla="*/ 4039702 w 5087634"/>
              <a:gd name="connsiteY0" fmla="*/ 3501314 h 3687531"/>
              <a:gd name="connsiteX1" fmla="*/ 3052024 w 5087634"/>
              <a:gd name="connsiteY1" fmla="*/ 3682937 h 3687531"/>
              <a:gd name="connsiteX2" fmla="*/ 2390745 w 5087634"/>
              <a:gd name="connsiteY2" fmla="*/ 3455522 h 3687531"/>
              <a:gd name="connsiteX3" fmla="*/ 2004430 w 5087634"/>
              <a:gd name="connsiteY3" fmla="*/ 2988061 h 3687531"/>
              <a:gd name="connsiteX4" fmla="*/ 1238045 w 5087634"/>
              <a:gd name="connsiteY4" fmla="*/ 3215683 h 3687531"/>
              <a:gd name="connsiteX5" fmla="*/ 105281 w 5087634"/>
              <a:gd name="connsiteY5" fmla="*/ 2574238 h 3687531"/>
              <a:gd name="connsiteX6" fmla="*/ 170021 w 5087634"/>
              <a:gd name="connsiteY6" fmla="*/ 1332786 h 3687531"/>
              <a:gd name="connsiteX7" fmla="*/ 1579239 w 5087634"/>
              <a:gd name="connsiteY7" fmla="*/ 950155 h 3687531"/>
              <a:gd name="connsiteX8" fmla="*/ 2616470 w 5087634"/>
              <a:gd name="connsiteY8" fmla="*/ 172232 h 3687531"/>
              <a:gd name="connsiteX9" fmla="*/ 4030317 w 5087634"/>
              <a:gd name="connsiteY9" fmla="*/ 0 h 3687531"/>
              <a:gd name="connsiteX10" fmla="*/ 4810687 w 5087634"/>
              <a:gd name="connsiteY10" fmla="*/ 712938 h 3687531"/>
              <a:gd name="connsiteX11" fmla="*/ 4759169 w 5087634"/>
              <a:gd name="connsiteY11" fmla="*/ 2151158 h 3687531"/>
              <a:gd name="connsiteX12" fmla="*/ 4039702 w 5087634"/>
              <a:gd name="connsiteY12" fmla="*/ 3501314 h 3687531"/>
              <a:gd name="connsiteX0" fmla="*/ 4039702 w 5087634"/>
              <a:gd name="connsiteY0" fmla="*/ 3501314 h 3687531"/>
              <a:gd name="connsiteX1" fmla="*/ 3052024 w 5087634"/>
              <a:gd name="connsiteY1" fmla="*/ 3682937 h 3687531"/>
              <a:gd name="connsiteX2" fmla="*/ 2390745 w 5087634"/>
              <a:gd name="connsiteY2" fmla="*/ 3455522 h 3687531"/>
              <a:gd name="connsiteX3" fmla="*/ 2004430 w 5087634"/>
              <a:gd name="connsiteY3" fmla="*/ 2988061 h 3687531"/>
              <a:gd name="connsiteX4" fmla="*/ 1238045 w 5087634"/>
              <a:gd name="connsiteY4" fmla="*/ 3215683 h 3687531"/>
              <a:gd name="connsiteX5" fmla="*/ 105281 w 5087634"/>
              <a:gd name="connsiteY5" fmla="*/ 2574238 h 3687531"/>
              <a:gd name="connsiteX6" fmla="*/ 170021 w 5087634"/>
              <a:gd name="connsiteY6" fmla="*/ 1332786 h 3687531"/>
              <a:gd name="connsiteX7" fmla="*/ 1579239 w 5087634"/>
              <a:gd name="connsiteY7" fmla="*/ 950155 h 3687531"/>
              <a:gd name="connsiteX8" fmla="*/ 2616470 w 5087634"/>
              <a:gd name="connsiteY8" fmla="*/ 172232 h 3687531"/>
              <a:gd name="connsiteX9" fmla="*/ 4030317 w 5087634"/>
              <a:gd name="connsiteY9" fmla="*/ 0 h 3687531"/>
              <a:gd name="connsiteX10" fmla="*/ 4810687 w 5087634"/>
              <a:gd name="connsiteY10" fmla="*/ 712938 h 3687531"/>
              <a:gd name="connsiteX11" fmla="*/ 4759169 w 5087634"/>
              <a:gd name="connsiteY11" fmla="*/ 2151158 h 3687531"/>
              <a:gd name="connsiteX12" fmla="*/ 4039702 w 5087634"/>
              <a:gd name="connsiteY12" fmla="*/ 3501314 h 3687531"/>
              <a:gd name="connsiteX0" fmla="*/ 4039702 w 5132356"/>
              <a:gd name="connsiteY0" fmla="*/ 3501314 h 3687531"/>
              <a:gd name="connsiteX1" fmla="*/ 3052024 w 5132356"/>
              <a:gd name="connsiteY1" fmla="*/ 3682937 h 3687531"/>
              <a:gd name="connsiteX2" fmla="*/ 2390745 w 5132356"/>
              <a:gd name="connsiteY2" fmla="*/ 3455522 h 3687531"/>
              <a:gd name="connsiteX3" fmla="*/ 2004430 w 5132356"/>
              <a:gd name="connsiteY3" fmla="*/ 2988061 h 3687531"/>
              <a:gd name="connsiteX4" fmla="*/ 1238045 w 5132356"/>
              <a:gd name="connsiteY4" fmla="*/ 3215683 h 3687531"/>
              <a:gd name="connsiteX5" fmla="*/ 105281 w 5132356"/>
              <a:gd name="connsiteY5" fmla="*/ 2574238 h 3687531"/>
              <a:gd name="connsiteX6" fmla="*/ 170021 w 5132356"/>
              <a:gd name="connsiteY6" fmla="*/ 1332786 h 3687531"/>
              <a:gd name="connsiteX7" fmla="*/ 1579239 w 5132356"/>
              <a:gd name="connsiteY7" fmla="*/ 950155 h 3687531"/>
              <a:gd name="connsiteX8" fmla="*/ 2616470 w 5132356"/>
              <a:gd name="connsiteY8" fmla="*/ 172232 h 3687531"/>
              <a:gd name="connsiteX9" fmla="*/ 4030317 w 5132356"/>
              <a:gd name="connsiteY9" fmla="*/ 0 h 3687531"/>
              <a:gd name="connsiteX10" fmla="*/ 4810688 w 5132356"/>
              <a:gd name="connsiteY10" fmla="*/ 712938 h 3687531"/>
              <a:gd name="connsiteX11" fmla="*/ 4759169 w 5132356"/>
              <a:gd name="connsiteY11" fmla="*/ 2151158 h 3687531"/>
              <a:gd name="connsiteX12" fmla="*/ 4039702 w 5132356"/>
              <a:gd name="connsiteY12" fmla="*/ 3501314 h 3687531"/>
              <a:gd name="connsiteX0" fmla="*/ 4039702 w 5132356"/>
              <a:gd name="connsiteY0" fmla="*/ 3506126 h 3692343"/>
              <a:gd name="connsiteX1" fmla="*/ 3052024 w 5132356"/>
              <a:gd name="connsiteY1" fmla="*/ 3687749 h 3692343"/>
              <a:gd name="connsiteX2" fmla="*/ 2390745 w 5132356"/>
              <a:gd name="connsiteY2" fmla="*/ 3460334 h 3692343"/>
              <a:gd name="connsiteX3" fmla="*/ 2004430 w 5132356"/>
              <a:gd name="connsiteY3" fmla="*/ 2992873 h 3692343"/>
              <a:gd name="connsiteX4" fmla="*/ 1238045 w 5132356"/>
              <a:gd name="connsiteY4" fmla="*/ 3220495 h 3692343"/>
              <a:gd name="connsiteX5" fmla="*/ 105281 w 5132356"/>
              <a:gd name="connsiteY5" fmla="*/ 2579050 h 3692343"/>
              <a:gd name="connsiteX6" fmla="*/ 170021 w 5132356"/>
              <a:gd name="connsiteY6" fmla="*/ 1337598 h 3692343"/>
              <a:gd name="connsiteX7" fmla="*/ 1579239 w 5132356"/>
              <a:gd name="connsiteY7" fmla="*/ 954967 h 3692343"/>
              <a:gd name="connsiteX8" fmla="*/ 2616470 w 5132356"/>
              <a:gd name="connsiteY8" fmla="*/ 177044 h 3692343"/>
              <a:gd name="connsiteX9" fmla="*/ 4030317 w 5132356"/>
              <a:gd name="connsiteY9" fmla="*/ 4812 h 3692343"/>
              <a:gd name="connsiteX10" fmla="*/ 4810688 w 5132356"/>
              <a:gd name="connsiteY10" fmla="*/ 717750 h 3692343"/>
              <a:gd name="connsiteX11" fmla="*/ 4759169 w 5132356"/>
              <a:gd name="connsiteY11" fmla="*/ 2155970 h 3692343"/>
              <a:gd name="connsiteX12" fmla="*/ 4039702 w 5132356"/>
              <a:gd name="connsiteY12" fmla="*/ 3506126 h 3692343"/>
              <a:gd name="connsiteX0" fmla="*/ 4039702 w 4958380"/>
              <a:gd name="connsiteY0" fmla="*/ 3501314 h 3687531"/>
              <a:gd name="connsiteX1" fmla="*/ 3052024 w 4958380"/>
              <a:gd name="connsiteY1" fmla="*/ 3682937 h 3687531"/>
              <a:gd name="connsiteX2" fmla="*/ 2390745 w 4958380"/>
              <a:gd name="connsiteY2" fmla="*/ 3455522 h 3687531"/>
              <a:gd name="connsiteX3" fmla="*/ 2004430 w 4958380"/>
              <a:gd name="connsiteY3" fmla="*/ 2988061 h 3687531"/>
              <a:gd name="connsiteX4" fmla="*/ 1238045 w 4958380"/>
              <a:gd name="connsiteY4" fmla="*/ 3215683 h 3687531"/>
              <a:gd name="connsiteX5" fmla="*/ 105281 w 4958380"/>
              <a:gd name="connsiteY5" fmla="*/ 2574238 h 3687531"/>
              <a:gd name="connsiteX6" fmla="*/ 170021 w 4958380"/>
              <a:gd name="connsiteY6" fmla="*/ 1332786 h 3687531"/>
              <a:gd name="connsiteX7" fmla="*/ 1579239 w 4958380"/>
              <a:gd name="connsiteY7" fmla="*/ 950155 h 3687531"/>
              <a:gd name="connsiteX8" fmla="*/ 2616470 w 4958380"/>
              <a:gd name="connsiteY8" fmla="*/ 172232 h 3687531"/>
              <a:gd name="connsiteX9" fmla="*/ 4030317 w 4958380"/>
              <a:gd name="connsiteY9" fmla="*/ 0 h 3687531"/>
              <a:gd name="connsiteX10" fmla="*/ 4810688 w 4958380"/>
              <a:gd name="connsiteY10" fmla="*/ 712938 h 3687531"/>
              <a:gd name="connsiteX11" fmla="*/ 4759169 w 4958380"/>
              <a:gd name="connsiteY11" fmla="*/ 2151158 h 3687531"/>
              <a:gd name="connsiteX12" fmla="*/ 4039702 w 4958380"/>
              <a:gd name="connsiteY12" fmla="*/ 3501314 h 3687531"/>
              <a:gd name="connsiteX0" fmla="*/ 4039702 w 4958380"/>
              <a:gd name="connsiteY0" fmla="*/ 3501314 h 3687531"/>
              <a:gd name="connsiteX1" fmla="*/ 3052024 w 4958380"/>
              <a:gd name="connsiteY1" fmla="*/ 3682937 h 3687531"/>
              <a:gd name="connsiteX2" fmla="*/ 2390745 w 4958380"/>
              <a:gd name="connsiteY2" fmla="*/ 3455522 h 3687531"/>
              <a:gd name="connsiteX3" fmla="*/ 1762684 w 4958380"/>
              <a:gd name="connsiteY3" fmla="*/ 3176996 h 3687531"/>
              <a:gd name="connsiteX4" fmla="*/ 1238045 w 4958380"/>
              <a:gd name="connsiteY4" fmla="*/ 3215683 h 3687531"/>
              <a:gd name="connsiteX5" fmla="*/ 105281 w 4958380"/>
              <a:gd name="connsiteY5" fmla="*/ 2574238 h 3687531"/>
              <a:gd name="connsiteX6" fmla="*/ 170021 w 4958380"/>
              <a:gd name="connsiteY6" fmla="*/ 1332786 h 3687531"/>
              <a:gd name="connsiteX7" fmla="*/ 1579239 w 4958380"/>
              <a:gd name="connsiteY7" fmla="*/ 950155 h 3687531"/>
              <a:gd name="connsiteX8" fmla="*/ 2616470 w 4958380"/>
              <a:gd name="connsiteY8" fmla="*/ 172232 h 3687531"/>
              <a:gd name="connsiteX9" fmla="*/ 4030317 w 4958380"/>
              <a:gd name="connsiteY9" fmla="*/ 0 h 3687531"/>
              <a:gd name="connsiteX10" fmla="*/ 4810688 w 4958380"/>
              <a:gd name="connsiteY10" fmla="*/ 712938 h 3687531"/>
              <a:gd name="connsiteX11" fmla="*/ 4759169 w 4958380"/>
              <a:gd name="connsiteY11" fmla="*/ 2151158 h 3687531"/>
              <a:gd name="connsiteX12" fmla="*/ 4039702 w 4958380"/>
              <a:gd name="connsiteY12" fmla="*/ 3501314 h 3687531"/>
              <a:gd name="connsiteX0" fmla="*/ 4039702 w 4958380"/>
              <a:gd name="connsiteY0" fmla="*/ 3501314 h 3687531"/>
              <a:gd name="connsiteX1" fmla="*/ 3052024 w 4958380"/>
              <a:gd name="connsiteY1" fmla="*/ 3682937 h 3687531"/>
              <a:gd name="connsiteX2" fmla="*/ 2390745 w 4958380"/>
              <a:gd name="connsiteY2" fmla="*/ 3455522 h 3687531"/>
              <a:gd name="connsiteX3" fmla="*/ 1238045 w 4958380"/>
              <a:gd name="connsiteY3" fmla="*/ 3215683 h 3687531"/>
              <a:gd name="connsiteX4" fmla="*/ 105281 w 4958380"/>
              <a:gd name="connsiteY4" fmla="*/ 2574238 h 3687531"/>
              <a:gd name="connsiteX5" fmla="*/ 170021 w 4958380"/>
              <a:gd name="connsiteY5" fmla="*/ 1332786 h 3687531"/>
              <a:gd name="connsiteX6" fmla="*/ 1579239 w 4958380"/>
              <a:gd name="connsiteY6" fmla="*/ 950155 h 3687531"/>
              <a:gd name="connsiteX7" fmla="*/ 2616470 w 4958380"/>
              <a:gd name="connsiteY7" fmla="*/ 172232 h 3687531"/>
              <a:gd name="connsiteX8" fmla="*/ 4030317 w 4958380"/>
              <a:gd name="connsiteY8" fmla="*/ 0 h 3687531"/>
              <a:gd name="connsiteX9" fmla="*/ 4810688 w 4958380"/>
              <a:gd name="connsiteY9" fmla="*/ 712938 h 3687531"/>
              <a:gd name="connsiteX10" fmla="*/ 4759169 w 4958380"/>
              <a:gd name="connsiteY10" fmla="*/ 2151158 h 3687531"/>
              <a:gd name="connsiteX11" fmla="*/ 4039702 w 4958380"/>
              <a:gd name="connsiteY11" fmla="*/ 3501314 h 3687531"/>
              <a:gd name="connsiteX0" fmla="*/ 4039702 w 4958380"/>
              <a:gd name="connsiteY0" fmla="*/ 3501314 h 3706342"/>
              <a:gd name="connsiteX1" fmla="*/ 3052024 w 4958380"/>
              <a:gd name="connsiteY1" fmla="*/ 3682937 h 3706342"/>
              <a:gd name="connsiteX2" fmla="*/ 2028126 w 4958380"/>
              <a:gd name="connsiteY2" fmla="*/ 3652330 h 3706342"/>
              <a:gd name="connsiteX3" fmla="*/ 1238045 w 4958380"/>
              <a:gd name="connsiteY3" fmla="*/ 3215683 h 3706342"/>
              <a:gd name="connsiteX4" fmla="*/ 105281 w 4958380"/>
              <a:gd name="connsiteY4" fmla="*/ 2574238 h 3706342"/>
              <a:gd name="connsiteX5" fmla="*/ 170021 w 4958380"/>
              <a:gd name="connsiteY5" fmla="*/ 1332786 h 3706342"/>
              <a:gd name="connsiteX6" fmla="*/ 1579239 w 4958380"/>
              <a:gd name="connsiteY6" fmla="*/ 950155 h 3706342"/>
              <a:gd name="connsiteX7" fmla="*/ 2616470 w 4958380"/>
              <a:gd name="connsiteY7" fmla="*/ 172232 h 3706342"/>
              <a:gd name="connsiteX8" fmla="*/ 4030317 w 4958380"/>
              <a:gd name="connsiteY8" fmla="*/ 0 h 3706342"/>
              <a:gd name="connsiteX9" fmla="*/ 4810688 w 4958380"/>
              <a:gd name="connsiteY9" fmla="*/ 712938 h 3706342"/>
              <a:gd name="connsiteX10" fmla="*/ 4759169 w 4958380"/>
              <a:gd name="connsiteY10" fmla="*/ 2151158 h 3706342"/>
              <a:gd name="connsiteX11" fmla="*/ 4039702 w 4958380"/>
              <a:gd name="connsiteY11" fmla="*/ 3501314 h 3706342"/>
              <a:gd name="connsiteX0" fmla="*/ 4008488 w 4927166"/>
              <a:gd name="connsiteY0" fmla="*/ 3501314 h 3704040"/>
              <a:gd name="connsiteX1" fmla="*/ 3020810 w 4927166"/>
              <a:gd name="connsiteY1" fmla="*/ 3682937 h 3704040"/>
              <a:gd name="connsiteX2" fmla="*/ 1996912 w 4927166"/>
              <a:gd name="connsiteY2" fmla="*/ 3652330 h 3704040"/>
              <a:gd name="connsiteX3" fmla="*/ 760531 w 4927166"/>
              <a:gd name="connsiteY3" fmla="*/ 3255045 h 3704040"/>
              <a:gd name="connsiteX4" fmla="*/ 74067 w 4927166"/>
              <a:gd name="connsiteY4" fmla="*/ 2574238 h 3704040"/>
              <a:gd name="connsiteX5" fmla="*/ 138807 w 4927166"/>
              <a:gd name="connsiteY5" fmla="*/ 1332786 h 3704040"/>
              <a:gd name="connsiteX6" fmla="*/ 1548025 w 4927166"/>
              <a:gd name="connsiteY6" fmla="*/ 950155 h 3704040"/>
              <a:gd name="connsiteX7" fmla="*/ 2585256 w 4927166"/>
              <a:gd name="connsiteY7" fmla="*/ 172232 h 3704040"/>
              <a:gd name="connsiteX8" fmla="*/ 3999103 w 4927166"/>
              <a:gd name="connsiteY8" fmla="*/ 0 h 3704040"/>
              <a:gd name="connsiteX9" fmla="*/ 4779474 w 4927166"/>
              <a:gd name="connsiteY9" fmla="*/ 712938 h 3704040"/>
              <a:gd name="connsiteX10" fmla="*/ 4727955 w 4927166"/>
              <a:gd name="connsiteY10" fmla="*/ 2151158 h 3704040"/>
              <a:gd name="connsiteX11" fmla="*/ 4008488 w 4927166"/>
              <a:gd name="connsiteY11" fmla="*/ 3501314 h 3704040"/>
              <a:gd name="connsiteX0" fmla="*/ 4046337 w 4965015"/>
              <a:gd name="connsiteY0" fmla="*/ 3501314 h 3704040"/>
              <a:gd name="connsiteX1" fmla="*/ 3058659 w 4965015"/>
              <a:gd name="connsiteY1" fmla="*/ 3682937 h 3704040"/>
              <a:gd name="connsiteX2" fmla="*/ 2034761 w 4965015"/>
              <a:gd name="connsiteY2" fmla="*/ 3652330 h 3704040"/>
              <a:gd name="connsiteX3" fmla="*/ 798380 w 4965015"/>
              <a:gd name="connsiteY3" fmla="*/ 3255045 h 3704040"/>
              <a:gd name="connsiteX4" fmla="*/ 111916 w 4965015"/>
              <a:gd name="connsiteY4" fmla="*/ 2574238 h 3704040"/>
              <a:gd name="connsiteX5" fmla="*/ 176656 w 4965015"/>
              <a:gd name="connsiteY5" fmla="*/ 1332786 h 3704040"/>
              <a:gd name="connsiteX6" fmla="*/ 1790428 w 4965015"/>
              <a:gd name="connsiteY6" fmla="*/ 1021006 h 3704040"/>
              <a:gd name="connsiteX7" fmla="*/ 2623105 w 4965015"/>
              <a:gd name="connsiteY7" fmla="*/ 172232 h 3704040"/>
              <a:gd name="connsiteX8" fmla="*/ 4036952 w 4965015"/>
              <a:gd name="connsiteY8" fmla="*/ 0 h 3704040"/>
              <a:gd name="connsiteX9" fmla="*/ 4817323 w 4965015"/>
              <a:gd name="connsiteY9" fmla="*/ 712938 h 3704040"/>
              <a:gd name="connsiteX10" fmla="*/ 4765804 w 4965015"/>
              <a:gd name="connsiteY10" fmla="*/ 2151158 h 3704040"/>
              <a:gd name="connsiteX11" fmla="*/ 4046337 w 4965015"/>
              <a:gd name="connsiteY11" fmla="*/ 3501314 h 3704040"/>
              <a:gd name="connsiteX0" fmla="*/ 4046337 w 4965015"/>
              <a:gd name="connsiteY0" fmla="*/ 3501314 h 3704040"/>
              <a:gd name="connsiteX1" fmla="*/ 3058659 w 4965015"/>
              <a:gd name="connsiteY1" fmla="*/ 3682937 h 3704040"/>
              <a:gd name="connsiteX2" fmla="*/ 2034761 w 4965015"/>
              <a:gd name="connsiteY2" fmla="*/ 3652330 h 3704040"/>
              <a:gd name="connsiteX3" fmla="*/ 798380 w 4965015"/>
              <a:gd name="connsiteY3" fmla="*/ 3255045 h 3704040"/>
              <a:gd name="connsiteX4" fmla="*/ 111916 w 4965015"/>
              <a:gd name="connsiteY4" fmla="*/ 2574238 h 3704040"/>
              <a:gd name="connsiteX5" fmla="*/ 176656 w 4965015"/>
              <a:gd name="connsiteY5" fmla="*/ 1332786 h 3704040"/>
              <a:gd name="connsiteX6" fmla="*/ 1790428 w 4965015"/>
              <a:gd name="connsiteY6" fmla="*/ 1021006 h 3704040"/>
              <a:gd name="connsiteX7" fmla="*/ 2492934 w 4965015"/>
              <a:gd name="connsiteY7" fmla="*/ 227338 h 3704040"/>
              <a:gd name="connsiteX8" fmla="*/ 4036952 w 4965015"/>
              <a:gd name="connsiteY8" fmla="*/ 0 h 3704040"/>
              <a:gd name="connsiteX9" fmla="*/ 4817323 w 4965015"/>
              <a:gd name="connsiteY9" fmla="*/ 712938 h 3704040"/>
              <a:gd name="connsiteX10" fmla="*/ 4765804 w 4965015"/>
              <a:gd name="connsiteY10" fmla="*/ 2151158 h 3704040"/>
              <a:gd name="connsiteX11" fmla="*/ 4046337 w 4965015"/>
              <a:gd name="connsiteY11" fmla="*/ 3501314 h 3704040"/>
              <a:gd name="connsiteX0" fmla="*/ 4046337 w 4965015"/>
              <a:gd name="connsiteY0" fmla="*/ 3501314 h 3704040"/>
              <a:gd name="connsiteX1" fmla="*/ 3058659 w 4965015"/>
              <a:gd name="connsiteY1" fmla="*/ 3682937 h 3704040"/>
              <a:gd name="connsiteX2" fmla="*/ 2034761 w 4965015"/>
              <a:gd name="connsiteY2" fmla="*/ 3652330 h 3704040"/>
              <a:gd name="connsiteX3" fmla="*/ 798380 w 4965015"/>
              <a:gd name="connsiteY3" fmla="*/ 3255045 h 3704040"/>
              <a:gd name="connsiteX4" fmla="*/ 111916 w 4965015"/>
              <a:gd name="connsiteY4" fmla="*/ 2574238 h 3704040"/>
              <a:gd name="connsiteX5" fmla="*/ 176656 w 4965015"/>
              <a:gd name="connsiteY5" fmla="*/ 1332786 h 3704040"/>
              <a:gd name="connsiteX6" fmla="*/ 1790428 w 4965015"/>
              <a:gd name="connsiteY6" fmla="*/ 1021006 h 3704040"/>
              <a:gd name="connsiteX7" fmla="*/ 2492934 w 4965015"/>
              <a:gd name="connsiteY7" fmla="*/ 227338 h 3704040"/>
              <a:gd name="connsiteX8" fmla="*/ 4036952 w 4965015"/>
              <a:gd name="connsiteY8" fmla="*/ 0 h 3704040"/>
              <a:gd name="connsiteX9" fmla="*/ 4817323 w 4965015"/>
              <a:gd name="connsiteY9" fmla="*/ 712938 h 3704040"/>
              <a:gd name="connsiteX10" fmla="*/ 4765804 w 4965015"/>
              <a:gd name="connsiteY10" fmla="*/ 2151158 h 3704040"/>
              <a:gd name="connsiteX11" fmla="*/ 4046337 w 4965015"/>
              <a:gd name="connsiteY11" fmla="*/ 3501314 h 3704040"/>
              <a:gd name="connsiteX0" fmla="*/ 4046337 w 4965015"/>
              <a:gd name="connsiteY0" fmla="*/ 3430463 h 3633189"/>
              <a:gd name="connsiteX1" fmla="*/ 3058659 w 4965015"/>
              <a:gd name="connsiteY1" fmla="*/ 3612086 h 3633189"/>
              <a:gd name="connsiteX2" fmla="*/ 2034761 w 4965015"/>
              <a:gd name="connsiteY2" fmla="*/ 3581479 h 3633189"/>
              <a:gd name="connsiteX3" fmla="*/ 798380 w 4965015"/>
              <a:gd name="connsiteY3" fmla="*/ 3184194 h 3633189"/>
              <a:gd name="connsiteX4" fmla="*/ 111916 w 4965015"/>
              <a:gd name="connsiteY4" fmla="*/ 2503387 h 3633189"/>
              <a:gd name="connsiteX5" fmla="*/ 176656 w 4965015"/>
              <a:gd name="connsiteY5" fmla="*/ 1261935 h 3633189"/>
              <a:gd name="connsiteX6" fmla="*/ 1790428 w 4965015"/>
              <a:gd name="connsiteY6" fmla="*/ 950155 h 3633189"/>
              <a:gd name="connsiteX7" fmla="*/ 2492934 w 4965015"/>
              <a:gd name="connsiteY7" fmla="*/ 156487 h 3633189"/>
              <a:gd name="connsiteX8" fmla="*/ 3758015 w 4965015"/>
              <a:gd name="connsiteY8" fmla="*/ 0 h 3633189"/>
              <a:gd name="connsiteX9" fmla="*/ 4817323 w 4965015"/>
              <a:gd name="connsiteY9" fmla="*/ 642087 h 3633189"/>
              <a:gd name="connsiteX10" fmla="*/ 4765804 w 4965015"/>
              <a:gd name="connsiteY10" fmla="*/ 2080307 h 3633189"/>
              <a:gd name="connsiteX11" fmla="*/ 4046337 w 4965015"/>
              <a:gd name="connsiteY11" fmla="*/ 3430463 h 3633189"/>
              <a:gd name="connsiteX0" fmla="*/ 4103822 w 5022500"/>
              <a:gd name="connsiteY0" fmla="*/ 3430463 h 3656248"/>
              <a:gd name="connsiteX1" fmla="*/ 3116144 w 5022500"/>
              <a:gd name="connsiteY1" fmla="*/ 3612086 h 3656248"/>
              <a:gd name="connsiteX2" fmla="*/ 2092246 w 5022500"/>
              <a:gd name="connsiteY2" fmla="*/ 3581479 h 3656248"/>
              <a:gd name="connsiteX3" fmla="*/ 1754174 w 5022500"/>
              <a:gd name="connsiteY3" fmla="*/ 2829146 h 3656248"/>
              <a:gd name="connsiteX4" fmla="*/ 169401 w 5022500"/>
              <a:gd name="connsiteY4" fmla="*/ 2503387 h 3656248"/>
              <a:gd name="connsiteX5" fmla="*/ 234141 w 5022500"/>
              <a:gd name="connsiteY5" fmla="*/ 1261935 h 3656248"/>
              <a:gd name="connsiteX6" fmla="*/ 1847913 w 5022500"/>
              <a:gd name="connsiteY6" fmla="*/ 950155 h 3656248"/>
              <a:gd name="connsiteX7" fmla="*/ 2550419 w 5022500"/>
              <a:gd name="connsiteY7" fmla="*/ 156487 h 3656248"/>
              <a:gd name="connsiteX8" fmla="*/ 3815500 w 5022500"/>
              <a:gd name="connsiteY8" fmla="*/ 0 h 3656248"/>
              <a:gd name="connsiteX9" fmla="*/ 4874808 w 5022500"/>
              <a:gd name="connsiteY9" fmla="*/ 642087 h 3656248"/>
              <a:gd name="connsiteX10" fmla="*/ 4823289 w 5022500"/>
              <a:gd name="connsiteY10" fmla="*/ 2080307 h 3656248"/>
              <a:gd name="connsiteX11" fmla="*/ 4103822 w 5022500"/>
              <a:gd name="connsiteY11" fmla="*/ 3430463 h 3656248"/>
              <a:gd name="connsiteX0" fmla="*/ 4103822 w 5022500"/>
              <a:gd name="connsiteY0" fmla="*/ 3430463 h 3631895"/>
              <a:gd name="connsiteX1" fmla="*/ 3116144 w 5022500"/>
              <a:gd name="connsiteY1" fmla="*/ 3612086 h 3631895"/>
              <a:gd name="connsiteX2" fmla="*/ 2509643 w 5022500"/>
              <a:gd name="connsiteY2" fmla="*/ 3172401 h 3631895"/>
              <a:gd name="connsiteX3" fmla="*/ 1754174 w 5022500"/>
              <a:gd name="connsiteY3" fmla="*/ 2829146 h 3631895"/>
              <a:gd name="connsiteX4" fmla="*/ 169401 w 5022500"/>
              <a:gd name="connsiteY4" fmla="*/ 2503387 h 3631895"/>
              <a:gd name="connsiteX5" fmla="*/ 234141 w 5022500"/>
              <a:gd name="connsiteY5" fmla="*/ 1261935 h 3631895"/>
              <a:gd name="connsiteX6" fmla="*/ 1847913 w 5022500"/>
              <a:gd name="connsiteY6" fmla="*/ 950155 h 3631895"/>
              <a:gd name="connsiteX7" fmla="*/ 2550419 w 5022500"/>
              <a:gd name="connsiteY7" fmla="*/ 156487 h 3631895"/>
              <a:gd name="connsiteX8" fmla="*/ 3815500 w 5022500"/>
              <a:gd name="connsiteY8" fmla="*/ 0 h 3631895"/>
              <a:gd name="connsiteX9" fmla="*/ 4874808 w 5022500"/>
              <a:gd name="connsiteY9" fmla="*/ 642087 h 3631895"/>
              <a:gd name="connsiteX10" fmla="*/ 4823289 w 5022500"/>
              <a:gd name="connsiteY10" fmla="*/ 2080307 h 3631895"/>
              <a:gd name="connsiteX11" fmla="*/ 4103822 w 5022500"/>
              <a:gd name="connsiteY11" fmla="*/ 3430463 h 36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2500" h="3631895">
                <a:moveTo>
                  <a:pt x="4103822" y="3430463"/>
                </a:moveTo>
                <a:cubicBezTo>
                  <a:pt x="3671643" y="3642003"/>
                  <a:pt x="3381840" y="3655096"/>
                  <a:pt x="3116144" y="3612086"/>
                </a:cubicBezTo>
                <a:cubicBezTo>
                  <a:pt x="2850448" y="3569076"/>
                  <a:pt x="2736638" y="3302891"/>
                  <a:pt x="2509643" y="3172401"/>
                </a:cubicBezTo>
                <a:cubicBezTo>
                  <a:pt x="2282648" y="3041911"/>
                  <a:pt x="2144214" y="2940648"/>
                  <a:pt x="1754174" y="2829146"/>
                </a:cubicBezTo>
                <a:cubicBezTo>
                  <a:pt x="1364134" y="2717644"/>
                  <a:pt x="422740" y="2764589"/>
                  <a:pt x="169401" y="2503387"/>
                </a:cubicBezTo>
                <a:cubicBezTo>
                  <a:pt x="-83938" y="2242185"/>
                  <a:pt x="-45611" y="1520807"/>
                  <a:pt x="234141" y="1261935"/>
                </a:cubicBezTo>
                <a:cubicBezTo>
                  <a:pt x="513893" y="1003063"/>
                  <a:pt x="1461867" y="1134396"/>
                  <a:pt x="1847913" y="950155"/>
                </a:cubicBezTo>
                <a:cubicBezTo>
                  <a:pt x="2233959" y="765914"/>
                  <a:pt x="2222488" y="314846"/>
                  <a:pt x="2550419" y="156487"/>
                </a:cubicBezTo>
                <a:cubicBezTo>
                  <a:pt x="2878350" y="-1872"/>
                  <a:pt x="3312825" y="3912"/>
                  <a:pt x="3815500" y="0"/>
                </a:cubicBezTo>
                <a:cubicBezTo>
                  <a:pt x="4340388" y="24298"/>
                  <a:pt x="4578884" y="235484"/>
                  <a:pt x="4874808" y="642087"/>
                </a:cubicBezTo>
                <a:cubicBezTo>
                  <a:pt x="5170732" y="1048690"/>
                  <a:pt x="4951787" y="1615578"/>
                  <a:pt x="4823289" y="2080307"/>
                </a:cubicBezTo>
                <a:cubicBezTo>
                  <a:pt x="4694791" y="2545036"/>
                  <a:pt x="4524276" y="3174973"/>
                  <a:pt x="4103822" y="3430463"/>
                </a:cubicBezTo>
                <a:close/>
              </a:path>
            </a:pathLst>
          </a:custGeom>
          <a:ln>
            <a:noFill/>
          </a:ln>
        </p:spPr>
        <p:txBody>
          <a:bodyPr/>
          <a:lstStyle/>
          <a:p>
            <a:endParaRPr lang="fi-FI" dirty="0"/>
          </a:p>
        </p:txBody>
      </p:sp>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838200" y="360962"/>
            <a:ext cx="10515600" cy="1080676"/>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4480734" y="1550872"/>
            <a:ext cx="6873065" cy="4865392"/>
          </a:xfr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371600" indent="-457200">
              <a:buClr>
                <a:schemeClr val="accent1"/>
              </a:buClr>
              <a:buSzPct val="100000"/>
              <a:buFont typeface="Arial" panose="020B0604020202020204" pitchFamily="34" charset="0"/>
              <a:buChar char="•"/>
              <a:defRPr/>
            </a:lvl3pPr>
          </a:lstStyle>
          <a:p>
            <a:pPr lvl="0"/>
            <a:r>
              <a:rPr lang="fi-FI" dirty="0"/>
              <a:t>Muokkaa tekstin perustyylejä napsauttamalla</a:t>
            </a:r>
          </a:p>
          <a:p>
            <a:pPr lvl="1"/>
            <a:r>
              <a:rPr lang="fi-FI" dirty="0"/>
              <a:t>toinen taso</a:t>
            </a:r>
          </a:p>
          <a:p>
            <a:pPr lvl="2"/>
            <a:r>
              <a:rPr lang="fi-FI" dirty="0"/>
              <a:t>kolmas taso</a:t>
            </a:r>
          </a:p>
        </p:txBody>
      </p:sp>
      <p:sp>
        <p:nvSpPr>
          <p:cNvPr id="13" name="Vapaamuotoinen: Muoto 12">
            <a:extLst>
              <a:ext uri="{FF2B5EF4-FFF2-40B4-BE49-F238E27FC236}">
                <a16:creationId xmlns:a16="http://schemas.microsoft.com/office/drawing/2014/main" id="{56B3C4B5-CE22-F222-9DC5-3CB3099B9A29}"/>
              </a:ext>
            </a:extLst>
          </p:cNvPr>
          <p:cNvSpPr/>
          <p:nvPr/>
        </p:nvSpPr>
        <p:spPr>
          <a:xfrm rot="921491">
            <a:off x="257133" y="5854474"/>
            <a:ext cx="41894" cy="15893"/>
          </a:xfrm>
          <a:custGeom>
            <a:avLst/>
            <a:gdLst>
              <a:gd name="connsiteX0" fmla="*/ 0 w 41894"/>
              <a:gd name="connsiteY0" fmla="*/ 15894 h 15893"/>
              <a:gd name="connsiteX1" fmla="*/ 41895 w 41894"/>
              <a:gd name="connsiteY1" fmla="*/ 0 h 15893"/>
              <a:gd name="connsiteX2" fmla="*/ 0 w 41894"/>
              <a:gd name="connsiteY2" fmla="*/ 15894 h 15893"/>
            </a:gdLst>
            <a:ahLst/>
            <a:cxnLst>
              <a:cxn ang="0">
                <a:pos x="connsiteX0" y="connsiteY0"/>
              </a:cxn>
              <a:cxn ang="0">
                <a:pos x="connsiteX1" y="connsiteY1"/>
              </a:cxn>
              <a:cxn ang="0">
                <a:pos x="connsiteX2" y="connsiteY2"/>
              </a:cxn>
            </a:cxnLst>
            <a:rect l="l" t="t" r="r" b="b"/>
            <a:pathLst>
              <a:path w="41894" h="15893">
                <a:moveTo>
                  <a:pt x="0" y="15894"/>
                </a:moveTo>
                <a:cubicBezTo>
                  <a:pt x="13367" y="9699"/>
                  <a:pt x="28201" y="3586"/>
                  <a:pt x="41895" y="0"/>
                </a:cubicBezTo>
                <a:cubicBezTo>
                  <a:pt x="28446" y="6032"/>
                  <a:pt x="13775" y="12552"/>
                  <a:pt x="0" y="15894"/>
                </a:cubicBezTo>
                <a:close/>
              </a:path>
            </a:pathLst>
          </a:custGeom>
          <a:solidFill>
            <a:schemeClr val="accent2"/>
          </a:solidFill>
          <a:ln w="8067" cap="flat">
            <a:noFill/>
            <a:prstDash val="solid"/>
            <a:miter/>
          </a:ln>
        </p:spPr>
        <p:txBody>
          <a:bodyPr rtlCol="0" anchor="ctr"/>
          <a:lstStyle/>
          <a:p>
            <a:endParaRPr lang="fi-FI"/>
          </a:p>
        </p:txBody>
      </p:sp>
      <p:pic>
        <p:nvPicPr>
          <p:cNvPr id="5" name="Kuva 4" descr="Valonian logo">
            <a:extLst>
              <a:ext uri="{FF2B5EF4-FFF2-40B4-BE49-F238E27FC236}">
                <a16:creationId xmlns:a16="http://schemas.microsoft.com/office/drawing/2014/main" id="{912B5C01-79D2-FD77-5476-210948D7EF2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6818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Otsikko valokuvalla">
    <p:bg>
      <p:bgPr>
        <a:solidFill>
          <a:schemeClr val="bg1">
            <a:lumMod val="95000"/>
          </a:schemeClr>
        </a:solidFill>
        <a:effectLst/>
      </p:bgPr>
    </p:bg>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E1560EF4-D4C7-E928-48F0-0065502720D3}"/>
              </a:ext>
            </a:extLst>
          </p:cNvPr>
          <p:cNvSpPr/>
          <p:nvPr userDrawn="1"/>
        </p:nvSpPr>
        <p:spPr>
          <a:xfrm>
            <a:off x="0" y="5397729"/>
            <a:ext cx="12192000" cy="1460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1790700" y="2894047"/>
            <a:ext cx="8601075" cy="1325563"/>
          </a:xfrm>
        </p:spPr>
        <p:txBody>
          <a:bodyPr anchor="b" anchorCtr="0">
            <a:normAutofit/>
          </a:bodyPr>
          <a:lstStyle>
            <a:lvl1pPr>
              <a:defRPr sz="4800">
                <a:solidFill>
                  <a:schemeClr val="accent6"/>
                </a:solidFill>
              </a:defRPr>
            </a:lvl1pPr>
          </a:lstStyle>
          <a:p>
            <a:r>
              <a:rPr lang="fi-FI"/>
              <a:t>Muokkaa ots. perustyyl. napsautt.</a:t>
            </a:r>
            <a:endParaRPr lang="fi-FI" dirty="0"/>
          </a:p>
        </p:txBody>
      </p:sp>
      <p:sp>
        <p:nvSpPr>
          <p:cNvPr id="4" name="Tekstin paikkamerkki 3" descr="Alaotsikkopaikka">
            <a:extLst>
              <a:ext uri="{FF2B5EF4-FFF2-40B4-BE49-F238E27FC236}">
                <a16:creationId xmlns:a16="http://schemas.microsoft.com/office/drawing/2014/main" id="{DFCA20BF-AE4E-FA79-0988-69CBFA399BC3}"/>
              </a:ext>
            </a:extLst>
          </p:cNvPr>
          <p:cNvSpPr>
            <a:spLocks noGrp="1"/>
          </p:cNvSpPr>
          <p:nvPr>
            <p:ph type="body" sz="quarter" idx="10"/>
          </p:nvPr>
        </p:nvSpPr>
        <p:spPr>
          <a:xfrm>
            <a:off x="1076325" y="4287555"/>
            <a:ext cx="10067926" cy="914400"/>
          </a:xfrm>
          <a:prstGeom prst="rect">
            <a:avLst/>
          </a:prstGeom>
        </p:spPr>
        <p:txBody>
          <a:bodyPr/>
          <a:lstStyle>
            <a:lvl1pPr marL="0" indent="0" algn="ctr">
              <a:buNone/>
              <a:defRPr>
                <a:solidFill>
                  <a:schemeClr val="accent6"/>
                </a:solidFill>
              </a:defRPr>
            </a:lvl1pPr>
          </a:lstStyle>
          <a:p>
            <a:pPr lvl="0"/>
            <a:r>
              <a:rPr lang="fi-FI"/>
              <a:t>Muokkaa tekstin perustyylejä napsauttamalla</a:t>
            </a:r>
          </a:p>
        </p:txBody>
      </p:sp>
      <p:sp>
        <p:nvSpPr>
          <p:cNvPr id="7" name="Kuvan paikkamerkki 14" descr="Pyöreäreunainen kuvapaikka oikeassa yläkulmassa">
            <a:extLst>
              <a:ext uri="{FF2B5EF4-FFF2-40B4-BE49-F238E27FC236}">
                <a16:creationId xmlns:a16="http://schemas.microsoft.com/office/drawing/2014/main" id="{A90466F1-0830-81EA-4D3D-6C35BC5F5814}"/>
              </a:ext>
            </a:extLst>
          </p:cNvPr>
          <p:cNvSpPr>
            <a:spLocks noGrp="1"/>
          </p:cNvSpPr>
          <p:nvPr>
            <p:ph type="pic" sz="quarter" idx="17"/>
          </p:nvPr>
        </p:nvSpPr>
        <p:spPr>
          <a:xfrm>
            <a:off x="7823200" y="-187603"/>
            <a:ext cx="4941094" cy="3687296"/>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977680"/>
              <a:gd name="connsiteX1" fmla="*/ 3228066 w 5011488"/>
              <a:gd name="connsiteY1" fmla="*/ 3966341 h 3977680"/>
              <a:gd name="connsiteX2" fmla="*/ 86971 w 5011488"/>
              <a:gd name="connsiteY2" fmla="*/ 2310572 h 3977680"/>
              <a:gd name="connsiteX3" fmla="*/ 411018 w 5011488"/>
              <a:gd name="connsiteY3" fmla="*/ 755221 h 3977680"/>
              <a:gd name="connsiteX4" fmla="*/ 1888476 w 5011488"/>
              <a:gd name="connsiteY4" fmla="*/ 604602 h 3977680"/>
              <a:gd name="connsiteX5" fmla="*/ 3785618 w 5011488"/>
              <a:gd name="connsiteY5" fmla="*/ 50746 h 3977680"/>
              <a:gd name="connsiteX6" fmla="*/ 5000166 w 5011488"/>
              <a:gd name="connsiteY6" fmla="*/ 1573593 h 3977680"/>
              <a:gd name="connsiteX7" fmla="*/ 4280699 w 5011488"/>
              <a:gd name="connsiteY7" fmla="*/ 2923749 h 3977680"/>
              <a:gd name="connsiteX0" fmla="*/ 3939505 w 5006664"/>
              <a:gd name="connsiteY0" fmla="*/ 2732681 h 3970855"/>
              <a:gd name="connsiteX1" fmla="*/ 3228066 w 5006664"/>
              <a:gd name="connsiteY1" fmla="*/ 3966341 h 3970855"/>
              <a:gd name="connsiteX2" fmla="*/ 86971 w 5006664"/>
              <a:gd name="connsiteY2" fmla="*/ 2310572 h 3970855"/>
              <a:gd name="connsiteX3" fmla="*/ 411018 w 5006664"/>
              <a:gd name="connsiteY3" fmla="*/ 755221 h 3970855"/>
              <a:gd name="connsiteX4" fmla="*/ 1888476 w 5006664"/>
              <a:gd name="connsiteY4" fmla="*/ 604602 h 3970855"/>
              <a:gd name="connsiteX5" fmla="*/ 3785618 w 5006664"/>
              <a:gd name="connsiteY5" fmla="*/ 50746 h 3970855"/>
              <a:gd name="connsiteX6" fmla="*/ 5000166 w 5006664"/>
              <a:gd name="connsiteY6" fmla="*/ 1573593 h 3970855"/>
              <a:gd name="connsiteX7" fmla="*/ 3939505 w 5006664"/>
              <a:gd name="connsiteY7" fmla="*/ 2732681 h 3970855"/>
              <a:gd name="connsiteX0" fmla="*/ 3756494 w 4823653"/>
              <a:gd name="connsiteY0" fmla="*/ 2732681 h 3970077"/>
              <a:gd name="connsiteX1" fmla="*/ 3045055 w 4823653"/>
              <a:gd name="connsiteY1" fmla="*/ 3966341 h 3970077"/>
              <a:gd name="connsiteX2" fmla="*/ 163267 w 4823653"/>
              <a:gd name="connsiteY2" fmla="*/ 2351515 h 3970077"/>
              <a:gd name="connsiteX3" fmla="*/ 228007 w 4823653"/>
              <a:gd name="connsiteY3" fmla="*/ 755221 h 3970077"/>
              <a:gd name="connsiteX4" fmla="*/ 1705465 w 4823653"/>
              <a:gd name="connsiteY4" fmla="*/ 604602 h 3970077"/>
              <a:gd name="connsiteX5" fmla="*/ 3602607 w 4823653"/>
              <a:gd name="connsiteY5" fmla="*/ 50746 h 3970077"/>
              <a:gd name="connsiteX6" fmla="*/ 4817155 w 4823653"/>
              <a:gd name="connsiteY6" fmla="*/ 1573593 h 3970077"/>
              <a:gd name="connsiteX7" fmla="*/ 3756494 w 4823653"/>
              <a:gd name="connsiteY7" fmla="*/ 2732681 h 3970077"/>
              <a:gd name="connsiteX0" fmla="*/ 3741206 w 4808365"/>
              <a:gd name="connsiteY0" fmla="*/ 2732681 h 3966498"/>
              <a:gd name="connsiteX1" fmla="*/ 3029767 w 4808365"/>
              <a:gd name="connsiteY1" fmla="*/ 3966341 h 3966498"/>
              <a:gd name="connsiteX2" fmla="*/ 1253448 w 4808365"/>
              <a:gd name="connsiteY2" fmla="*/ 2815539 h 3966498"/>
              <a:gd name="connsiteX3" fmla="*/ 147979 w 4808365"/>
              <a:gd name="connsiteY3" fmla="*/ 2351515 h 3966498"/>
              <a:gd name="connsiteX4" fmla="*/ 212719 w 4808365"/>
              <a:gd name="connsiteY4" fmla="*/ 755221 h 3966498"/>
              <a:gd name="connsiteX5" fmla="*/ 1690177 w 4808365"/>
              <a:gd name="connsiteY5" fmla="*/ 604602 h 3966498"/>
              <a:gd name="connsiteX6" fmla="*/ 3587319 w 4808365"/>
              <a:gd name="connsiteY6" fmla="*/ 50746 h 3966498"/>
              <a:gd name="connsiteX7" fmla="*/ 4801867 w 4808365"/>
              <a:gd name="connsiteY7" fmla="*/ 1573593 h 3966498"/>
              <a:gd name="connsiteX8" fmla="*/ 3741206 w 4808365"/>
              <a:gd name="connsiteY8" fmla="*/ 2732681 h 3966498"/>
              <a:gd name="connsiteX0" fmla="*/ 3741206 w 4808365"/>
              <a:gd name="connsiteY0" fmla="*/ 2732681 h 3584476"/>
              <a:gd name="connsiteX1" fmla="*/ 2934233 w 4808365"/>
              <a:gd name="connsiteY1" fmla="*/ 3584203 h 3584476"/>
              <a:gd name="connsiteX2" fmla="*/ 1253448 w 4808365"/>
              <a:gd name="connsiteY2" fmla="*/ 2815539 h 3584476"/>
              <a:gd name="connsiteX3" fmla="*/ 147979 w 4808365"/>
              <a:gd name="connsiteY3" fmla="*/ 2351515 h 3584476"/>
              <a:gd name="connsiteX4" fmla="*/ 212719 w 4808365"/>
              <a:gd name="connsiteY4" fmla="*/ 755221 h 3584476"/>
              <a:gd name="connsiteX5" fmla="*/ 1690177 w 4808365"/>
              <a:gd name="connsiteY5" fmla="*/ 604602 h 3584476"/>
              <a:gd name="connsiteX6" fmla="*/ 3587319 w 4808365"/>
              <a:gd name="connsiteY6" fmla="*/ 50746 h 3584476"/>
              <a:gd name="connsiteX7" fmla="*/ 4801867 w 4808365"/>
              <a:gd name="connsiteY7" fmla="*/ 1573593 h 3584476"/>
              <a:gd name="connsiteX8" fmla="*/ 3741206 w 4808365"/>
              <a:gd name="connsiteY8" fmla="*/ 2732681 h 3584476"/>
              <a:gd name="connsiteX0" fmla="*/ 3741206 w 4807642"/>
              <a:gd name="connsiteY0" fmla="*/ 2732681 h 3584476"/>
              <a:gd name="connsiteX1" fmla="*/ 2934233 w 4807642"/>
              <a:gd name="connsiteY1" fmla="*/ 3584203 h 3584476"/>
              <a:gd name="connsiteX2" fmla="*/ 1253448 w 4807642"/>
              <a:gd name="connsiteY2" fmla="*/ 2815539 h 3584476"/>
              <a:gd name="connsiteX3" fmla="*/ 147979 w 4807642"/>
              <a:gd name="connsiteY3" fmla="*/ 2351515 h 3584476"/>
              <a:gd name="connsiteX4" fmla="*/ 212719 w 4807642"/>
              <a:gd name="connsiteY4" fmla="*/ 755221 h 3584476"/>
              <a:gd name="connsiteX5" fmla="*/ 1690177 w 4807642"/>
              <a:gd name="connsiteY5" fmla="*/ 604602 h 3584476"/>
              <a:gd name="connsiteX6" fmla="*/ 3587319 w 4807642"/>
              <a:gd name="connsiteY6" fmla="*/ 50746 h 3584476"/>
              <a:gd name="connsiteX7" fmla="*/ 4801867 w 4807642"/>
              <a:gd name="connsiteY7" fmla="*/ 1573593 h 3584476"/>
              <a:gd name="connsiteX8" fmla="*/ 4174069 w 4807642"/>
              <a:gd name="connsiteY8" fmla="*/ 2433402 h 3584476"/>
              <a:gd name="connsiteX9" fmla="*/ 3741206 w 4807642"/>
              <a:gd name="connsiteY9" fmla="*/ 2732681 h 3584476"/>
              <a:gd name="connsiteX0" fmla="*/ 3741206 w 4807642"/>
              <a:gd name="connsiteY0" fmla="*/ 2732681 h 3508507"/>
              <a:gd name="connsiteX1" fmla="*/ 2791080 w 4807642"/>
              <a:gd name="connsiteY1" fmla="*/ 3508188 h 3508507"/>
              <a:gd name="connsiteX2" fmla="*/ 1253448 w 4807642"/>
              <a:gd name="connsiteY2" fmla="*/ 2815539 h 3508507"/>
              <a:gd name="connsiteX3" fmla="*/ 147979 w 4807642"/>
              <a:gd name="connsiteY3" fmla="*/ 2351515 h 3508507"/>
              <a:gd name="connsiteX4" fmla="*/ 212719 w 4807642"/>
              <a:gd name="connsiteY4" fmla="*/ 755221 h 3508507"/>
              <a:gd name="connsiteX5" fmla="*/ 1690177 w 4807642"/>
              <a:gd name="connsiteY5" fmla="*/ 604602 h 3508507"/>
              <a:gd name="connsiteX6" fmla="*/ 3587319 w 4807642"/>
              <a:gd name="connsiteY6" fmla="*/ 50746 h 3508507"/>
              <a:gd name="connsiteX7" fmla="*/ 4801867 w 4807642"/>
              <a:gd name="connsiteY7" fmla="*/ 1573593 h 3508507"/>
              <a:gd name="connsiteX8" fmla="*/ 4174069 w 4807642"/>
              <a:gd name="connsiteY8" fmla="*/ 2433402 h 3508507"/>
              <a:gd name="connsiteX9" fmla="*/ 3741206 w 4807642"/>
              <a:gd name="connsiteY9" fmla="*/ 2732681 h 3508507"/>
              <a:gd name="connsiteX0" fmla="*/ 3540732 w 4807993"/>
              <a:gd name="connsiteY0" fmla="*/ 2823399 h 3508196"/>
              <a:gd name="connsiteX1" fmla="*/ 2791080 w 4807993"/>
              <a:gd name="connsiteY1" fmla="*/ 3508188 h 3508196"/>
              <a:gd name="connsiteX2" fmla="*/ 1253448 w 4807993"/>
              <a:gd name="connsiteY2" fmla="*/ 2815539 h 3508196"/>
              <a:gd name="connsiteX3" fmla="*/ 147979 w 4807993"/>
              <a:gd name="connsiteY3" fmla="*/ 2351515 h 3508196"/>
              <a:gd name="connsiteX4" fmla="*/ 212719 w 4807993"/>
              <a:gd name="connsiteY4" fmla="*/ 755221 h 3508196"/>
              <a:gd name="connsiteX5" fmla="*/ 1690177 w 4807993"/>
              <a:gd name="connsiteY5" fmla="*/ 604602 h 3508196"/>
              <a:gd name="connsiteX6" fmla="*/ 3587319 w 4807993"/>
              <a:gd name="connsiteY6" fmla="*/ 50746 h 3508196"/>
              <a:gd name="connsiteX7" fmla="*/ 4801867 w 4807993"/>
              <a:gd name="connsiteY7" fmla="*/ 1573593 h 3508196"/>
              <a:gd name="connsiteX8" fmla="*/ 4174069 w 4807993"/>
              <a:gd name="connsiteY8" fmla="*/ 2433402 h 3508196"/>
              <a:gd name="connsiteX9" fmla="*/ 3540732 w 4807993"/>
              <a:gd name="connsiteY9" fmla="*/ 2823399 h 3508196"/>
              <a:gd name="connsiteX0" fmla="*/ 3540732 w 4765473"/>
              <a:gd name="connsiteY0" fmla="*/ 2823399 h 3508196"/>
              <a:gd name="connsiteX1" fmla="*/ 2791080 w 4765473"/>
              <a:gd name="connsiteY1" fmla="*/ 3508188 h 3508196"/>
              <a:gd name="connsiteX2" fmla="*/ 1253448 w 4765473"/>
              <a:gd name="connsiteY2" fmla="*/ 2815539 h 3508196"/>
              <a:gd name="connsiteX3" fmla="*/ 147979 w 4765473"/>
              <a:gd name="connsiteY3" fmla="*/ 2351515 h 3508196"/>
              <a:gd name="connsiteX4" fmla="*/ 212719 w 4765473"/>
              <a:gd name="connsiteY4" fmla="*/ 755221 h 3508196"/>
              <a:gd name="connsiteX5" fmla="*/ 1690177 w 4765473"/>
              <a:gd name="connsiteY5" fmla="*/ 604602 h 3508196"/>
              <a:gd name="connsiteX6" fmla="*/ 3587319 w 4765473"/>
              <a:gd name="connsiteY6" fmla="*/ 50746 h 3508196"/>
              <a:gd name="connsiteX7" fmla="*/ 4758908 w 4765473"/>
              <a:gd name="connsiteY7" fmla="*/ 1197764 h 3508196"/>
              <a:gd name="connsiteX8" fmla="*/ 4174069 w 4765473"/>
              <a:gd name="connsiteY8" fmla="*/ 2433402 h 3508196"/>
              <a:gd name="connsiteX9" fmla="*/ 3540732 w 4765473"/>
              <a:gd name="connsiteY9" fmla="*/ 2823399 h 3508196"/>
              <a:gd name="connsiteX0" fmla="*/ 3651177 w 4875918"/>
              <a:gd name="connsiteY0" fmla="*/ 2823399 h 3508196"/>
              <a:gd name="connsiteX1" fmla="*/ 2901525 w 4875918"/>
              <a:gd name="connsiteY1" fmla="*/ 3508188 h 3508196"/>
              <a:gd name="connsiteX2" fmla="*/ 1363893 w 4875918"/>
              <a:gd name="connsiteY2" fmla="*/ 2815539 h 3508196"/>
              <a:gd name="connsiteX3" fmla="*/ 86589 w 4875918"/>
              <a:gd name="connsiteY3" fmla="*/ 2338555 h 3508196"/>
              <a:gd name="connsiteX4" fmla="*/ 323164 w 4875918"/>
              <a:gd name="connsiteY4" fmla="*/ 755221 h 3508196"/>
              <a:gd name="connsiteX5" fmla="*/ 1800622 w 4875918"/>
              <a:gd name="connsiteY5" fmla="*/ 604602 h 3508196"/>
              <a:gd name="connsiteX6" fmla="*/ 3697764 w 4875918"/>
              <a:gd name="connsiteY6" fmla="*/ 50746 h 3508196"/>
              <a:gd name="connsiteX7" fmla="*/ 4869353 w 4875918"/>
              <a:gd name="connsiteY7" fmla="*/ 1197764 h 3508196"/>
              <a:gd name="connsiteX8" fmla="*/ 4284514 w 4875918"/>
              <a:gd name="connsiteY8" fmla="*/ 2433402 h 3508196"/>
              <a:gd name="connsiteX9" fmla="*/ 3651177 w 4875918"/>
              <a:gd name="connsiteY9" fmla="*/ 2823399 h 3508196"/>
              <a:gd name="connsiteX0" fmla="*/ 3651177 w 4875918"/>
              <a:gd name="connsiteY0" fmla="*/ 2823399 h 3469320"/>
              <a:gd name="connsiteX1" fmla="*/ 2586493 w 4875918"/>
              <a:gd name="connsiteY1" fmla="*/ 3469309 h 3469320"/>
              <a:gd name="connsiteX2" fmla="*/ 1363893 w 4875918"/>
              <a:gd name="connsiteY2" fmla="*/ 2815539 h 3469320"/>
              <a:gd name="connsiteX3" fmla="*/ 86589 w 4875918"/>
              <a:gd name="connsiteY3" fmla="*/ 2338555 h 3469320"/>
              <a:gd name="connsiteX4" fmla="*/ 323164 w 4875918"/>
              <a:gd name="connsiteY4" fmla="*/ 755221 h 3469320"/>
              <a:gd name="connsiteX5" fmla="*/ 1800622 w 4875918"/>
              <a:gd name="connsiteY5" fmla="*/ 604602 h 3469320"/>
              <a:gd name="connsiteX6" fmla="*/ 3697764 w 4875918"/>
              <a:gd name="connsiteY6" fmla="*/ 50746 h 3469320"/>
              <a:gd name="connsiteX7" fmla="*/ 4869353 w 4875918"/>
              <a:gd name="connsiteY7" fmla="*/ 1197764 h 3469320"/>
              <a:gd name="connsiteX8" fmla="*/ 4284514 w 4875918"/>
              <a:gd name="connsiteY8" fmla="*/ 2433402 h 3469320"/>
              <a:gd name="connsiteX9" fmla="*/ 3651177 w 4875918"/>
              <a:gd name="connsiteY9" fmla="*/ 2823399 h 3469320"/>
              <a:gd name="connsiteX0" fmla="*/ 3550940 w 4876138"/>
              <a:gd name="connsiteY0" fmla="*/ 2784520 h 3469351"/>
              <a:gd name="connsiteX1" fmla="*/ 2586493 w 4876138"/>
              <a:gd name="connsiteY1" fmla="*/ 3469309 h 3469351"/>
              <a:gd name="connsiteX2" fmla="*/ 1363893 w 4876138"/>
              <a:gd name="connsiteY2" fmla="*/ 2815539 h 3469351"/>
              <a:gd name="connsiteX3" fmla="*/ 86589 w 4876138"/>
              <a:gd name="connsiteY3" fmla="*/ 2338555 h 3469351"/>
              <a:gd name="connsiteX4" fmla="*/ 323164 w 4876138"/>
              <a:gd name="connsiteY4" fmla="*/ 755221 h 3469351"/>
              <a:gd name="connsiteX5" fmla="*/ 1800622 w 4876138"/>
              <a:gd name="connsiteY5" fmla="*/ 604602 h 3469351"/>
              <a:gd name="connsiteX6" fmla="*/ 3697764 w 4876138"/>
              <a:gd name="connsiteY6" fmla="*/ 50746 h 3469351"/>
              <a:gd name="connsiteX7" fmla="*/ 4869353 w 4876138"/>
              <a:gd name="connsiteY7" fmla="*/ 1197764 h 3469351"/>
              <a:gd name="connsiteX8" fmla="*/ 4284514 w 4876138"/>
              <a:gd name="connsiteY8" fmla="*/ 2433402 h 3469351"/>
              <a:gd name="connsiteX9" fmla="*/ 3550940 w 4876138"/>
              <a:gd name="connsiteY9" fmla="*/ 2784520 h 3469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76138" h="3469351">
                <a:moveTo>
                  <a:pt x="3550940" y="2784520"/>
                </a:moveTo>
                <a:cubicBezTo>
                  <a:pt x="3032503" y="3321338"/>
                  <a:pt x="2951001" y="3464139"/>
                  <a:pt x="2586493" y="3469309"/>
                </a:cubicBezTo>
                <a:cubicBezTo>
                  <a:pt x="2221985" y="3474479"/>
                  <a:pt x="1780544" y="3003998"/>
                  <a:pt x="1363893" y="2815539"/>
                </a:cubicBezTo>
                <a:cubicBezTo>
                  <a:pt x="947242" y="2627080"/>
                  <a:pt x="275966" y="2745631"/>
                  <a:pt x="86589" y="2338555"/>
                </a:cubicBezTo>
                <a:cubicBezTo>
                  <a:pt x="-102788" y="1931479"/>
                  <a:pt x="37492" y="1044213"/>
                  <a:pt x="323164" y="755221"/>
                </a:cubicBezTo>
                <a:cubicBezTo>
                  <a:pt x="608836" y="466229"/>
                  <a:pt x="1238189" y="722015"/>
                  <a:pt x="1800622" y="604602"/>
                </a:cubicBezTo>
                <a:cubicBezTo>
                  <a:pt x="2363055" y="487189"/>
                  <a:pt x="3135931" y="-188090"/>
                  <a:pt x="3697764" y="50746"/>
                </a:cubicBezTo>
                <a:cubicBezTo>
                  <a:pt x="4241983" y="100705"/>
                  <a:pt x="4786840" y="718930"/>
                  <a:pt x="4869353" y="1197764"/>
                </a:cubicBezTo>
                <a:cubicBezTo>
                  <a:pt x="4935300" y="1617620"/>
                  <a:pt x="4504249" y="2168943"/>
                  <a:pt x="4284514" y="2433402"/>
                </a:cubicBezTo>
                <a:cubicBezTo>
                  <a:pt x="4064779" y="2697861"/>
                  <a:pt x="3725734" y="2615466"/>
                  <a:pt x="3550940" y="2784520"/>
                </a:cubicBezTo>
                <a:close/>
              </a:path>
            </a:pathLst>
          </a:custGeom>
          <a:ln>
            <a:noFill/>
          </a:ln>
        </p:spPr>
        <p:txBody>
          <a:bodyPr/>
          <a:lstStyle/>
          <a:p>
            <a:r>
              <a:rPr lang="fi-FI"/>
              <a:t>Lisää kuva napsauttamalla kuvaketta</a:t>
            </a:r>
            <a:endParaRPr lang="fi-FI" dirty="0"/>
          </a:p>
        </p:txBody>
      </p:sp>
      <p:sp>
        <p:nvSpPr>
          <p:cNvPr id="10" name="Kuvan paikkamerkki 6">
            <a:extLst>
              <a:ext uri="{FF2B5EF4-FFF2-40B4-BE49-F238E27FC236}">
                <a16:creationId xmlns:a16="http://schemas.microsoft.com/office/drawing/2014/main" id="{64D63E16-7B8C-9932-9CD0-9BFAF24D2C9C}"/>
              </a:ext>
            </a:extLst>
          </p:cNvPr>
          <p:cNvSpPr>
            <a:spLocks noGrp="1"/>
          </p:cNvSpPr>
          <p:nvPr>
            <p:ph type="pic" sz="quarter" idx="12" hasCustomPrompt="1"/>
          </p:nvPr>
        </p:nvSpPr>
        <p:spPr>
          <a:xfrm>
            <a:off x="4324350" y="5600316"/>
            <a:ext cx="3543300" cy="995362"/>
          </a:xfrm>
          <a:prstGeom prst="rect">
            <a:avLst/>
          </a:prstGeom>
        </p:spPr>
        <p:txBody>
          <a:bodyPr/>
          <a:lstStyle>
            <a:lvl1pPr>
              <a:defRPr/>
            </a:lvl1pPr>
          </a:lstStyle>
          <a:p>
            <a:r>
              <a:rPr lang="fi-FI" dirty="0"/>
              <a:t>Valonian logo</a:t>
            </a:r>
          </a:p>
        </p:txBody>
      </p:sp>
      <p:pic>
        <p:nvPicPr>
          <p:cNvPr id="3" name="Kuva 2">
            <a:extLst>
              <a:ext uri="{FF2B5EF4-FFF2-40B4-BE49-F238E27FC236}">
                <a16:creationId xmlns:a16="http://schemas.microsoft.com/office/drawing/2014/main" id="{0E1DB863-19CE-3901-AB19-DDA8F83856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2246262" cy="1760583"/>
          </a:xfrm>
          <a:prstGeom prst="rect">
            <a:avLst/>
          </a:prstGeom>
        </p:spPr>
      </p:pic>
    </p:spTree>
    <p:extLst>
      <p:ext uri="{BB962C8B-B14F-4D97-AF65-F5344CB8AC3E}">
        <p14:creationId xmlns:p14="http://schemas.microsoft.com/office/powerpoint/2010/main" val="26377328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ksti vas + pyöreäreunainen kuva oik">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999C454E-4CD9-86D9-AE91-5243529D6C97}"/>
              </a:ext>
            </a:extLst>
          </p:cNvPr>
          <p:cNvSpPr>
            <a:spLocks noGrp="1"/>
          </p:cNvSpPr>
          <p:nvPr>
            <p:ph type="title"/>
          </p:nvPr>
        </p:nvSpPr>
        <p:spPr>
          <a:xfrm>
            <a:off x="572570" y="790139"/>
            <a:ext cx="3966304" cy="1081538"/>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descr="Tekstilaatikko">
            <a:extLst>
              <a:ext uri="{FF2B5EF4-FFF2-40B4-BE49-F238E27FC236}">
                <a16:creationId xmlns:a16="http://schemas.microsoft.com/office/drawing/2014/main" id="{9F7DA078-373E-8F88-7201-637C9A82BCC8}"/>
              </a:ext>
            </a:extLst>
          </p:cNvPr>
          <p:cNvSpPr>
            <a:spLocks noGrp="1"/>
          </p:cNvSpPr>
          <p:nvPr>
            <p:ph type="body" sz="quarter" idx="10"/>
          </p:nvPr>
        </p:nvSpPr>
        <p:spPr>
          <a:xfrm>
            <a:off x="572566" y="2257425"/>
            <a:ext cx="3966308" cy="4123710"/>
          </a:xfrm>
        </p:spPr>
        <p:txBody>
          <a:bodyPr>
            <a:normAutofit/>
          </a:bodyPr>
          <a:lstStyle>
            <a:lvl1pPr marL="342900" indent="-342900">
              <a:buClr>
                <a:schemeClr val="accent1"/>
              </a:buClr>
              <a:buFont typeface="Arial" panose="020B0604020202020204" pitchFamily="34" charset="0"/>
              <a:buChar char="•"/>
              <a:defRPr sz="2400"/>
            </a:lvl1pPr>
          </a:lstStyle>
          <a:p>
            <a:pPr lvl="0"/>
            <a:r>
              <a:rPr lang="fi-FI" dirty="0"/>
              <a:t>Muokkaa tekstin perustyylejä napsauttamalla</a:t>
            </a:r>
          </a:p>
        </p:txBody>
      </p:sp>
      <p:sp>
        <p:nvSpPr>
          <p:cNvPr id="7" name="Kuvan paikkamerkki 14" descr="Suuri pyöreäreunainen kuvapaikka oikealla">
            <a:extLst>
              <a:ext uri="{FF2B5EF4-FFF2-40B4-BE49-F238E27FC236}">
                <a16:creationId xmlns:a16="http://schemas.microsoft.com/office/drawing/2014/main" id="{F66DD6DF-5804-420D-897E-CF3808DE67E5}"/>
              </a:ext>
            </a:extLst>
          </p:cNvPr>
          <p:cNvSpPr>
            <a:spLocks noGrp="1"/>
          </p:cNvSpPr>
          <p:nvPr>
            <p:ph type="pic" sz="quarter" idx="17"/>
          </p:nvPr>
        </p:nvSpPr>
        <p:spPr>
          <a:xfrm>
            <a:off x="4538874" y="-170808"/>
            <a:ext cx="7870901" cy="6910482"/>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26205 w 4956994"/>
              <a:gd name="connsiteY0" fmla="*/ 2923749 h 3790765"/>
              <a:gd name="connsiteX1" fmla="*/ 948987 w 4956994"/>
              <a:gd name="connsiteY1" fmla="*/ 3775272 h 3790765"/>
              <a:gd name="connsiteX2" fmla="*/ 32477 w 4956994"/>
              <a:gd name="connsiteY2" fmla="*/ 2310572 h 3790765"/>
              <a:gd name="connsiteX3" fmla="*/ 356524 w 4956994"/>
              <a:gd name="connsiteY3" fmla="*/ 755221 h 3790765"/>
              <a:gd name="connsiteX4" fmla="*/ 1833982 w 4956994"/>
              <a:gd name="connsiteY4" fmla="*/ 604602 h 3790765"/>
              <a:gd name="connsiteX5" fmla="*/ 3731124 w 4956994"/>
              <a:gd name="connsiteY5" fmla="*/ 50746 h 3790765"/>
              <a:gd name="connsiteX6" fmla="*/ 4945672 w 4956994"/>
              <a:gd name="connsiteY6" fmla="*/ 1573593 h 3790765"/>
              <a:gd name="connsiteX7" fmla="*/ 4226205 w 4956994"/>
              <a:gd name="connsiteY7" fmla="*/ 2923749 h 3790765"/>
              <a:gd name="connsiteX0" fmla="*/ 4226205 w 4956994"/>
              <a:gd name="connsiteY0" fmla="*/ 2923749 h 3788817"/>
              <a:gd name="connsiteX1" fmla="*/ 2707438 w 4956994"/>
              <a:gd name="connsiteY1" fmla="*/ 3033903 h 3788817"/>
              <a:gd name="connsiteX2" fmla="*/ 948987 w 4956994"/>
              <a:gd name="connsiteY2" fmla="*/ 3775272 h 3788817"/>
              <a:gd name="connsiteX3" fmla="*/ 32477 w 4956994"/>
              <a:gd name="connsiteY3" fmla="*/ 2310572 h 3788817"/>
              <a:gd name="connsiteX4" fmla="*/ 356524 w 4956994"/>
              <a:gd name="connsiteY4" fmla="*/ 755221 h 3788817"/>
              <a:gd name="connsiteX5" fmla="*/ 1833982 w 4956994"/>
              <a:gd name="connsiteY5" fmla="*/ 604602 h 3788817"/>
              <a:gd name="connsiteX6" fmla="*/ 3731124 w 4956994"/>
              <a:gd name="connsiteY6" fmla="*/ 50746 h 3788817"/>
              <a:gd name="connsiteX7" fmla="*/ 4945672 w 4956994"/>
              <a:gd name="connsiteY7" fmla="*/ 1573593 h 3788817"/>
              <a:gd name="connsiteX8" fmla="*/ 4226205 w 4956994"/>
              <a:gd name="connsiteY8" fmla="*/ 2923749 h 3788817"/>
              <a:gd name="connsiteX0" fmla="*/ 4226205 w 5072035"/>
              <a:gd name="connsiteY0" fmla="*/ 2706823 h 3571891"/>
              <a:gd name="connsiteX1" fmla="*/ 2707438 w 5072035"/>
              <a:gd name="connsiteY1" fmla="*/ 2816977 h 3571891"/>
              <a:gd name="connsiteX2" fmla="*/ 948987 w 5072035"/>
              <a:gd name="connsiteY2" fmla="*/ 3558346 h 3571891"/>
              <a:gd name="connsiteX3" fmla="*/ 32477 w 5072035"/>
              <a:gd name="connsiteY3" fmla="*/ 2093646 h 3571891"/>
              <a:gd name="connsiteX4" fmla="*/ 356524 w 5072035"/>
              <a:gd name="connsiteY4" fmla="*/ 538295 h 3571891"/>
              <a:gd name="connsiteX5" fmla="*/ 1833982 w 5072035"/>
              <a:gd name="connsiteY5" fmla="*/ 387676 h 3571891"/>
              <a:gd name="connsiteX6" fmla="*/ 4727411 w 5072035"/>
              <a:gd name="connsiteY6" fmla="*/ 65832 h 3571891"/>
              <a:gd name="connsiteX7" fmla="*/ 4945672 w 5072035"/>
              <a:gd name="connsiteY7" fmla="*/ 1356667 h 3571891"/>
              <a:gd name="connsiteX8" fmla="*/ 4226205 w 5072035"/>
              <a:gd name="connsiteY8" fmla="*/ 2706823 h 3571891"/>
              <a:gd name="connsiteX0" fmla="*/ 4226205 w 4954489"/>
              <a:gd name="connsiteY0" fmla="*/ 2491368 h 3356436"/>
              <a:gd name="connsiteX1" fmla="*/ 2707438 w 4954489"/>
              <a:gd name="connsiteY1" fmla="*/ 2601522 h 3356436"/>
              <a:gd name="connsiteX2" fmla="*/ 948987 w 4954489"/>
              <a:gd name="connsiteY2" fmla="*/ 3342891 h 3356436"/>
              <a:gd name="connsiteX3" fmla="*/ 32477 w 4954489"/>
              <a:gd name="connsiteY3" fmla="*/ 1878191 h 3356436"/>
              <a:gd name="connsiteX4" fmla="*/ 356524 w 4954489"/>
              <a:gd name="connsiteY4" fmla="*/ 322840 h 3356436"/>
              <a:gd name="connsiteX5" fmla="*/ 1833982 w 4954489"/>
              <a:gd name="connsiteY5" fmla="*/ 172221 h 3356436"/>
              <a:gd name="connsiteX6" fmla="*/ 3799364 w 4954489"/>
              <a:gd name="connsiteY6" fmla="*/ 96036 h 3356436"/>
              <a:gd name="connsiteX7" fmla="*/ 4945672 w 4954489"/>
              <a:gd name="connsiteY7" fmla="*/ 1141212 h 3356436"/>
              <a:gd name="connsiteX8" fmla="*/ 4226205 w 4954489"/>
              <a:gd name="connsiteY8" fmla="*/ 2491368 h 3356436"/>
              <a:gd name="connsiteX0" fmla="*/ 4226205 w 4954489"/>
              <a:gd name="connsiteY0" fmla="*/ 2491242 h 3356310"/>
              <a:gd name="connsiteX1" fmla="*/ 2707438 w 4954489"/>
              <a:gd name="connsiteY1" fmla="*/ 2601396 h 3356310"/>
              <a:gd name="connsiteX2" fmla="*/ 948987 w 4954489"/>
              <a:gd name="connsiteY2" fmla="*/ 3342765 h 3356310"/>
              <a:gd name="connsiteX3" fmla="*/ 32477 w 4954489"/>
              <a:gd name="connsiteY3" fmla="*/ 1878065 h 3356310"/>
              <a:gd name="connsiteX4" fmla="*/ 356524 w 4954489"/>
              <a:gd name="connsiteY4" fmla="*/ 322714 h 3356310"/>
              <a:gd name="connsiteX5" fmla="*/ 1833982 w 4954489"/>
              <a:gd name="connsiteY5" fmla="*/ 172095 h 3356310"/>
              <a:gd name="connsiteX6" fmla="*/ 2448130 w 4954489"/>
              <a:gd name="connsiteY6" fmla="*/ 49263 h 3356310"/>
              <a:gd name="connsiteX7" fmla="*/ 3799364 w 4954489"/>
              <a:gd name="connsiteY7" fmla="*/ 95910 h 3356310"/>
              <a:gd name="connsiteX8" fmla="*/ 4945672 w 4954489"/>
              <a:gd name="connsiteY8" fmla="*/ 1141086 h 3356310"/>
              <a:gd name="connsiteX9" fmla="*/ 4226205 w 4954489"/>
              <a:gd name="connsiteY9" fmla="*/ 2491242 h 3356310"/>
              <a:gd name="connsiteX0" fmla="*/ 4226205 w 4954489"/>
              <a:gd name="connsiteY0" fmla="*/ 2491242 h 3729133"/>
              <a:gd name="connsiteX1" fmla="*/ 3853850 w 4954489"/>
              <a:gd name="connsiteY1" fmla="*/ 3679569 h 3729133"/>
              <a:gd name="connsiteX2" fmla="*/ 948987 w 4954489"/>
              <a:gd name="connsiteY2" fmla="*/ 3342765 h 3729133"/>
              <a:gd name="connsiteX3" fmla="*/ 32477 w 4954489"/>
              <a:gd name="connsiteY3" fmla="*/ 1878065 h 3729133"/>
              <a:gd name="connsiteX4" fmla="*/ 356524 w 4954489"/>
              <a:gd name="connsiteY4" fmla="*/ 322714 h 3729133"/>
              <a:gd name="connsiteX5" fmla="*/ 1833982 w 4954489"/>
              <a:gd name="connsiteY5" fmla="*/ 172095 h 3729133"/>
              <a:gd name="connsiteX6" fmla="*/ 2448130 w 4954489"/>
              <a:gd name="connsiteY6" fmla="*/ 49263 h 3729133"/>
              <a:gd name="connsiteX7" fmla="*/ 3799364 w 4954489"/>
              <a:gd name="connsiteY7" fmla="*/ 95910 h 3729133"/>
              <a:gd name="connsiteX8" fmla="*/ 4945672 w 4954489"/>
              <a:gd name="connsiteY8" fmla="*/ 1141086 h 3729133"/>
              <a:gd name="connsiteX9" fmla="*/ 4226205 w 4954489"/>
              <a:gd name="connsiteY9" fmla="*/ 2491242 h 3729133"/>
              <a:gd name="connsiteX0" fmla="*/ 4265906 w 4994190"/>
              <a:gd name="connsiteY0" fmla="*/ 2491242 h 3712910"/>
              <a:gd name="connsiteX1" fmla="*/ 3893551 w 4994190"/>
              <a:gd name="connsiteY1" fmla="*/ 3679569 h 3712910"/>
              <a:gd name="connsiteX2" fmla="*/ 988688 w 4994190"/>
              <a:gd name="connsiteY2" fmla="*/ 3342765 h 3712910"/>
              <a:gd name="connsiteX3" fmla="*/ 85825 w 4994190"/>
              <a:gd name="connsiteY3" fmla="*/ 2901645 h 3712910"/>
              <a:gd name="connsiteX4" fmla="*/ 72178 w 4994190"/>
              <a:gd name="connsiteY4" fmla="*/ 1878065 h 3712910"/>
              <a:gd name="connsiteX5" fmla="*/ 396225 w 4994190"/>
              <a:gd name="connsiteY5" fmla="*/ 322714 h 3712910"/>
              <a:gd name="connsiteX6" fmla="*/ 1873683 w 4994190"/>
              <a:gd name="connsiteY6" fmla="*/ 172095 h 3712910"/>
              <a:gd name="connsiteX7" fmla="*/ 2487831 w 4994190"/>
              <a:gd name="connsiteY7" fmla="*/ 49263 h 3712910"/>
              <a:gd name="connsiteX8" fmla="*/ 3839065 w 4994190"/>
              <a:gd name="connsiteY8" fmla="*/ 95910 h 3712910"/>
              <a:gd name="connsiteX9" fmla="*/ 4985373 w 4994190"/>
              <a:gd name="connsiteY9" fmla="*/ 1141086 h 3712910"/>
              <a:gd name="connsiteX10" fmla="*/ 4265906 w 4994190"/>
              <a:gd name="connsiteY10" fmla="*/ 2491242 h 3712910"/>
              <a:gd name="connsiteX0" fmla="*/ 4988008 w 5716292"/>
              <a:gd name="connsiteY0" fmla="*/ 2491242 h 3712910"/>
              <a:gd name="connsiteX1" fmla="*/ 4615653 w 5716292"/>
              <a:gd name="connsiteY1" fmla="*/ 3679569 h 3712910"/>
              <a:gd name="connsiteX2" fmla="*/ 1710790 w 5716292"/>
              <a:gd name="connsiteY2" fmla="*/ 3342765 h 3712910"/>
              <a:gd name="connsiteX3" fmla="*/ 807927 w 5716292"/>
              <a:gd name="connsiteY3" fmla="*/ 2901645 h 3712910"/>
              <a:gd name="connsiteX4" fmla="*/ 2710 w 5716292"/>
              <a:gd name="connsiteY4" fmla="*/ 1400393 h 3712910"/>
              <a:gd name="connsiteX5" fmla="*/ 1118327 w 5716292"/>
              <a:gd name="connsiteY5" fmla="*/ 322714 h 3712910"/>
              <a:gd name="connsiteX6" fmla="*/ 2595785 w 5716292"/>
              <a:gd name="connsiteY6" fmla="*/ 172095 h 3712910"/>
              <a:gd name="connsiteX7" fmla="*/ 3209933 w 5716292"/>
              <a:gd name="connsiteY7" fmla="*/ 49263 h 3712910"/>
              <a:gd name="connsiteX8" fmla="*/ 4561167 w 5716292"/>
              <a:gd name="connsiteY8" fmla="*/ 95910 h 3712910"/>
              <a:gd name="connsiteX9" fmla="*/ 5707475 w 5716292"/>
              <a:gd name="connsiteY9" fmla="*/ 1141086 h 3712910"/>
              <a:gd name="connsiteX10" fmla="*/ 4988008 w 5716292"/>
              <a:gd name="connsiteY10" fmla="*/ 2491242 h 3712910"/>
              <a:gd name="connsiteX0" fmla="*/ 4988008 w 5716292"/>
              <a:gd name="connsiteY0" fmla="*/ 2491242 h 4282500"/>
              <a:gd name="connsiteX1" fmla="*/ 4056094 w 5716292"/>
              <a:gd name="connsiteY1" fmla="*/ 4266422 h 4282500"/>
              <a:gd name="connsiteX2" fmla="*/ 1710790 w 5716292"/>
              <a:gd name="connsiteY2" fmla="*/ 3342765 h 4282500"/>
              <a:gd name="connsiteX3" fmla="*/ 807927 w 5716292"/>
              <a:gd name="connsiteY3" fmla="*/ 2901645 h 4282500"/>
              <a:gd name="connsiteX4" fmla="*/ 2710 w 5716292"/>
              <a:gd name="connsiteY4" fmla="*/ 1400393 h 4282500"/>
              <a:gd name="connsiteX5" fmla="*/ 1118327 w 5716292"/>
              <a:gd name="connsiteY5" fmla="*/ 322714 h 4282500"/>
              <a:gd name="connsiteX6" fmla="*/ 2595785 w 5716292"/>
              <a:gd name="connsiteY6" fmla="*/ 172095 h 4282500"/>
              <a:gd name="connsiteX7" fmla="*/ 3209933 w 5716292"/>
              <a:gd name="connsiteY7" fmla="*/ 49263 h 4282500"/>
              <a:gd name="connsiteX8" fmla="*/ 4561167 w 5716292"/>
              <a:gd name="connsiteY8" fmla="*/ 95910 h 4282500"/>
              <a:gd name="connsiteX9" fmla="*/ 5707475 w 5716292"/>
              <a:gd name="connsiteY9" fmla="*/ 1141086 h 4282500"/>
              <a:gd name="connsiteX10" fmla="*/ 4988008 w 5716292"/>
              <a:gd name="connsiteY10" fmla="*/ 2491242 h 4282500"/>
              <a:gd name="connsiteX0" fmla="*/ 4988008 w 5716292"/>
              <a:gd name="connsiteY0" fmla="*/ 2491242 h 4279638"/>
              <a:gd name="connsiteX1" fmla="*/ 4056094 w 5716292"/>
              <a:gd name="connsiteY1" fmla="*/ 4266422 h 4279638"/>
              <a:gd name="connsiteX2" fmla="*/ 2420474 w 5716292"/>
              <a:gd name="connsiteY2" fmla="*/ 3138049 h 4279638"/>
              <a:gd name="connsiteX3" fmla="*/ 807927 w 5716292"/>
              <a:gd name="connsiteY3" fmla="*/ 2901645 h 4279638"/>
              <a:gd name="connsiteX4" fmla="*/ 2710 w 5716292"/>
              <a:gd name="connsiteY4" fmla="*/ 1400393 h 4279638"/>
              <a:gd name="connsiteX5" fmla="*/ 1118327 w 5716292"/>
              <a:gd name="connsiteY5" fmla="*/ 322714 h 4279638"/>
              <a:gd name="connsiteX6" fmla="*/ 2595785 w 5716292"/>
              <a:gd name="connsiteY6" fmla="*/ 172095 h 4279638"/>
              <a:gd name="connsiteX7" fmla="*/ 3209933 w 5716292"/>
              <a:gd name="connsiteY7" fmla="*/ 49263 h 4279638"/>
              <a:gd name="connsiteX8" fmla="*/ 4561167 w 5716292"/>
              <a:gd name="connsiteY8" fmla="*/ 95910 h 4279638"/>
              <a:gd name="connsiteX9" fmla="*/ 5707475 w 5716292"/>
              <a:gd name="connsiteY9" fmla="*/ 1141086 h 4279638"/>
              <a:gd name="connsiteX10" fmla="*/ 4988008 w 5716292"/>
              <a:gd name="connsiteY10" fmla="*/ 2491242 h 4279638"/>
              <a:gd name="connsiteX0" fmla="*/ 4988008 w 5716292"/>
              <a:gd name="connsiteY0" fmla="*/ 2491242 h 3915997"/>
              <a:gd name="connsiteX1" fmla="*/ 4192571 w 5716292"/>
              <a:gd name="connsiteY1" fmla="*/ 3897933 h 3915997"/>
              <a:gd name="connsiteX2" fmla="*/ 2420474 w 5716292"/>
              <a:gd name="connsiteY2" fmla="*/ 3138049 h 3915997"/>
              <a:gd name="connsiteX3" fmla="*/ 807927 w 5716292"/>
              <a:gd name="connsiteY3" fmla="*/ 2901645 h 3915997"/>
              <a:gd name="connsiteX4" fmla="*/ 2710 w 5716292"/>
              <a:gd name="connsiteY4" fmla="*/ 1400393 h 3915997"/>
              <a:gd name="connsiteX5" fmla="*/ 1118327 w 5716292"/>
              <a:gd name="connsiteY5" fmla="*/ 322714 h 3915997"/>
              <a:gd name="connsiteX6" fmla="*/ 2595785 w 5716292"/>
              <a:gd name="connsiteY6" fmla="*/ 172095 h 3915997"/>
              <a:gd name="connsiteX7" fmla="*/ 3209933 w 5716292"/>
              <a:gd name="connsiteY7" fmla="*/ 49263 h 3915997"/>
              <a:gd name="connsiteX8" fmla="*/ 4561167 w 5716292"/>
              <a:gd name="connsiteY8" fmla="*/ 95910 h 3915997"/>
              <a:gd name="connsiteX9" fmla="*/ 5707475 w 5716292"/>
              <a:gd name="connsiteY9" fmla="*/ 1141086 h 3915997"/>
              <a:gd name="connsiteX10" fmla="*/ 4988008 w 5716292"/>
              <a:gd name="connsiteY10" fmla="*/ 2491242 h 3915997"/>
              <a:gd name="connsiteX0" fmla="*/ 5070727 w 5799011"/>
              <a:gd name="connsiteY0" fmla="*/ 2491242 h 3915997"/>
              <a:gd name="connsiteX1" fmla="*/ 4275290 w 5799011"/>
              <a:gd name="connsiteY1" fmla="*/ 3897933 h 3915997"/>
              <a:gd name="connsiteX2" fmla="*/ 2503193 w 5799011"/>
              <a:gd name="connsiteY2" fmla="*/ 3138049 h 3915997"/>
              <a:gd name="connsiteX3" fmla="*/ 890646 w 5799011"/>
              <a:gd name="connsiteY3" fmla="*/ 2901645 h 3915997"/>
              <a:gd name="connsiteX4" fmla="*/ 167315 w 5799011"/>
              <a:gd name="connsiteY4" fmla="*/ 2437622 h 3915997"/>
              <a:gd name="connsiteX5" fmla="*/ 85429 w 5799011"/>
              <a:gd name="connsiteY5" fmla="*/ 1400393 h 3915997"/>
              <a:gd name="connsiteX6" fmla="*/ 1201046 w 5799011"/>
              <a:gd name="connsiteY6" fmla="*/ 322714 h 3915997"/>
              <a:gd name="connsiteX7" fmla="*/ 2678504 w 5799011"/>
              <a:gd name="connsiteY7" fmla="*/ 172095 h 3915997"/>
              <a:gd name="connsiteX8" fmla="*/ 3292652 w 5799011"/>
              <a:gd name="connsiteY8" fmla="*/ 49263 h 3915997"/>
              <a:gd name="connsiteX9" fmla="*/ 4643886 w 5799011"/>
              <a:gd name="connsiteY9" fmla="*/ 95910 h 3915997"/>
              <a:gd name="connsiteX10" fmla="*/ 5790194 w 5799011"/>
              <a:gd name="connsiteY10" fmla="*/ 1141086 h 3915997"/>
              <a:gd name="connsiteX11" fmla="*/ 5070727 w 5799011"/>
              <a:gd name="connsiteY11" fmla="*/ 2491242 h 3915997"/>
              <a:gd name="connsiteX0" fmla="*/ 5070727 w 5799011"/>
              <a:gd name="connsiteY0" fmla="*/ 2851810 h 4276565"/>
              <a:gd name="connsiteX1" fmla="*/ 4275290 w 5799011"/>
              <a:gd name="connsiteY1" fmla="*/ 4258501 h 4276565"/>
              <a:gd name="connsiteX2" fmla="*/ 2503193 w 5799011"/>
              <a:gd name="connsiteY2" fmla="*/ 3498617 h 4276565"/>
              <a:gd name="connsiteX3" fmla="*/ 890646 w 5799011"/>
              <a:gd name="connsiteY3" fmla="*/ 3262213 h 4276565"/>
              <a:gd name="connsiteX4" fmla="*/ 167315 w 5799011"/>
              <a:gd name="connsiteY4" fmla="*/ 2798190 h 4276565"/>
              <a:gd name="connsiteX5" fmla="*/ 85429 w 5799011"/>
              <a:gd name="connsiteY5" fmla="*/ 1760961 h 4276565"/>
              <a:gd name="connsiteX6" fmla="*/ 1201046 w 5799011"/>
              <a:gd name="connsiteY6" fmla="*/ 683282 h 4276565"/>
              <a:gd name="connsiteX7" fmla="*/ 2678504 w 5799011"/>
              <a:gd name="connsiteY7" fmla="*/ 532663 h 4276565"/>
              <a:gd name="connsiteX8" fmla="*/ 3633846 w 5799011"/>
              <a:gd name="connsiteY8" fmla="*/ 398 h 4276565"/>
              <a:gd name="connsiteX9" fmla="*/ 4643886 w 5799011"/>
              <a:gd name="connsiteY9" fmla="*/ 456478 h 4276565"/>
              <a:gd name="connsiteX10" fmla="*/ 5790194 w 5799011"/>
              <a:gd name="connsiteY10" fmla="*/ 1501654 h 4276565"/>
              <a:gd name="connsiteX11" fmla="*/ 5070727 w 5799011"/>
              <a:gd name="connsiteY11" fmla="*/ 2851810 h 4276565"/>
              <a:gd name="connsiteX0" fmla="*/ 5070727 w 5799011"/>
              <a:gd name="connsiteY0" fmla="*/ 2851695 h 4276450"/>
              <a:gd name="connsiteX1" fmla="*/ 4275290 w 5799011"/>
              <a:gd name="connsiteY1" fmla="*/ 4258386 h 4276450"/>
              <a:gd name="connsiteX2" fmla="*/ 2503193 w 5799011"/>
              <a:gd name="connsiteY2" fmla="*/ 3498502 h 4276450"/>
              <a:gd name="connsiteX3" fmla="*/ 890646 w 5799011"/>
              <a:gd name="connsiteY3" fmla="*/ 3262098 h 4276450"/>
              <a:gd name="connsiteX4" fmla="*/ 167315 w 5799011"/>
              <a:gd name="connsiteY4" fmla="*/ 2798075 h 4276450"/>
              <a:gd name="connsiteX5" fmla="*/ 85429 w 5799011"/>
              <a:gd name="connsiteY5" fmla="*/ 1760846 h 4276450"/>
              <a:gd name="connsiteX6" fmla="*/ 1201046 w 5799011"/>
              <a:gd name="connsiteY6" fmla="*/ 683167 h 4276450"/>
              <a:gd name="connsiteX7" fmla="*/ 2678504 w 5799011"/>
              <a:gd name="connsiteY7" fmla="*/ 532548 h 4276450"/>
              <a:gd name="connsiteX8" fmla="*/ 3633846 w 5799011"/>
              <a:gd name="connsiteY8" fmla="*/ 283 h 4276450"/>
              <a:gd name="connsiteX9" fmla="*/ 4643886 w 5799011"/>
              <a:gd name="connsiteY9" fmla="*/ 456363 h 4276450"/>
              <a:gd name="connsiteX10" fmla="*/ 5790194 w 5799011"/>
              <a:gd name="connsiteY10" fmla="*/ 1501539 h 4276450"/>
              <a:gd name="connsiteX11" fmla="*/ 5070727 w 5799011"/>
              <a:gd name="connsiteY11" fmla="*/ 2851695 h 4276450"/>
              <a:gd name="connsiteX0" fmla="*/ 5070727 w 5799011"/>
              <a:gd name="connsiteY0" fmla="*/ 2851705 h 4276460"/>
              <a:gd name="connsiteX1" fmla="*/ 4275290 w 5799011"/>
              <a:gd name="connsiteY1" fmla="*/ 4258396 h 4276460"/>
              <a:gd name="connsiteX2" fmla="*/ 2503193 w 5799011"/>
              <a:gd name="connsiteY2" fmla="*/ 3498512 h 4276460"/>
              <a:gd name="connsiteX3" fmla="*/ 890646 w 5799011"/>
              <a:gd name="connsiteY3" fmla="*/ 3262108 h 4276460"/>
              <a:gd name="connsiteX4" fmla="*/ 167315 w 5799011"/>
              <a:gd name="connsiteY4" fmla="*/ 2798085 h 4276460"/>
              <a:gd name="connsiteX5" fmla="*/ 85429 w 5799011"/>
              <a:gd name="connsiteY5" fmla="*/ 1760856 h 4276460"/>
              <a:gd name="connsiteX6" fmla="*/ 1201046 w 5799011"/>
              <a:gd name="connsiteY6" fmla="*/ 683177 h 4276460"/>
              <a:gd name="connsiteX7" fmla="*/ 2678504 w 5799011"/>
              <a:gd name="connsiteY7" fmla="*/ 532558 h 4276460"/>
              <a:gd name="connsiteX8" fmla="*/ 3633846 w 5799011"/>
              <a:gd name="connsiteY8" fmla="*/ 293 h 4276460"/>
              <a:gd name="connsiteX9" fmla="*/ 4643886 w 5799011"/>
              <a:gd name="connsiteY9" fmla="*/ 456373 h 4276460"/>
              <a:gd name="connsiteX10" fmla="*/ 5790194 w 5799011"/>
              <a:gd name="connsiteY10" fmla="*/ 1501549 h 4276460"/>
              <a:gd name="connsiteX11" fmla="*/ 5070727 w 5799011"/>
              <a:gd name="connsiteY11" fmla="*/ 2851705 h 4276460"/>
              <a:gd name="connsiteX0" fmla="*/ 5070727 w 5799011"/>
              <a:gd name="connsiteY0" fmla="*/ 2851705 h 4276443"/>
              <a:gd name="connsiteX1" fmla="*/ 4275290 w 5799011"/>
              <a:gd name="connsiteY1" fmla="*/ 4258396 h 4276443"/>
              <a:gd name="connsiteX2" fmla="*/ 2503193 w 5799011"/>
              <a:gd name="connsiteY2" fmla="*/ 3498512 h 4276443"/>
              <a:gd name="connsiteX3" fmla="*/ 890646 w 5799011"/>
              <a:gd name="connsiteY3" fmla="*/ 3267161 h 4276443"/>
              <a:gd name="connsiteX4" fmla="*/ 167315 w 5799011"/>
              <a:gd name="connsiteY4" fmla="*/ 2798085 h 4276443"/>
              <a:gd name="connsiteX5" fmla="*/ 85429 w 5799011"/>
              <a:gd name="connsiteY5" fmla="*/ 1760856 h 4276443"/>
              <a:gd name="connsiteX6" fmla="*/ 1201046 w 5799011"/>
              <a:gd name="connsiteY6" fmla="*/ 683177 h 4276443"/>
              <a:gd name="connsiteX7" fmla="*/ 2678504 w 5799011"/>
              <a:gd name="connsiteY7" fmla="*/ 532558 h 4276443"/>
              <a:gd name="connsiteX8" fmla="*/ 3633846 w 5799011"/>
              <a:gd name="connsiteY8" fmla="*/ 293 h 4276443"/>
              <a:gd name="connsiteX9" fmla="*/ 4643886 w 5799011"/>
              <a:gd name="connsiteY9" fmla="*/ 456373 h 4276443"/>
              <a:gd name="connsiteX10" fmla="*/ 5790194 w 5799011"/>
              <a:gd name="connsiteY10" fmla="*/ 1501549 h 4276443"/>
              <a:gd name="connsiteX11" fmla="*/ 5070727 w 5799011"/>
              <a:gd name="connsiteY11" fmla="*/ 2851705 h 4276443"/>
              <a:gd name="connsiteX0" fmla="*/ 5070727 w 5799011"/>
              <a:gd name="connsiteY0" fmla="*/ 2851705 h 4276443"/>
              <a:gd name="connsiteX1" fmla="*/ 4275290 w 5799011"/>
              <a:gd name="connsiteY1" fmla="*/ 4258396 h 4276443"/>
              <a:gd name="connsiteX2" fmla="*/ 2503193 w 5799011"/>
              <a:gd name="connsiteY2" fmla="*/ 3498512 h 4276443"/>
              <a:gd name="connsiteX3" fmla="*/ 890646 w 5799011"/>
              <a:gd name="connsiteY3" fmla="*/ 3267161 h 4276443"/>
              <a:gd name="connsiteX4" fmla="*/ 167315 w 5799011"/>
              <a:gd name="connsiteY4" fmla="*/ 2798085 h 4276443"/>
              <a:gd name="connsiteX5" fmla="*/ 85429 w 5799011"/>
              <a:gd name="connsiteY5" fmla="*/ 1760856 h 4276443"/>
              <a:gd name="connsiteX6" fmla="*/ 1201046 w 5799011"/>
              <a:gd name="connsiteY6" fmla="*/ 683177 h 4276443"/>
              <a:gd name="connsiteX7" fmla="*/ 2678504 w 5799011"/>
              <a:gd name="connsiteY7" fmla="*/ 532558 h 4276443"/>
              <a:gd name="connsiteX8" fmla="*/ 3633846 w 5799011"/>
              <a:gd name="connsiteY8" fmla="*/ 293 h 4276443"/>
              <a:gd name="connsiteX9" fmla="*/ 4643886 w 5799011"/>
              <a:gd name="connsiteY9" fmla="*/ 456373 h 4276443"/>
              <a:gd name="connsiteX10" fmla="*/ 5790194 w 5799011"/>
              <a:gd name="connsiteY10" fmla="*/ 1501549 h 4276443"/>
              <a:gd name="connsiteX11" fmla="*/ 5070727 w 5799011"/>
              <a:gd name="connsiteY11" fmla="*/ 2851705 h 4276443"/>
              <a:gd name="connsiteX0" fmla="*/ 5070727 w 5799011"/>
              <a:gd name="connsiteY0" fmla="*/ 2851705 h 4276443"/>
              <a:gd name="connsiteX1" fmla="*/ 4275290 w 5799011"/>
              <a:gd name="connsiteY1" fmla="*/ 4258396 h 4276443"/>
              <a:gd name="connsiteX2" fmla="*/ 2503193 w 5799011"/>
              <a:gd name="connsiteY2" fmla="*/ 3498512 h 4276443"/>
              <a:gd name="connsiteX3" fmla="*/ 890646 w 5799011"/>
              <a:gd name="connsiteY3" fmla="*/ 3267161 h 4276443"/>
              <a:gd name="connsiteX4" fmla="*/ 167315 w 5799011"/>
              <a:gd name="connsiteY4" fmla="*/ 2798085 h 4276443"/>
              <a:gd name="connsiteX5" fmla="*/ 85429 w 5799011"/>
              <a:gd name="connsiteY5" fmla="*/ 1760856 h 4276443"/>
              <a:gd name="connsiteX6" fmla="*/ 1201046 w 5799011"/>
              <a:gd name="connsiteY6" fmla="*/ 683177 h 4276443"/>
              <a:gd name="connsiteX7" fmla="*/ 2678504 w 5799011"/>
              <a:gd name="connsiteY7" fmla="*/ 532558 h 4276443"/>
              <a:gd name="connsiteX8" fmla="*/ 3633846 w 5799011"/>
              <a:gd name="connsiteY8" fmla="*/ 293 h 4276443"/>
              <a:gd name="connsiteX9" fmla="*/ 4643886 w 5799011"/>
              <a:gd name="connsiteY9" fmla="*/ 456373 h 4276443"/>
              <a:gd name="connsiteX10" fmla="*/ 5790194 w 5799011"/>
              <a:gd name="connsiteY10" fmla="*/ 1501549 h 4276443"/>
              <a:gd name="connsiteX11" fmla="*/ 5070727 w 5799011"/>
              <a:gd name="connsiteY11" fmla="*/ 2851705 h 4276443"/>
              <a:gd name="connsiteX0" fmla="*/ 5070727 w 5799011"/>
              <a:gd name="connsiteY0" fmla="*/ 2851782 h 4276520"/>
              <a:gd name="connsiteX1" fmla="*/ 4275290 w 5799011"/>
              <a:gd name="connsiteY1" fmla="*/ 4258473 h 4276520"/>
              <a:gd name="connsiteX2" fmla="*/ 2503193 w 5799011"/>
              <a:gd name="connsiteY2" fmla="*/ 3498589 h 4276520"/>
              <a:gd name="connsiteX3" fmla="*/ 890646 w 5799011"/>
              <a:gd name="connsiteY3" fmla="*/ 3267238 h 4276520"/>
              <a:gd name="connsiteX4" fmla="*/ 167315 w 5799011"/>
              <a:gd name="connsiteY4" fmla="*/ 2798162 h 4276520"/>
              <a:gd name="connsiteX5" fmla="*/ 85429 w 5799011"/>
              <a:gd name="connsiteY5" fmla="*/ 1760933 h 4276520"/>
              <a:gd name="connsiteX6" fmla="*/ 1201046 w 5799011"/>
              <a:gd name="connsiteY6" fmla="*/ 683254 h 4276520"/>
              <a:gd name="connsiteX7" fmla="*/ 2678504 w 5799011"/>
              <a:gd name="connsiteY7" fmla="*/ 532635 h 4276520"/>
              <a:gd name="connsiteX8" fmla="*/ 3633846 w 5799011"/>
              <a:gd name="connsiteY8" fmla="*/ 370 h 4276520"/>
              <a:gd name="connsiteX9" fmla="*/ 4643886 w 5799011"/>
              <a:gd name="connsiteY9" fmla="*/ 456450 h 4276520"/>
              <a:gd name="connsiteX10" fmla="*/ 5790194 w 5799011"/>
              <a:gd name="connsiteY10" fmla="*/ 1501626 h 4276520"/>
              <a:gd name="connsiteX11" fmla="*/ 5070727 w 5799011"/>
              <a:gd name="connsiteY11" fmla="*/ 2851782 h 4276520"/>
              <a:gd name="connsiteX0" fmla="*/ 5070727 w 5793381"/>
              <a:gd name="connsiteY0" fmla="*/ 2851413 h 4276151"/>
              <a:gd name="connsiteX1" fmla="*/ 4275290 w 5793381"/>
              <a:gd name="connsiteY1" fmla="*/ 4258104 h 4276151"/>
              <a:gd name="connsiteX2" fmla="*/ 2503193 w 5793381"/>
              <a:gd name="connsiteY2" fmla="*/ 3498220 h 4276151"/>
              <a:gd name="connsiteX3" fmla="*/ 890646 w 5793381"/>
              <a:gd name="connsiteY3" fmla="*/ 3266869 h 4276151"/>
              <a:gd name="connsiteX4" fmla="*/ 167315 w 5793381"/>
              <a:gd name="connsiteY4" fmla="*/ 2797793 h 4276151"/>
              <a:gd name="connsiteX5" fmla="*/ 85429 w 5793381"/>
              <a:gd name="connsiteY5" fmla="*/ 1760564 h 4276151"/>
              <a:gd name="connsiteX6" fmla="*/ 1201046 w 5793381"/>
              <a:gd name="connsiteY6" fmla="*/ 682885 h 4276151"/>
              <a:gd name="connsiteX7" fmla="*/ 2678504 w 5793381"/>
              <a:gd name="connsiteY7" fmla="*/ 532266 h 4276151"/>
              <a:gd name="connsiteX8" fmla="*/ 3633846 w 5793381"/>
              <a:gd name="connsiteY8" fmla="*/ 1 h 4276151"/>
              <a:gd name="connsiteX9" fmla="*/ 4831713 w 5793381"/>
              <a:gd name="connsiteY9" fmla="*/ 528454 h 4276151"/>
              <a:gd name="connsiteX10" fmla="*/ 5790194 w 5793381"/>
              <a:gd name="connsiteY10" fmla="*/ 1501257 h 4276151"/>
              <a:gd name="connsiteX11" fmla="*/ 5070727 w 5793381"/>
              <a:gd name="connsiteY11" fmla="*/ 2851413 h 4276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793381" h="4276151">
                <a:moveTo>
                  <a:pt x="5070727" y="2851413"/>
                </a:moveTo>
                <a:cubicBezTo>
                  <a:pt x="4711336" y="3181234"/>
                  <a:pt x="4821493" y="4116184"/>
                  <a:pt x="4275290" y="4258104"/>
                </a:cubicBezTo>
                <a:cubicBezTo>
                  <a:pt x="3729087" y="4400024"/>
                  <a:pt x="3067300" y="3663426"/>
                  <a:pt x="2503193" y="3498220"/>
                </a:cubicBezTo>
                <a:cubicBezTo>
                  <a:pt x="1939086" y="3333014"/>
                  <a:pt x="1148876" y="3351045"/>
                  <a:pt x="890646" y="3266869"/>
                </a:cubicBezTo>
                <a:cubicBezTo>
                  <a:pt x="632416" y="3182693"/>
                  <a:pt x="301518" y="3048844"/>
                  <a:pt x="167315" y="2797793"/>
                </a:cubicBezTo>
                <a:cubicBezTo>
                  <a:pt x="33112" y="2546742"/>
                  <a:pt x="-86859" y="2113049"/>
                  <a:pt x="85429" y="1760564"/>
                </a:cubicBezTo>
                <a:cubicBezTo>
                  <a:pt x="257717" y="1408079"/>
                  <a:pt x="768867" y="887601"/>
                  <a:pt x="1201046" y="682885"/>
                </a:cubicBezTo>
                <a:cubicBezTo>
                  <a:pt x="1633225" y="478169"/>
                  <a:pt x="2273037" y="646080"/>
                  <a:pt x="2678504" y="532266"/>
                </a:cubicBezTo>
                <a:cubicBezTo>
                  <a:pt x="3083971" y="418452"/>
                  <a:pt x="3274978" y="636"/>
                  <a:pt x="3633846" y="1"/>
                </a:cubicBezTo>
                <a:cubicBezTo>
                  <a:pt x="3992714" y="-634"/>
                  <a:pt x="4403646" y="376681"/>
                  <a:pt x="4831713" y="528454"/>
                </a:cubicBezTo>
                <a:cubicBezTo>
                  <a:pt x="5259780" y="680227"/>
                  <a:pt x="5750358" y="1114097"/>
                  <a:pt x="5790194" y="1501257"/>
                </a:cubicBezTo>
                <a:cubicBezTo>
                  <a:pt x="5830030" y="1888417"/>
                  <a:pt x="5491181" y="2595923"/>
                  <a:pt x="5070727" y="2851413"/>
                </a:cubicBezTo>
                <a:close/>
              </a:path>
            </a:pathLst>
          </a:custGeom>
          <a:ln>
            <a:noFill/>
          </a:ln>
        </p:spPr>
        <p:txBody>
          <a:bodyPr/>
          <a:lstStyle/>
          <a:p>
            <a:endParaRPr lang="fi-FI" dirty="0"/>
          </a:p>
        </p:txBody>
      </p:sp>
      <p:pic>
        <p:nvPicPr>
          <p:cNvPr id="3" name="Kuva 2" descr="Valonian logo">
            <a:extLst>
              <a:ext uri="{FF2B5EF4-FFF2-40B4-BE49-F238E27FC236}">
                <a16:creationId xmlns:a16="http://schemas.microsoft.com/office/drawing/2014/main" id="{79C60B9F-1B35-F4B1-EDB1-8BD7404FE6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7569730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yöreäreunainen kuva vas + 2 tekstiä oik">
    <p:bg>
      <p:bgPr>
        <a:solidFill>
          <a:schemeClr val="bg1">
            <a:lumMod val="95000"/>
          </a:schemeClr>
        </a:solidFill>
        <a:effectLst/>
      </p:bgPr>
    </p:bg>
    <p:spTree>
      <p:nvGrpSpPr>
        <p:cNvPr id="1" name=""/>
        <p:cNvGrpSpPr/>
        <p:nvPr/>
      </p:nvGrpSpPr>
      <p:grpSpPr>
        <a:xfrm>
          <a:off x="0" y="0"/>
          <a:ext cx="0" cy="0"/>
          <a:chOff x="0" y="0"/>
          <a:chExt cx="0" cy="0"/>
        </a:xfrm>
      </p:grpSpPr>
      <p:sp>
        <p:nvSpPr>
          <p:cNvPr id="3" name="Kuvan paikkamerkki 14" descr="Suuri pyöreäreunainen kuvapaikka vasemmalla">
            <a:extLst>
              <a:ext uri="{FF2B5EF4-FFF2-40B4-BE49-F238E27FC236}">
                <a16:creationId xmlns:a16="http://schemas.microsoft.com/office/drawing/2014/main" id="{22A232A4-8DAC-7044-EE3C-24B8778D4A9E}"/>
              </a:ext>
            </a:extLst>
          </p:cNvPr>
          <p:cNvSpPr>
            <a:spLocks noGrp="1"/>
          </p:cNvSpPr>
          <p:nvPr>
            <p:ph type="pic" sz="quarter" idx="17"/>
          </p:nvPr>
        </p:nvSpPr>
        <p:spPr>
          <a:xfrm>
            <a:off x="0" y="-46346"/>
            <a:ext cx="7785100" cy="6904347"/>
          </a:xfrm>
          <a:custGeom>
            <a:avLst/>
            <a:gdLst>
              <a:gd name="connsiteX0" fmla="*/ 0 w 8280400"/>
              <a:gd name="connsiteY0" fmla="*/ 0 h 6858001"/>
              <a:gd name="connsiteX1" fmla="*/ 8280400 w 8280400"/>
              <a:gd name="connsiteY1" fmla="*/ 0 h 6858001"/>
              <a:gd name="connsiteX2" fmla="*/ 8280400 w 8280400"/>
              <a:gd name="connsiteY2" fmla="*/ 6858001 h 6858001"/>
              <a:gd name="connsiteX3" fmla="*/ 0 w 8280400"/>
              <a:gd name="connsiteY3" fmla="*/ 6858001 h 6858001"/>
              <a:gd name="connsiteX4" fmla="*/ 0 w 8280400"/>
              <a:gd name="connsiteY4" fmla="*/ 0 h 6858001"/>
              <a:gd name="connsiteX0" fmla="*/ 0 w 8280400"/>
              <a:gd name="connsiteY0" fmla="*/ 0 h 6858001"/>
              <a:gd name="connsiteX1" fmla="*/ 8280400 w 8280400"/>
              <a:gd name="connsiteY1" fmla="*/ 0 h 6858001"/>
              <a:gd name="connsiteX2" fmla="*/ 8267700 w 8280400"/>
              <a:gd name="connsiteY2" fmla="*/ 939801 h 6858001"/>
              <a:gd name="connsiteX3" fmla="*/ 8280400 w 8280400"/>
              <a:gd name="connsiteY3" fmla="*/ 6858001 h 6858001"/>
              <a:gd name="connsiteX4" fmla="*/ 0 w 8280400"/>
              <a:gd name="connsiteY4" fmla="*/ 6858001 h 6858001"/>
              <a:gd name="connsiteX5" fmla="*/ 0 w 8280400"/>
              <a:gd name="connsiteY5" fmla="*/ 0 h 6858001"/>
              <a:gd name="connsiteX0" fmla="*/ 0 w 8623337"/>
              <a:gd name="connsiteY0" fmla="*/ 0 h 6858001"/>
              <a:gd name="connsiteX1" fmla="*/ 8280400 w 8623337"/>
              <a:gd name="connsiteY1" fmla="*/ 0 h 6858001"/>
              <a:gd name="connsiteX2" fmla="*/ 8623300 w 8623337"/>
              <a:gd name="connsiteY2" fmla="*/ 1219201 h 6858001"/>
              <a:gd name="connsiteX3" fmla="*/ 8280400 w 8623337"/>
              <a:gd name="connsiteY3" fmla="*/ 6858001 h 6858001"/>
              <a:gd name="connsiteX4" fmla="*/ 0 w 8623337"/>
              <a:gd name="connsiteY4" fmla="*/ 6858001 h 6858001"/>
              <a:gd name="connsiteX5" fmla="*/ 0 w 8623337"/>
              <a:gd name="connsiteY5" fmla="*/ 0 h 6858001"/>
              <a:gd name="connsiteX0" fmla="*/ 0 w 8823686"/>
              <a:gd name="connsiteY0" fmla="*/ 0 h 6858001"/>
              <a:gd name="connsiteX1" fmla="*/ 8280400 w 8823686"/>
              <a:gd name="connsiteY1" fmla="*/ 0 h 6858001"/>
              <a:gd name="connsiteX2" fmla="*/ 8623300 w 8823686"/>
              <a:gd name="connsiteY2" fmla="*/ 1219201 h 6858001"/>
              <a:gd name="connsiteX3" fmla="*/ 7975600 w 8823686"/>
              <a:gd name="connsiteY3" fmla="*/ 3683001 h 6858001"/>
              <a:gd name="connsiteX4" fmla="*/ 8280400 w 8823686"/>
              <a:gd name="connsiteY4" fmla="*/ 6858001 h 6858001"/>
              <a:gd name="connsiteX5" fmla="*/ 0 w 8823686"/>
              <a:gd name="connsiteY5" fmla="*/ 6858001 h 6858001"/>
              <a:gd name="connsiteX6" fmla="*/ 0 w 8823686"/>
              <a:gd name="connsiteY6" fmla="*/ 0 h 6858001"/>
              <a:gd name="connsiteX0" fmla="*/ 0 w 8823686"/>
              <a:gd name="connsiteY0" fmla="*/ 25400 h 6883401"/>
              <a:gd name="connsiteX1" fmla="*/ 7772400 w 8823686"/>
              <a:gd name="connsiteY1" fmla="*/ 0 h 6883401"/>
              <a:gd name="connsiteX2" fmla="*/ 8623300 w 8823686"/>
              <a:gd name="connsiteY2" fmla="*/ 1244601 h 6883401"/>
              <a:gd name="connsiteX3" fmla="*/ 7975600 w 8823686"/>
              <a:gd name="connsiteY3" fmla="*/ 3708401 h 6883401"/>
              <a:gd name="connsiteX4" fmla="*/ 8280400 w 8823686"/>
              <a:gd name="connsiteY4" fmla="*/ 6883401 h 6883401"/>
              <a:gd name="connsiteX5" fmla="*/ 0 w 8823686"/>
              <a:gd name="connsiteY5" fmla="*/ 6883401 h 6883401"/>
              <a:gd name="connsiteX6" fmla="*/ 0 w 8823686"/>
              <a:gd name="connsiteY6" fmla="*/ 25400 h 6883401"/>
              <a:gd name="connsiteX0" fmla="*/ 0 w 8823686"/>
              <a:gd name="connsiteY0" fmla="*/ 25400 h 6883401"/>
              <a:gd name="connsiteX1" fmla="*/ 7772400 w 8823686"/>
              <a:gd name="connsiteY1" fmla="*/ 0 h 6883401"/>
              <a:gd name="connsiteX2" fmla="*/ 8394700 w 8823686"/>
              <a:gd name="connsiteY2" fmla="*/ 1206501 h 6883401"/>
              <a:gd name="connsiteX3" fmla="*/ 7975600 w 8823686"/>
              <a:gd name="connsiteY3" fmla="*/ 3708401 h 6883401"/>
              <a:gd name="connsiteX4" fmla="*/ 8280400 w 8823686"/>
              <a:gd name="connsiteY4" fmla="*/ 6883401 h 6883401"/>
              <a:gd name="connsiteX5" fmla="*/ 0 w 8823686"/>
              <a:gd name="connsiteY5" fmla="*/ 6883401 h 6883401"/>
              <a:gd name="connsiteX6" fmla="*/ 0 w 8823686"/>
              <a:gd name="connsiteY6" fmla="*/ 25400 h 6883401"/>
              <a:gd name="connsiteX0" fmla="*/ 0 w 8978046"/>
              <a:gd name="connsiteY0" fmla="*/ 25400 h 6883401"/>
              <a:gd name="connsiteX1" fmla="*/ 7772400 w 8978046"/>
              <a:gd name="connsiteY1" fmla="*/ 0 h 6883401"/>
              <a:gd name="connsiteX2" fmla="*/ 8394700 w 8978046"/>
              <a:gd name="connsiteY2" fmla="*/ 1206501 h 6883401"/>
              <a:gd name="connsiteX3" fmla="*/ 7975600 w 8978046"/>
              <a:gd name="connsiteY3" fmla="*/ 3708401 h 6883401"/>
              <a:gd name="connsiteX4" fmla="*/ 8547099 w 8978046"/>
              <a:gd name="connsiteY4" fmla="*/ 4533901 h 6883401"/>
              <a:gd name="connsiteX5" fmla="*/ 8280400 w 8978046"/>
              <a:gd name="connsiteY5" fmla="*/ 6883401 h 6883401"/>
              <a:gd name="connsiteX6" fmla="*/ 0 w 8978046"/>
              <a:gd name="connsiteY6" fmla="*/ 6883401 h 6883401"/>
              <a:gd name="connsiteX7" fmla="*/ 0 w 8978046"/>
              <a:gd name="connsiteY7" fmla="*/ 25400 h 6883401"/>
              <a:gd name="connsiteX0" fmla="*/ 0 w 8978046"/>
              <a:gd name="connsiteY0" fmla="*/ 25400 h 6883401"/>
              <a:gd name="connsiteX1" fmla="*/ 7772400 w 8978046"/>
              <a:gd name="connsiteY1" fmla="*/ 0 h 6883401"/>
              <a:gd name="connsiteX2" fmla="*/ 8289694 w 8978046"/>
              <a:gd name="connsiteY2" fmla="*/ 685801 h 6883401"/>
              <a:gd name="connsiteX3" fmla="*/ 7975600 w 8978046"/>
              <a:gd name="connsiteY3" fmla="*/ 3708401 h 6883401"/>
              <a:gd name="connsiteX4" fmla="*/ 8547099 w 8978046"/>
              <a:gd name="connsiteY4" fmla="*/ 4533901 h 6883401"/>
              <a:gd name="connsiteX5" fmla="*/ 8280400 w 8978046"/>
              <a:gd name="connsiteY5" fmla="*/ 6883401 h 6883401"/>
              <a:gd name="connsiteX6" fmla="*/ 0 w 8978046"/>
              <a:gd name="connsiteY6" fmla="*/ 6883401 h 6883401"/>
              <a:gd name="connsiteX7" fmla="*/ 0 w 8978046"/>
              <a:gd name="connsiteY7"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978046"/>
              <a:gd name="connsiteY0" fmla="*/ 25400 h 6883401"/>
              <a:gd name="connsiteX1" fmla="*/ 7772400 w 8978046"/>
              <a:gd name="connsiteY1" fmla="*/ 0 h 6883401"/>
              <a:gd name="connsiteX2" fmla="*/ 8127495 w 8978046"/>
              <a:gd name="connsiteY2" fmla="*/ 241301 h 6883401"/>
              <a:gd name="connsiteX3" fmla="*/ 8289694 w 8978046"/>
              <a:gd name="connsiteY3" fmla="*/ 685801 h 6883401"/>
              <a:gd name="connsiteX4" fmla="*/ 7975600 w 8978046"/>
              <a:gd name="connsiteY4" fmla="*/ 3708401 h 6883401"/>
              <a:gd name="connsiteX5" fmla="*/ 8547099 w 8978046"/>
              <a:gd name="connsiteY5" fmla="*/ 4533901 h 6883401"/>
              <a:gd name="connsiteX6" fmla="*/ 8280400 w 8978046"/>
              <a:gd name="connsiteY6" fmla="*/ 6883401 h 6883401"/>
              <a:gd name="connsiteX7" fmla="*/ 0 w 8978046"/>
              <a:gd name="connsiteY7" fmla="*/ 6883401 h 6883401"/>
              <a:gd name="connsiteX8" fmla="*/ 0 w 8978046"/>
              <a:gd name="connsiteY8" fmla="*/ 25400 h 6883401"/>
              <a:gd name="connsiteX0" fmla="*/ 0 w 8788545"/>
              <a:gd name="connsiteY0" fmla="*/ 25400 h 6883401"/>
              <a:gd name="connsiteX1" fmla="*/ 7772400 w 8788545"/>
              <a:gd name="connsiteY1" fmla="*/ 0 h 6883401"/>
              <a:gd name="connsiteX2" fmla="*/ 8127495 w 8788545"/>
              <a:gd name="connsiteY2" fmla="*/ 241301 h 6883401"/>
              <a:gd name="connsiteX3" fmla="*/ 8289694 w 8788545"/>
              <a:gd name="connsiteY3" fmla="*/ 685801 h 6883401"/>
              <a:gd name="connsiteX4" fmla="*/ 7975600 w 8788545"/>
              <a:gd name="connsiteY4" fmla="*/ 3708401 h 6883401"/>
              <a:gd name="connsiteX5" fmla="*/ 8547099 w 8788545"/>
              <a:gd name="connsiteY5" fmla="*/ 4533901 h 6883401"/>
              <a:gd name="connsiteX6" fmla="*/ 8280400 w 8788545"/>
              <a:gd name="connsiteY6" fmla="*/ 6883401 h 6883401"/>
              <a:gd name="connsiteX7" fmla="*/ 0 w 8788545"/>
              <a:gd name="connsiteY7" fmla="*/ 6883401 h 6883401"/>
              <a:gd name="connsiteX8" fmla="*/ 0 w 8788545"/>
              <a:gd name="connsiteY8" fmla="*/ 25400 h 6883401"/>
              <a:gd name="connsiteX0" fmla="*/ 0 w 8788545"/>
              <a:gd name="connsiteY0" fmla="*/ 25400 h 6883401"/>
              <a:gd name="connsiteX1" fmla="*/ 7558246 w 8788545"/>
              <a:gd name="connsiteY1" fmla="*/ 0 h 6883401"/>
              <a:gd name="connsiteX2" fmla="*/ 8127495 w 8788545"/>
              <a:gd name="connsiteY2" fmla="*/ 241301 h 6883401"/>
              <a:gd name="connsiteX3" fmla="*/ 8289694 w 8788545"/>
              <a:gd name="connsiteY3" fmla="*/ 685801 h 6883401"/>
              <a:gd name="connsiteX4" fmla="*/ 7975600 w 8788545"/>
              <a:gd name="connsiteY4" fmla="*/ 3708401 h 6883401"/>
              <a:gd name="connsiteX5" fmla="*/ 8547099 w 8788545"/>
              <a:gd name="connsiteY5" fmla="*/ 4533901 h 6883401"/>
              <a:gd name="connsiteX6" fmla="*/ 8280400 w 8788545"/>
              <a:gd name="connsiteY6" fmla="*/ 6883401 h 6883401"/>
              <a:gd name="connsiteX7" fmla="*/ 0 w 8788545"/>
              <a:gd name="connsiteY7" fmla="*/ 6883401 h 6883401"/>
              <a:gd name="connsiteX8" fmla="*/ 0 w 8788545"/>
              <a:gd name="connsiteY8" fmla="*/ 25400 h 6883401"/>
              <a:gd name="connsiteX0" fmla="*/ 0 w 8788545"/>
              <a:gd name="connsiteY0" fmla="*/ 39043 h 6897044"/>
              <a:gd name="connsiteX1" fmla="*/ 7558246 w 8788545"/>
              <a:gd name="connsiteY1" fmla="*/ 13643 h 6897044"/>
              <a:gd name="connsiteX2" fmla="*/ 8127495 w 8788545"/>
              <a:gd name="connsiteY2" fmla="*/ 254944 h 6897044"/>
              <a:gd name="connsiteX3" fmla="*/ 8289694 w 8788545"/>
              <a:gd name="connsiteY3" fmla="*/ 699444 h 6897044"/>
              <a:gd name="connsiteX4" fmla="*/ 7975600 w 8788545"/>
              <a:gd name="connsiteY4" fmla="*/ 3722044 h 6897044"/>
              <a:gd name="connsiteX5" fmla="*/ 8547099 w 8788545"/>
              <a:gd name="connsiteY5" fmla="*/ 4547544 h 6897044"/>
              <a:gd name="connsiteX6" fmla="*/ 8280400 w 8788545"/>
              <a:gd name="connsiteY6" fmla="*/ 6897044 h 6897044"/>
              <a:gd name="connsiteX7" fmla="*/ 0 w 8788545"/>
              <a:gd name="connsiteY7" fmla="*/ 6897044 h 6897044"/>
              <a:gd name="connsiteX8" fmla="*/ 0 w 8788545"/>
              <a:gd name="connsiteY8" fmla="*/ 39043 h 6897044"/>
              <a:gd name="connsiteX0" fmla="*/ 0 w 8788545"/>
              <a:gd name="connsiteY0" fmla="*/ 35462 h 6893463"/>
              <a:gd name="connsiteX1" fmla="*/ 7558246 w 8788545"/>
              <a:gd name="connsiteY1" fmla="*/ 10062 h 6893463"/>
              <a:gd name="connsiteX2" fmla="*/ 7896866 w 8788545"/>
              <a:gd name="connsiteY2" fmla="*/ 378363 h 6893463"/>
              <a:gd name="connsiteX3" fmla="*/ 8289694 w 8788545"/>
              <a:gd name="connsiteY3" fmla="*/ 695863 h 6893463"/>
              <a:gd name="connsiteX4" fmla="*/ 7975600 w 8788545"/>
              <a:gd name="connsiteY4" fmla="*/ 3718463 h 6893463"/>
              <a:gd name="connsiteX5" fmla="*/ 8547099 w 8788545"/>
              <a:gd name="connsiteY5" fmla="*/ 4543963 h 6893463"/>
              <a:gd name="connsiteX6" fmla="*/ 8280400 w 8788545"/>
              <a:gd name="connsiteY6" fmla="*/ 6893463 h 6893463"/>
              <a:gd name="connsiteX7" fmla="*/ 0 w 8788545"/>
              <a:gd name="connsiteY7" fmla="*/ 6893463 h 6893463"/>
              <a:gd name="connsiteX8" fmla="*/ 0 w 8788545"/>
              <a:gd name="connsiteY8" fmla="*/ 35462 h 6893463"/>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7975600 w 8788545"/>
              <a:gd name="connsiteY4" fmla="*/ 3745577 h 6920577"/>
              <a:gd name="connsiteX5" fmla="*/ 8547099 w 8788545"/>
              <a:gd name="connsiteY5" fmla="*/ 4571077 h 6920577"/>
              <a:gd name="connsiteX6" fmla="*/ 8280400 w 8788545"/>
              <a:gd name="connsiteY6" fmla="*/ 6920577 h 6920577"/>
              <a:gd name="connsiteX7" fmla="*/ 0 w 8788545"/>
              <a:gd name="connsiteY7" fmla="*/ 6920577 h 6920577"/>
              <a:gd name="connsiteX8" fmla="*/ 0 w 8788545"/>
              <a:gd name="connsiteY8"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7975600 w 8788545"/>
              <a:gd name="connsiteY4" fmla="*/ 3745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7975600 w 8788545"/>
              <a:gd name="connsiteY4" fmla="*/ 3745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7975600 w 8788545"/>
              <a:gd name="connsiteY4" fmla="*/ 3745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7975600 w 8788545"/>
              <a:gd name="connsiteY4" fmla="*/ 3745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7975600 w 8788545"/>
              <a:gd name="connsiteY4" fmla="*/ 3745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8403362 w 8788545"/>
              <a:gd name="connsiteY4" fmla="*/ 2856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4 w 8788545"/>
              <a:gd name="connsiteY3" fmla="*/ 722977 h 6920577"/>
              <a:gd name="connsiteX4" fmla="*/ 8403362 w 8788545"/>
              <a:gd name="connsiteY4" fmla="*/ 2856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5 w 8788545"/>
              <a:gd name="connsiteY3" fmla="*/ 710277 h 6920577"/>
              <a:gd name="connsiteX4" fmla="*/ 8403362 w 8788545"/>
              <a:gd name="connsiteY4" fmla="*/ 2856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88545"/>
              <a:gd name="connsiteY0" fmla="*/ 62576 h 6920577"/>
              <a:gd name="connsiteX1" fmla="*/ 7558246 w 8788545"/>
              <a:gd name="connsiteY1" fmla="*/ 37176 h 6920577"/>
              <a:gd name="connsiteX2" fmla="*/ 7748605 w 8788545"/>
              <a:gd name="connsiteY2" fmla="*/ 49877 h 6920577"/>
              <a:gd name="connsiteX3" fmla="*/ 8289695 w 8788545"/>
              <a:gd name="connsiteY3" fmla="*/ 710277 h 6920577"/>
              <a:gd name="connsiteX4" fmla="*/ 8403362 w 8788545"/>
              <a:gd name="connsiteY4" fmla="*/ 2856577 h 6920577"/>
              <a:gd name="connsiteX5" fmla="*/ 8220268 w 8788545"/>
              <a:gd name="connsiteY5" fmla="*/ 4151977 h 6920577"/>
              <a:gd name="connsiteX6" fmla="*/ 8547099 w 8788545"/>
              <a:gd name="connsiteY6" fmla="*/ 4571077 h 6920577"/>
              <a:gd name="connsiteX7" fmla="*/ 8280400 w 8788545"/>
              <a:gd name="connsiteY7" fmla="*/ 6920577 h 6920577"/>
              <a:gd name="connsiteX8" fmla="*/ 0 w 8788545"/>
              <a:gd name="connsiteY8" fmla="*/ 6920577 h 6920577"/>
              <a:gd name="connsiteX9" fmla="*/ 0 w 8788545"/>
              <a:gd name="connsiteY9" fmla="*/ 62576 h 6920577"/>
              <a:gd name="connsiteX0" fmla="*/ 0 w 8777580"/>
              <a:gd name="connsiteY0" fmla="*/ 62576 h 6920577"/>
              <a:gd name="connsiteX1" fmla="*/ 7558246 w 8777580"/>
              <a:gd name="connsiteY1" fmla="*/ 37176 h 6920577"/>
              <a:gd name="connsiteX2" fmla="*/ 7748605 w 8777580"/>
              <a:gd name="connsiteY2" fmla="*/ 49877 h 6920577"/>
              <a:gd name="connsiteX3" fmla="*/ 8289695 w 8777580"/>
              <a:gd name="connsiteY3" fmla="*/ 710277 h 6920577"/>
              <a:gd name="connsiteX4" fmla="*/ 8403362 w 8777580"/>
              <a:gd name="connsiteY4" fmla="*/ 2856577 h 6920577"/>
              <a:gd name="connsiteX5" fmla="*/ 8220268 w 8777580"/>
              <a:gd name="connsiteY5" fmla="*/ 4151977 h 6920577"/>
              <a:gd name="connsiteX6" fmla="*/ 8488768 w 8777580"/>
              <a:gd name="connsiteY6" fmla="*/ 5002877 h 6920577"/>
              <a:gd name="connsiteX7" fmla="*/ 8280400 w 8777580"/>
              <a:gd name="connsiteY7" fmla="*/ 6920577 h 6920577"/>
              <a:gd name="connsiteX8" fmla="*/ 0 w 8777580"/>
              <a:gd name="connsiteY8" fmla="*/ 6920577 h 6920577"/>
              <a:gd name="connsiteX9" fmla="*/ 0 w 8777580"/>
              <a:gd name="connsiteY9" fmla="*/ 62576 h 6920577"/>
              <a:gd name="connsiteX0" fmla="*/ 0 w 8777580"/>
              <a:gd name="connsiteY0" fmla="*/ 62576 h 6920577"/>
              <a:gd name="connsiteX1" fmla="*/ 7558246 w 8777580"/>
              <a:gd name="connsiteY1" fmla="*/ 37176 h 6920577"/>
              <a:gd name="connsiteX2" fmla="*/ 7748605 w 8777580"/>
              <a:gd name="connsiteY2" fmla="*/ 49877 h 6920577"/>
              <a:gd name="connsiteX3" fmla="*/ 8289695 w 8777580"/>
              <a:gd name="connsiteY3" fmla="*/ 710277 h 6920577"/>
              <a:gd name="connsiteX4" fmla="*/ 8403362 w 8777580"/>
              <a:gd name="connsiteY4" fmla="*/ 2856577 h 6920577"/>
              <a:gd name="connsiteX5" fmla="*/ 8220268 w 8777580"/>
              <a:gd name="connsiteY5" fmla="*/ 4151977 h 6920577"/>
              <a:gd name="connsiteX6" fmla="*/ 8488768 w 8777580"/>
              <a:gd name="connsiteY6" fmla="*/ 5002877 h 6920577"/>
              <a:gd name="connsiteX7" fmla="*/ 8280400 w 8777580"/>
              <a:gd name="connsiteY7" fmla="*/ 6920577 h 6920577"/>
              <a:gd name="connsiteX8" fmla="*/ 0 w 8777580"/>
              <a:gd name="connsiteY8" fmla="*/ 6920577 h 6920577"/>
              <a:gd name="connsiteX9" fmla="*/ 0 w 8777580"/>
              <a:gd name="connsiteY9" fmla="*/ 62576 h 6920577"/>
              <a:gd name="connsiteX0" fmla="*/ 0 w 8767100"/>
              <a:gd name="connsiteY0" fmla="*/ 62576 h 6920577"/>
              <a:gd name="connsiteX1" fmla="*/ 7558246 w 8767100"/>
              <a:gd name="connsiteY1" fmla="*/ 37176 h 6920577"/>
              <a:gd name="connsiteX2" fmla="*/ 7748605 w 8767100"/>
              <a:gd name="connsiteY2" fmla="*/ 49877 h 6920577"/>
              <a:gd name="connsiteX3" fmla="*/ 8289695 w 8767100"/>
              <a:gd name="connsiteY3" fmla="*/ 710277 h 6920577"/>
              <a:gd name="connsiteX4" fmla="*/ 8403362 w 8767100"/>
              <a:gd name="connsiteY4" fmla="*/ 2856577 h 6920577"/>
              <a:gd name="connsiteX5" fmla="*/ 8220268 w 8767100"/>
              <a:gd name="connsiteY5" fmla="*/ 4151977 h 6920577"/>
              <a:gd name="connsiteX6" fmla="*/ 8430437 w 8767100"/>
              <a:gd name="connsiteY6" fmla="*/ 5256877 h 6920577"/>
              <a:gd name="connsiteX7" fmla="*/ 8280400 w 8767100"/>
              <a:gd name="connsiteY7" fmla="*/ 6920577 h 6920577"/>
              <a:gd name="connsiteX8" fmla="*/ 0 w 8767100"/>
              <a:gd name="connsiteY8" fmla="*/ 6920577 h 6920577"/>
              <a:gd name="connsiteX9" fmla="*/ 0 w 8767100"/>
              <a:gd name="connsiteY9" fmla="*/ 62576 h 6920577"/>
              <a:gd name="connsiteX0" fmla="*/ 0 w 8820458"/>
              <a:gd name="connsiteY0" fmla="*/ 62576 h 6920577"/>
              <a:gd name="connsiteX1" fmla="*/ 7558246 w 8820458"/>
              <a:gd name="connsiteY1" fmla="*/ 37176 h 6920577"/>
              <a:gd name="connsiteX2" fmla="*/ 7748605 w 8820458"/>
              <a:gd name="connsiteY2" fmla="*/ 49877 h 6920577"/>
              <a:gd name="connsiteX3" fmla="*/ 8289695 w 8820458"/>
              <a:gd name="connsiteY3" fmla="*/ 710277 h 6920577"/>
              <a:gd name="connsiteX4" fmla="*/ 8403362 w 8820458"/>
              <a:gd name="connsiteY4" fmla="*/ 2856577 h 6920577"/>
              <a:gd name="connsiteX5" fmla="*/ 8220268 w 8820458"/>
              <a:gd name="connsiteY5" fmla="*/ 4151977 h 6920577"/>
              <a:gd name="connsiteX6" fmla="*/ 8430437 w 8820458"/>
              <a:gd name="connsiteY6" fmla="*/ 5256877 h 6920577"/>
              <a:gd name="connsiteX7" fmla="*/ 8280400 w 8820458"/>
              <a:gd name="connsiteY7" fmla="*/ 6920577 h 6920577"/>
              <a:gd name="connsiteX8" fmla="*/ 0 w 8820458"/>
              <a:gd name="connsiteY8" fmla="*/ 6920577 h 6920577"/>
              <a:gd name="connsiteX9" fmla="*/ 0 w 8820458"/>
              <a:gd name="connsiteY9" fmla="*/ 62576 h 6920577"/>
              <a:gd name="connsiteX0" fmla="*/ 0 w 8820458"/>
              <a:gd name="connsiteY0" fmla="*/ 62576 h 6920577"/>
              <a:gd name="connsiteX1" fmla="*/ 7558246 w 8820458"/>
              <a:gd name="connsiteY1" fmla="*/ 37176 h 6920577"/>
              <a:gd name="connsiteX2" fmla="*/ 7748605 w 8820458"/>
              <a:gd name="connsiteY2" fmla="*/ 49877 h 6920577"/>
              <a:gd name="connsiteX3" fmla="*/ 8289695 w 8820458"/>
              <a:gd name="connsiteY3" fmla="*/ 710277 h 6920577"/>
              <a:gd name="connsiteX4" fmla="*/ 8403362 w 8820458"/>
              <a:gd name="connsiteY4" fmla="*/ 2856577 h 6920577"/>
              <a:gd name="connsiteX5" fmla="*/ 8220268 w 8820458"/>
              <a:gd name="connsiteY5" fmla="*/ 4151977 h 6920577"/>
              <a:gd name="connsiteX6" fmla="*/ 8430437 w 8820458"/>
              <a:gd name="connsiteY6" fmla="*/ 5256877 h 6920577"/>
              <a:gd name="connsiteX7" fmla="*/ 8280400 w 8820458"/>
              <a:gd name="connsiteY7" fmla="*/ 6920577 h 6920577"/>
              <a:gd name="connsiteX8" fmla="*/ 0 w 8820458"/>
              <a:gd name="connsiteY8" fmla="*/ 6920577 h 6920577"/>
              <a:gd name="connsiteX9" fmla="*/ 0 w 8820458"/>
              <a:gd name="connsiteY9" fmla="*/ 62576 h 6920577"/>
              <a:gd name="connsiteX0" fmla="*/ 0 w 8994993"/>
              <a:gd name="connsiteY0" fmla="*/ 62576 h 6920577"/>
              <a:gd name="connsiteX1" fmla="*/ 7558246 w 8994993"/>
              <a:gd name="connsiteY1" fmla="*/ 37176 h 6920577"/>
              <a:gd name="connsiteX2" fmla="*/ 7748605 w 8994993"/>
              <a:gd name="connsiteY2" fmla="*/ 49877 h 6920577"/>
              <a:gd name="connsiteX3" fmla="*/ 8289695 w 8994993"/>
              <a:gd name="connsiteY3" fmla="*/ 710277 h 6920577"/>
              <a:gd name="connsiteX4" fmla="*/ 8403362 w 8994993"/>
              <a:gd name="connsiteY4" fmla="*/ 2856577 h 6920577"/>
              <a:gd name="connsiteX5" fmla="*/ 8900797 w 8994993"/>
              <a:gd name="connsiteY5" fmla="*/ 4596477 h 6920577"/>
              <a:gd name="connsiteX6" fmla="*/ 8430437 w 8994993"/>
              <a:gd name="connsiteY6" fmla="*/ 5256877 h 6920577"/>
              <a:gd name="connsiteX7" fmla="*/ 8280400 w 8994993"/>
              <a:gd name="connsiteY7" fmla="*/ 6920577 h 6920577"/>
              <a:gd name="connsiteX8" fmla="*/ 0 w 8994993"/>
              <a:gd name="connsiteY8" fmla="*/ 6920577 h 6920577"/>
              <a:gd name="connsiteX9" fmla="*/ 0 w 8994993"/>
              <a:gd name="connsiteY9" fmla="*/ 62576 h 6920577"/>
              <a:gd name="connsiteX0" fmla="*/ 0 w 8994995"/>
              <a:gd name="connsiteY0" fmla="*/ 62576 h 6920577"/>
              <a:gd name="connsiteX1" fmla="*/ 7558246 w 8994995"/>
              <a:gd name="connsiteY1" fmla="*/ 37176 h 6920577"/>
              <a:gd name="connsiteX2" fmla="*/ 7748605 w 8994995"/>
              <a:gd name="connsiteY2" fmla="*/ 49877 h 6920577"/>
              <a:gd name="connsiteX3" fmla="*/ 8289695 w 8994995"/>
              <a:gd name="connsiteY3" fmla="*/ 710277 h 6920577"/>
              <a:gd name="connsiteX4" fmla="*/ 8403362 w 8994995"/>
              <a:gd name="connsiteY4" fmla="*/ 2856577 h 6920577"/>
              <a:gd name="connsiteX5" fmla="*/ 8900797 w 8994995"/>
              <a:gd name="connsiteY5" fmla="*/ 4596477 h 6920577"/>
              <a:gd name="connsiteX6" fmla="*/ 8430437 w 8994995"/>
              <a:gd name="connsiteY6" fmla="*/ 5256877 h 6920577"/>
              <a:gd name="connsiteX7" fmla="*/ 8280400 w 8994995"/>
              <a:gd name="connsiteY7" fmla="*/ 6920577 h 6920577"/>
              <a:gd name="connsiteX8" fmla="*/ 0 w 8994995"/>
              <a:gd name="connsiteY8" fmla="*/ 6920577 h 6920577"/>
              <a:gd name="connsiteX9" fmla="*/ 0 w 8994995"/>
              <a:gd name="connsiteY9" fmla="*/ 62576 h 6920577"/>
              <a:gd name="connsiteX0" fmla="*/ 0 w 8820458"/>
              <a:gd name="connsiteY0" fmla="*/ 62576 h 6920577"/>
              <a:gd name="connsiteX1" fmla="*/ 7558246 w 8820458"/>
              <a:gd name="connsiteY1" fmla="*/ 37176 h 6920577"/>
              <a:gd name="connsiteX2" fmla="*/ 7748605 w 8820458"/>
              <a:gd name="connsiteY2" fmla="*/ 49877 h 6920577"/>
              <a:gd name="connsiteX3" fmla="*/ 8289695 w 8820458"/>
              <a:gd name="connsiteY3" fmla="*/ 710277 h 6920577"/>
              <a:gd name="connsiteX4" fmla="*/ 8403362 w 8820458"/>
              <a:gd name="connsiteY4" fmla="*/ 2856577 h 6920577"/>
              <a:gd name="connsiteX5" fmla="*/ 7526562 w 8820458"/>
              <a:gd name="connsiteY5" fmla="*/ 3897977 h 6920577"/>
              <a:gd name="connsiteX6" fmla="*/ 8430437 w 8820458"/>
              <a:gd name="connsiteY6" fmla="*/ 5256877 h 6920577"/>
              <a:gd name="connsiteX7" fmla="*/ 8280400 w 8820458"/>
              <a:gd name="connsiteY7" fmla="*/ 6920577 h 6920577"/>
              <a:gd name="connsiteX8" fmla="*/ 0 w 8820458"/>
              <a:gd name="connsiteY8" fmla="*/ 6920577 h 6920577"/>
              <a:gd name="connsiteX9" fmla="*/ 0 w 8820458"/>
              <a:gd name="connsiteY9" fmla="*/ 62576 h 6920577"/>
              <a:gd name="connsiteX0" fmla="*/ 0 w 8863915"/>
              <a:gd name="connsiteY0" fmla="*/ 62576 h 6920577"/>
              <a:gd name="connsiteX1" fmla="*/ 7558246 w 8863915"/>
              <a:gd name="connsiteY1" fmla="*/ 37176 h 6920577"/>
              <a:gd name="connsiteX2" fmla="*/ 7748605 w 8863915"/>
              <a:gd name="connsiteY2" fmla="*/ 49877 h 6920577"/>
              <a:gd name="connsiteX3" fmla="*/ 8289695 w 8863915"/>
              <a:gd name="connsiteY3" fmla="*/ 710277 h 6920577"/>
              <a:gd name="connsiteX4" fmla="*/ 8403362 w 8863915"/>
              <a:gd name="connsiteY4" fmla="*/ 2856577 h 6920577"/>
              <a:gd name="connsiteX5" fmla="*/ 7526562 w 8863915"/>
              <a:gd name="connsiteY5" fmla="*/ 3897977 h 6920577"/>
              <a:gd name="connsiteX6" fmla="*/ 8617833 w 8863915"/>
              <a:gd name="connsiteY6" fmla="*/ 5256877 h 6920577"/>
              <a:gd name="connsiteX7" fmla="*/ 8280400 w 8863915"/>
              <a:gd name="connsiteY7" fmla="*/ 6920577 h 6920577"/>
              <a:gd name="connsiteX8" fmla="*/ 0 w 8863915"/>
              <a:gd name="connsiteY8" fmla="*/ 6920577 h 6920577"/>
              <a:gd name="connsiteX9" fmla="*/ 0 w 8863915"/>
              <a:gd name="connsiteY9" fmla="*/ 62576 h 6920577"/>
              <a:gd name="connsiteX0" fmla="*/ 0 w 9158666"/>
              <a:gd name="connsiteY0" fmla="*/ 62576 h 6920577"/>
              <a:gd name="connsiteX1" fmla="*/ 7558246 w 9158666"/>
              <a:gd name="connsiteY1" fmla="*/ 37176 h 6920577"/>
              <a:gd name="connsiteX2" fmla="*/ 7748605 w 9158666"/>
              <a:gd name="connsiteY2" fmla="*/ 49877 h 6920577"/>
              <a:gd name="connsiteX3" fmla="*/ 8289695 w 9158666"/>
              <a:gd name="connsiteY3" fmla="*/ 710277 h 6920577"/>
              <a:gd name="connsiteX4" fmla="*/ 8403362 w 9158666"/>
              <a:gd name="connsiteY4" fmla="*/ 2856577 h 6920577"/>
              <a:gd name="connsiteX5" fmla="*/ 7526562 w 9158666"/>
              <a:gd name="connsiteY5" fmla="*/ 3897977 h 6920577"/>
              <a:gd name="connsiteX6" fmla="*/ 8617833 w 9158666"/>
              <a:gd name="connsiteY6" fmla="*/ 5256877 h 6920577"/>
              <a:gd name="connsiteX7" fmla="*/ 8280400 w 9158666"/>
              <a:gd name="connsiteY7" fmla="*/ 6920577 h 6920577"/>
              <a:gd name="connsiteX8" fmla="*/ 0 w 9158666"/>
              <a:gd name="connsiteY8" fmla="*/ 6920577 h 6920577"/>
              <a:gd name="connsiteX9" fmla="*/ 0 w 9158666"/>
              <a:gd name="connsiteY9" fmla="*/ 62576 h 6920577"/>
              <a:gd name="connsiteX0" fmla="*/ 0 w 9158666"/>
              <a:gd name="connsiteY0" fmla="*/ 62576 h 6920577"/>
              <a:gd name="connsiteX1" fmla="*/ 7558246 w 9158666"/>
              <a:gd name="connsiteY1" fmla="*/ 37176 h 6920577"/>
              <a:gd name="connsiteX2" fmla="*/ 7748605 w 9158666"/>
              <a:gd name="connsiteY2" fmla="*/ 49877 h 6920577"/>
              <a:gd name="connsiteX3" fmla="*/ 8289695 w 9158666"/>
              <a:gd name="connsiteY3" fmla="*/ 710277 h 6920577"/>
              <a:gd name="connsiteX4" fmla="*/ 8403362 w 9158666"/>
              <a:gd name="connsiteY4" fmla="*/ 2856577 h 6920577"/>
              <a:gd name="connsiteX5" fmla="*/ 7526562 w 9158666"/>
              <a:gd name="connsiteY5" fmla="*/ 3897977 h 6920577"/>
              <a:gd name="connsiteX6" fmla="*/ 8617833 w 9158666"/>
              <a:gd name="connsiteY6" fmla="*/ 5256877 h 6920577"/>
              <a:gd name="connsiteX7" fmla="*/ 8280400 w 9158666"/>
              <a:gd name="connsiteY7" fmla="*/ 6920577 h 6920577"/>
              <a:gd name="connsiteX8" fmla="*/ 0 w 9158666"/>
              <a:gd name="connsiteY8" fmla="*/ 6920577 h 6920577"/>
              <a:gd name="connsiteX9" fmla="*/ 0 w 9158666"/>
              <a:gd name="connsiteY9" fmla="*/ 62576 h 6920577"/>
              <a:gd name="connsiteX0" fmla="*/ 0 w 9324420"/>
              <a:gd name="connsiteY0" fmla="*/ 62576 h 6920577"/>
              <a:gd name="connsiteX1" fmla="*/ 7558246 w 9324420"/>
              <a:gd name="connsiteY1" fmla="*/ 37176 h 6920577"/>
              <a:gd name="connsiteX2" fmla="*/ 7748605 w 9324420"/>
              <a:gd name="connsiteY2" fmla="*/ 49877 h 6920577"/>
              <a:gd name="connsiteX3" fmla="*/ 8289695 w 9324420"/>
              <a:gd name="connsiteY3" fmla="*/ 710277 h 6920577"/>
              <a:gd name="connsiteX4" fmla="*/ 8403362 w 9324420"/>
              <a:gd name="connsiteY4" fmla="*/ 2856577 h 6920577"/>
              <a:gd name="connsiteX5" fmla="*/ 7526562 w 9324420"/>
              <a:gd name="connsiteY5" fmla="*/ 3897977 h 6920577"/>
              <a:gd name="connsiteX6" fmla="*/ 8930160 w 9324420"/>
              <a:gd name="connsiteY6" fmla="*/ 5485477 h 6920577"/>
              <a:gd name="connsiteX7" fmla="*/ 8280400 w 9324420"/>
              <a:gd name="connsiteY7" fmla="*/ 6920577 h 6920577"/>
              <a:gd name="connsiteX8" fmla="*/ 0 w 9324420"/>
              <a:gd name="connsiteY8" fmla="*/ 6920577 h 6920577"/>
              <a:gd name="connsiteX9" fmla="*/ 0 w 9324420"/>
              <a:gd name="connsiteY9" fmla="*/ 62576 h 6920577"/>
              <a:gd name="connsiteX0" fmla="*/ 0 w 9066673"/>
              <a:gd name="connsiteY0" fmla="*/ 62576 h 6920577"/>
              <a:gd name="connsiteX1" fmla="*/ 7558246 w 9066673"/>
              <a:gd name="connsiteY1" fmla="*/ 37176 h 6920577"/>
              <a:gd name="connsiteX2" fmla="*/ 7748605 w 9066673"/>
              <a:gd name="connsiteY2" fmla="*/ 49877 h 6920577"/>
              <a:gd name="connsiteX3" fmla="*/ 8289695 w 9066673"/>
              <a:gd name="connsiteY3" fmla="*/ 710277 h 6920577"/>
              <a:gd name="connsiteX4" fmla="*/ 8403362 w 9066673"/>
              <a:gd name="connsiteY4" fmla="*/ 2856577 h 6920577"/>
              <a:gd name="connsiteX5" fmla="*/ 7526562 w 9066673"/>
              <a:gd name="connsiteY5" fmla="*/ 3897977 h 6920577"/>
              <a:gd name="connsiteX6" fmla="*/ 8930160 w 9066673"/>
              <a:gd name="connsiteY6" fmla="*/ 5485477 h 6920577"/>
              <a:gd name="connsiteX7" fmla="*/ 8280400 w 9066673"/>
              <a:gd name="connsiteY7" fmla="*/ 6920577 h 6920577"/>
              <a:gd name="connsiteX8" fmla="*/ 0 w 9066673"/>
              <a:gd name="connsiteY8" fmla="*/ 6920577 h 6920577"/>
              <a:gd name="connsiteX9" fmla="*/ 0 w 9066673"/>
              <a:gd name="connsiteY9" fmla="*/ 62576 h 6920577"/>
              <a:gd name="connsiteX0" fmla="*/ 0 w 9066673"/>
              <a:gd name="connsiteY0" fmla="*/ 27270 h 6885271"/>
              <a:gd name="connsiteX1" fmla="*/ 7558246 w 9066673"/>
              <a:gd name="connsiteY1" fmla="*/ 65014 h 6885271"/>
              <a:gd name="connsiteX2" fmla="*/ 7748605 w 9066673"/>
              <a:gd name="connsiteY2" fmla="*/ 14571 h 6885271"/>
              <a:gd name="connsiteX3" fmla="*/ 8289695 w 9066673"/>
              <a:gd name="connsiteY3" fmla="*/ 674971 h 6885271"/>
              <a:gd name="connsiteX4" fmla="*/ 8403362 w 9066673"/>
              <a:gd name="connsiteY4" fmla="*/ 2821271 h 6885271"/>
              <a:gd name="connsiteX5" fmla="*/ 7526562 w 9066673"/>
              <a:gd name="connsiteY5" fmla="*/ 3862671 h 6885271"/>
              <a:gd name="connsiteX6" fmla="*/ 8930160 w 9066673"/>
              <a:gd name="connsiteY6" fmla="*/ 5450171 h 6885271"/>
              <a:gd name="connsiteX7" fmla="*/ 8280400 w 9066673"/>
              <a:gd name="connsiteY7" fmla="*/ 6885271 h 6885271"/>
              <a:gd name="connsiteX8" fmla="*/ 0 w 9066673"/>
              <a:gd name="connsiteY8" fmla="*/ 6885271 h 6885271"/>
              <a:gd name="connsiteX9" fmla="*/ 0 w 9066673"/>
              <a:gd name="connsiteY9" fmla="*/ 27270 h 6885271"/>
              <a:gd name="connsiteX0" fmla="*/ 0 w 9066673"/>
              <a:gd name="connsiteY0" fmla="*/ 0 h 6858001"/>
              <a:gd name="connsiteX1" fmla="*/ 7558246 w 9066673"/>
              <a:gd name="connsiteY1" fmla="*/ 37744 h 6858001"/>
              <a:gd name="connsiteX2" fmla="*/ 7850315 w 9066673"/>
              <a:gd name="connsiteY2" fmla="*/ 113589 h 6858001"/>
              <a:gd name="connsiteX3" fmla="*/ 8289695 w 9066673"/>
              <a:gd name="connsiteY3" fmla="*/ 647701 h 6858001"/>
              <a:gd name="connsiteX4" fmla="*/ 8403362 w 9066673"/>
              <a:gd name="connsiteY4" fmla="*/ 2794001 h 6858001"/>
              <a:gd name="connsiteX5" fmla="*/ 7526562 w 9066673"/>
              <a:gd name="connsiteY5" fmla="*/ 3835401 h 6858001"/>
              <a:gd name="connsiteX6" fmla="*/ 8930160 w 9066673"/>
              <a:gd name="connsiteY6" fmla="*/ 5422901 h 6858001"/>
              <a:gd name="connsiteX7" fmla="*/ 8280400 w 9066673"/>
              <a:gd name="connsiteY7" fmla="*/ 6858001 h 6858001"/>
              <a:gd name="connsiteX8" fmla="*/ 0 w 9066673"/>
              <a:gd name="connsiteY8" fmla="*/ 6858001 h 6858001"/>
              <a:gd name="connsiteX9" fmla="*/ 0 w 9066673"/>
              <a:gd name="connsiteY9" fmla="*/ 0 h 6858001"/>
              <a:gd name="connsiteX0" fmla="*/ 0 w 9066673"/>
              <a:gd name="connsiteY0" fmla="*/ 0 h 6858001"/>
              <a:gd name="connsiteX1" fmla="*/ 7558246 w 9066673"/>
              <a:gd name="connsiteY1" fmla="*/ 37744 h 6858001"/>
              <a:gd name="connsiteX2" fmla="*/ 7545187 w 9066673"/>
              <a:gd name="connsiteY2" fmla="*/ 75702 h 6858001"/>
              <a:gd name="connsiteX3" fmla="*/ 8289695 w 9066673"/>
              <a:gd name="connsiteY3" fmla="*/ 647701 h 6858001"/>
              <a:gd name="connsiteX4" fmla="*/ 8403362 w 9066673"/>
              <a:gd name="connsiteY4" fmla="*/ 2794001 h 6858001"/>
              <a:gd name="connsiteX5" fmla="*/ 7526562 w 9066673"/>
              <a:gd name="connsiteY5" fmla="*/ 3835401 h 6858001"/>
              <a:gd name="connsiteX6" fmla="*/ 8930160 w 9066673"/>
              <a:gd name="connsiteY6" fmla="*/ 5422901 h 6858001"/>
              <a:gd name="connsiteX7" fmla="*/ 8280400 w 9066673"/>
              <a:gd name="connsiteY7" fmla="*/ 6858001 h 6858001"/>
              <a:gd name="connsiteX8" fmla="*/ 0 w 9066673"/>
              <a:gd name="connsiteY8" fmla="*/ 6858001 h 6858001"/>
              <a:gd name="connsiteX9" fmla="*/ 0 w 9066673"/>
              <a:gd name="connsiteY9" fmla="*/ 0 h 6858001"/>
              <a:gd name="connsiteX0" fmla="*/ 0 w 9066673"/>
              <a:gd name="connsiteY0" fmla="*/ 7633 h 6865634"/>
              <a:gd name="connsiteX1" fmla="*/ 7558246 w 9066673"/>
              <a:gd name="connsiteY1" fmla="*/ 45377 h 6865634"/>
              <a:gd name="connsiteX2" fmla="*/ 7900163 w 9066673"/>
              <a:gd name="connsiteY2" fmla="*/ 32820 h 6865634"/>
              <a:gd name="connsiteX3" fmla="*/ 8289695 w 9066673"/>
              <a:gd name="connsiteY3" fmla="*/ 655334 h 6865634"/>
              <a:gd name="connsiteX4" fmla="*/ 8403362 w 9066673"/>
              <a:gd name="connsiteY4" fmla="*/ 2801634 h 6865634"/>
              <a:gd name="connsiteX5" fmla="*/ 7526562 w 9066673"/>
              <a:gd name="connsiteY5" fmla="*/ 3843034 h 6865634"/>
              <a:gd name="connsiteX6" fmla="*/ 8930160 w 9066673"/>
              <a:gd name="connsiteY6" fmla="*/ 5430534 h 6865634"/>
              <a:gd name="connsiteX7" fmla="*/ 8280400 w 9066673"/>
              <a:gd name="connsiteY7" fmla="*/ 6865634 h 6865634"/>
              <a:gd name="connsiteX8" fmla="*/ 0 w 9066673"/>
              <a:gd name="connsiteY8" fmla="*/ 6865634 h 6865634"/>
              <a:gd name="connsiteX9" fmla="*/ 0 w 9066673"/>
              <a:gd name="connsiteY9" fmla="*/ 7633 h 6865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66673" h="6865634">
                <a:moveTo>
                  <a:pt x="0" y="7633"/>
                </a:moveTo>
                <a:lnTo>
                  <a:pt x="7558246" y="45377"/>
                </a:lnTo>
                <a:cubicBezTo>
                  <a:pt x="8001554" y="-35056"/>
                  <a:pt x="7638065" y="11653"/>
                  <a:pt x="7900163" y="32820"/>
                </a:cubicBezTo>
                <a:cubicBezTo>
                  <a:pt x="8069543" y="269887"/>
                  <a:pt x="8235629" y="507167"/>
                  <a:pt x="8289695" y="655334"/>
                </a:cubicBezTo>
                <a:cubicBezTo>
                  <a:pt x="8394548" y="1296684"/>
                  <a:pt x="7241475" y="1125234"/>
                  <a:pt x="8403362" y="2801634"/>
                </a:cubicBezTo>
                <a:cubicBezTo>
                  <a:pt x="8802182" y="3377367"/>
                  <a:pt x="7800743" y="3362551"/>
                  <a:pt x="7526562" y="3843034"/>
                </a:cubicBezTo>
                <a:cubicBezTo>
                  <a:pt x="7369045" y="4475917"/>
                  <a:pt x="9091355" y="4312934"/>
                  <a:pt x="8930160" y="5430534"/>
                </a:cubicBezTo>
                <a:cubicBezTo>
                  <a:pt x="8789409" y="5947001"/>
                  <a:pt x="9643533" y="6471934"/>
                  <a:pt x="8280400" y="6865634"/>
                </a:cubicBezTo>
                <a:lnTo>
                  <a:pt x="0" y="6865634"/>
                </a:lnTo>
                <a:lnTo>
                  <a:pt x="0" y="7633"/>
                </a:lnTo>
                <a:close/>
              </a:path>
            </a:pathLst>
          </a:custGeom>
          <a:ln>
            <a:noFill/>
          </a:ln>
        </p:spPr>
        <p:txBody>
          <a:bodyPr/>
          <a:lstStyle/>
          <a:p>
            <a:endParaRPr lang="fi-FI" dirty="0"/>
          </a:p>
        </p:txBody>
      </p:sp>
      <p:sp>
        <p:nvSpPr>
          <p:cNvPr id="18" name="Suorakulmio 17">
            <a:extLst>
              <a:ext uri="{FF2B5EF4-FFF2-40B4-BE49-F238E27FC236}">
                <a16:creationId xmlns:a16="http://schemas.microsoft.com/office/drawing/2014/main" id="{4EDD870E-BDFF-1D81-F4CB-7AAC20248798}"/>
              </a:ext>
            </a:extLst>
          </p:cNvPr>
          <p:cNvSpPr/>
          <p:nvPr userDrawn="1"/>
        </p:nvSpPr>
        <p:spPr>
          <a:xfrm>
            <a:off x="2847070" y="4471975"/>
            <a:ext cx="8104042" cy="139063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pic>
        <p:nvPicPr>
          <p:cNvPr id="2" name="Kuva 1" descr="Valonian logo">
            <a:extLst>
              <a:ext uri="{FF2B5EF4-FFF2-40B4-BE49-F238E27FC236}">
                <a16:creationId xmlns:a16="http://schemas.microsoft.com/office/drawing/2014/main" id="{7E692F06-DFBE-BC08-9CEE-5E8DB97049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1" name="Tekstin paikkamerkki 4" descr="Tekstilaatikko">
            <a:extLst>
              <a:ext uri="{FF2B5EF4-FFF2-40B4-BE49-F238E27FC236}">
                <a16:creationId xmlns:a16="http://schemas.microsoft.com/office/drawing/2014/main" id="{EB8B01AB-E79C-6E6F-28DD-A05D06187E98}"/>
              </a:ext>
            </a:extLst>
          </p:cNvPr>
          <p:cNvSpPr>
            <a:spLocks noGrp="1"/>
          </p:cNvSpPr>
          <p:nvPr>
            <p:ph type="body" sz="quarter" idx="19"/>
          </p:nvPr>
        </p:nvSpPr>
        <p:spPr>
          <a:xfrm>
            <a:off x="7785100" y="2290916"/>
            <a:ext cx="4140200" cy="4036141"/>
          </a:xfrm>
          <a:prstGeom prst="rect">
            <a:avLst/>
          </a:prstGeom>
          <a:noFill/>
          <a:ln>
            <a:noFill/>
          </a:ln>
        </p:spPr>
        <p:txBody>
          <a:bodyPr lIns="36000" tIns="108000" anchor="t" anchorCtr="0"/>
          <a:lstStyle>
            <a:lvl1pPr marL="342900" indent="-342900" algn="l">
              <a:buClr>
                <a:schemeClr val="accent1"/>
              </a:buClr>
              <a:buFont typeface="Arial" panose="020B0604020202020204" pitchFamily="34" charset="0"/>
              <a:buChar char="•"/>
              <a:defRPr sz="2400">
                <a:solidFill>
                  <a:schemeClr val="tx1"/>
                </a:solidFill>
                <a:latin typeface="Aptos"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i-FI" dirty="0"/>
              <a:t>Muokkaa tekstin perustyylejä napsauttamalla</a:t>
            </a:r>
          </a:p>
          <a:p>
            <a:pPr lvl="0"/>
            <a:endParaRPr lang="fi-FI" dirty="0"/>
          </a:p>
        </p:txBody>
      </p:sp>
      <p:sp>
        <p:nvSpPr>
          <p:cNvPr id="12" name="Tekstin paikkamerkki 4" descr="Otsikkopaikka">
            <a:extLst>
              <a:ext uri="{FF2B5EF4-FFF2-40B4-BE49-F238E27FC236}">
                <a16:creationId xmlns:a16="http://schemas.microsoft.com/office/drawing/2014/main" id="{45A54924-42EA-A80A-7FF7-52C6DD40F319}"/>
              </a:ext>
            </a:extLst>
          </p:cNvPr>
          <p:cNvSpPr>
            <a:spLocks noGrp="1"/>
          </p:cNvSpPr>
          <p:nvPr>
            <p:ph type="body" sz="quarter" idx="20"/>
          </p:nvPr>
        </p:nvSpPr>
        <p:spPr>
          <a:xfrm>
            <a:off x="7785100" y="530943"/>
            <a:ext cx="4140200" cy="1602658"/>
          </a:xfrm>
          <a:prstGeom prst="rect">
            <a:avLst/>
          </a:prstGeom>
          <a:noFill/>
        </p:spPr>
        <p:txBody>
          <a:bodyPr lIns="36000" tIns="108000" rIns="108000" anchor="ctr" anchorCtr="0">
            <a:normAutofit/>
          </a:bodyPr>
          <a:lstStyle>
            <a:lvl1pPr marL="0" indent="0" algn="l">
              <a:buNone/>
              <a:defRPr sz="4000" b="1">
                <a:solidFill>
                  <a:schemeClr val="accent6"/>
                </a:solidFill>
                <a:latin typeface="Aptos"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fi-FI" dirty="0"/>
              <a:t>Muokkaa tekstin perustyylejä napsauttamalla</a:t>
            </a:r>
          </a:p>
        </p:txBody>
      </p:sp>
    </p:spTree>
    <p:extLst>
      <p:ext uri="{BB962C8B-B14F-4D97-AF65-F5344CB8AC3E}">
        <p14:creationId xmlns:p14="http://schemas.microsoft.com/office/powerpoint/2010/main" val="40051379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tsikko ja kuva">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8807C03D-853C-584B-50C6-B8CAA37F176B}"/>
              </a:ext>
            </a:extLst>
          </p:cNvPr>
          <p:cNvSpPr>
            <a:spLocks noGrp="1"/>
          </p:cNvSpPr>
          <p:nvPr>
            <p:ph type="title"/>
          </p:nvPr>
        </p:nvSpPr>
        <p:spPr>
          <a:xfrm>
            <a:off x="439556" y="266697"/>
            <a:ext cx="11404600" cy="660403"/>
          </a:xfrm>
        </p:spPr>
        <p:txBody>
          <a:bodyPr/>
          <a:lstStyle>
            <a:lvl1pPr>
              <a:defRPr>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Kuvan paikkamerkki 3" descr="Suuri suorakulmion mallinen vaakakuvapaikka">
            <a:extLst>
              <a:ext uri="{FF2B5EF4-FFF2-40B4-BE49-F238E27FC236}">
                <a16:creationId xmlns:a16="http://schemas.microsoft.com/office/drawing/2014/main" id="{94FD0CD7-8E2C-EBE6-7D90-56D6DBB83611}"/>
              </a:ext>
            </a:extLst>
          </p:cNvPr>
          <p:cNvSpPr>
            <a:spLocks noGrp="1"/>
          </p:cNvSpPr>
          <p:nvPr>
            <p:ph type="pic" sz="quarter" idx="10"/>
          </p:nvPr>
        </p:nvSpPr>
        <p:spPr>
          <a:xfrm>
            <a:off x="431800" y="1219200"/>
            <a:ext cx="11404600" cy="5054600"/>
          </a:xfrm>
          <a:prstGeom prst="rect">
            <a:avLst/>
          </a:prstGeom>
        </p:spPr>
        <p:txBody>
          <a:bodyPr/>
          <a:lstStyle/>
          <a:p>
            <a:endParaRPr lang="fi-FI" dirty="0"/>
          </a:p>
        </p:txBody>
      </p:sp>
      <p:pic>
        <p:nvPicPr>
          <p:cNvPr id="3" name="Kuva 2" descr="Valonian logo">
            <a:extLst>
              <a:ext uri="{FF2B5EF4-FFF2-40B4-BE49-F238E27FC236}">
                <a16:creationId xmlns:a16="http://schemas.microsoft.com/office/drawing/2014/main" id="{36F1C558-1BDD-6A8D-2816-0681AB50FC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300153"/>
            <a:ext cx="1521567" cy="595947"/>
          </a:xfrm>
          <a:prstGeom prst="rect">
            <a:avLst/>
          </a:prstGeom>
        </p:spPr>
      </p:pic>
    </p:spTree>
    <p:extLst>
      <p:ext uri="{BB962C8B-B14F-4D97-AF65-F5344CB8AC3E}">
        <p14:creationId xmlns:p14="http://schemas.microsoft.com/office/powerpoint/2010/main" val="33697961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Graafi">
    <p:bg>
      <p:bgPr>
        <a:solidFill>
          <a:schemeClr val="bg1">
            <a:lumMod val="95000"/>
          </a:schemeClr>
        </a:solidFill>
        <a:effectLst/>
      </p:bgPr>
    </p:bg>
    <p:spTree>
      <p:nvGrpSpPr>
        <p:cNvPr id="1" name=""/>
        <p:cNvGrpSpPr/>
        <p:nvPr/>
      </p:nvGrpSpPr>
      <p:grpSpPr>
        <a:xfrm>
          <a:off x="0" y="0"/>
          <a:ext cx="0" cy="0"/>
          <a:chOff x="0" y="0"/>
          <a:chExt cx="0" cy="0"/>
        </a:xfrm>
      </p:grpSpPr>
      <p:sp>
        <p:nvSpPr>
          <p:cNvPr id="5" name="Tekstin paikkamerkki 4" descr="Matala tekstilaatikko">
            <a:extLst>
              <a:ext uri="{FF2B5EF4-FFF2-40B4-BE49-F238E27FC236}">
                <a16:creationId xmlns:a16="http://schemas.microsoft.com/office/drawing/2014/main" id="{3964168A-78A3-E980-ABDC-ADAC20F10AC3}"/>
              </a:ext>
            </a:extLst>
          </p:cNvPr>
          <p:cNvSpPr>
            <a:spLocks noGrp="1"/>
          </p:cNvSpPr>
          <p:nvPr>
            <p:ph type="body" sz="quarter" idx="3"/>
          </p:nvPr>
        </p:nvSpPr>
        <p:spPr>
          <a:xfrm>
            <a:off x="863600" y="5638799"/>
            <a:ext cx="10515600" cy="812045"/>
          </a:xfrm>
        </p:spPr>
        <p:txBody>
          <a:bodyPr anchor="ctr" anchorCtr="0"/>
          <a:lstStyle>
            <a:lvl1pPr marL="0" indent="0" algn="r">
              <a:buNone/>
              <a:defRPr sz="2400" b="0">
                <a:solidFill>
                  <a:schemeClr val="tx1"/>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descr="Suuri vaakamallinen kuvatila graafille">
            <a:extLst>
              <a:ext uri="{FF2B5EF4-FFF2-40B4-BE49-F238E27FC236}">
                <a16:creationId xmlns:a16="http://schemas.microsoft.com/office/drawing/2014/main" id="{D2B16C57-DA43-017E-258B-690BCC06D3FA}"/>
              </a:ext>
            </a:extLst>
          </p:cNvPr>
          <p:cNvSpPr>
            <a:spLocks noGrp="1"/>
          </p:cNvSpPr>
          <p:nvPr>
            <p:ph sz="half" idx="2"/>
          </p:nvPr>
        </p:nvSpPr>
        <p:spPr>
          <a:xfrm>
            <a:off x="839788" y="1536700"/>
            <a:ext cx="10515600" cy="3924947"/>
          </a:xfrm>
        </p:spPr>
        <p:txBody>
          <a:bodyPr/>
          <a:lstStyle/>
          <a:p>
            <a:pPr lvl="0"/>
            <a:endParaRPr lang="fi-FI" dirty="0"/>
          </a:p>
        </p:txBody>
      </p:sp>
      <p:sp>
        <p:nvSpPr>
          <p:cNvPr id="2" name="Otsikko 1" descr="Otsikkopaikka graafin otsikolle">
            <a:extLst>
              <a:ext uri="{FF2B5EF4-FFF2-40B4-BE49-F238E27FC236}">
                <a16:creationId xmlns:a16="http://schemas.microsoft.com/office/drawing/2014/main" id="{D94DF2F6-1F3C-E731-4829-62EB6DF4445E}"/>
              </a:ext>
            </a:extLst>
          </p:cNvPr>
          <p:cNvSpPr>
            <a:spLocks noGrp="1"/>
          </p:cNvSpPr>
          <p:nvPr>
            <p:ph type="title" hasCustomPrompt="1"/>
          </p:nvPr>
        </p:nvSpPr>
        <p:spPr>
          <a:xfrm>
            <a:off x="839788" y="365125"/>
            <a:ext cx="10515600" cy="955675"/>
          </a:xfrm>
        </p:spPr>
        <p:txBody>
          <a:bodyPr/>
          <a:lstStyle>
            <a:lvl1pPr>
              <a:defRPr>
                <a:solidFill>
                  <a:schemeClr val="accent6"/>
                </a:solidFill>
                <a:latin typeface="Aptos" panose="020B0004020202020204" pitchFamily="34" charset="0"/>
              </a:defRPr>
            </a:lvl1pPr>
          </a:lstStyle>
          <a:p>
            <a:r>
              <a:rPr lang="fi-FI" dirty="0"/>
              <a:t>Graafi</a:t>
            </a:r>
          </a:p>
        </p:txBody>
      </p:sp>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Tree>
    <p:extLst>
      <p:ext uri="{BB962C8B-B14F-4D97-AF65-F5344CB8AC3E}">
        <p14:creationId xmlns:p14="http://schemas.microsoft.com/office/powerpoint/2010/main" val="42634433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Kaksi graafia">
    <p:bg>
      <p:bgPr>
        <a:solidFill>
          <a:schemeClr val="bg1">
            <a:lumMod val="95000"/>
          </a:schemeClr>
        </a:solidFill>
        <a:effectLst/>
      </p:bgPr>
    </p:bg>
    <p:spTree>
      <p:nvGrpSpPr>
        <p:cNvPr id="1" name=""/>
        <p:cNvGrpSpPr/>
        <p:nvPr/>
      </p:nvGrpSpPr>
      <p:grpSpPr>
        <a:xfrm>
          <a:off x="0" y="0"/>
          <a:ext cx="0" cy="0"/>
          <a:chOff x="0" y="0"/>
          <a:chExt cx="0" cy="0"/>
        </a:xfrm>
      </p:grpSpPr>
      <p:sp>
        <p:nvSpPr>
          <p:cNvPr id="3" name="Tekstin paikkamerkki 2" descr="Alaotsikkopaikka">
            <a:extLst>
              <a:ext uri="{FF2B5EF4-FFF2-40B4-BE49-F238E27FC236}">
                <a16:creationId xmlns:a16="http://schemas.microsoft.com/office/drawing/2014/main" id="{96CB3D6C-5B22-547A-4831-D0DFA2C84AB3}"/>
              </a:ext>
            </a:extLst>
          </p:cNvPr>
          <p:cNvSpPr>
            <a:spLocks noGrp="1"/>
          </p:cNvSpPr>
          <p:nvPr>
            <p:ph type="body" idx="1"/>
          </p:nvPr>
        </p:nvSpPr>
        <p:spPr>
          <a:xfrm>
            <a:off x="839788" y="1320800"/>
            <a:ext cx="5157787" cy="823912"/>
          </a:xfrm>
        </p:spPr>
        <p:txBody>
          <a:bodyPr anchor="b"/>
          <a:lstStyle>
            <a:lvl1pPr marL="0" indent="0">
              <a:buNone/>
              <a:defRPr sz="2400" b="0">
                <a:solidFill>
                  <a:schemeClr val="tx1"/>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5" name="Tekstin paikkamerkki 4" descr="Alaotsikkopaikka">
            <a:extLst>
              <a:ext uri="{FF2B5EF4-FFF2-40B4-BE49-F238E27FC236}">
                <a16:creationId xmlns:a16="http://schemas.microsoft.com/office/drawing/2014/main" id="{3964168A-78A3-E980-ABDC-ADAC20F10AC3}"/>
              </a:ext>
            </a:extLst>
          </p:cNvPr>
          <p:cNvSpPr>
            <a:spLocks noGrp="1"/>
          </p:cNvSpPr>
          <p:nvPr>
            <p:ph type="body" sz="quarter" idx="3"/>
          </p:nvPr>
        </p:nvSpPr>
        <p:spPr>
          <a:xfrm>
            <a:off x="6169024" y="1320800"/>
            <a:ext cx="5183188" cy="823912"/>
          </a:xfrm>
        </p:spPr>
        <p:txBody>
          <a:bodyPr anchor="b"/>
          <a:lstStyle>
            <a:lvl1pPr marL="0" indent="0">
              <a:buNone/>
              <a:defRPr sz="2400" b="0">
                <a:solidFill>
                  <a:schemeClr val="tx1"/>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descr="Objektin paikka">
            <a:extLst>
              <a:ext uri="{FF2B5EF4-FFF2-40B4-BE49-F238E27FC236}">
                <a16:creationId xmlns:a16="http://schemas.microsoft.com/office/drawing/2014/main" id="{D2B16C57-DA43-017E-258B-690BCC06D3FA}"/>
              </a:ext>
            </a:extLst>
          </p:cNvPr>
          <p:cNvSpPr>
            <a:spLocks noGrp="1"/>
          </p:cNvSpPr>
          <p:nvPr>
            <p:ph sz="half" idx="2"/>
          </p:nvPr>
        </p:nvSpPr>
        <p:spPr>
          <a:xfrm>
            <a:off x="839788" y="2276475"/>
            <a:ext cx="5157787" cy="4216400"/>
          </a:xfrm>
        </p:spPr>
        <p:txBody>
          <a:bodyPr/>
          <a:lstStyle/>
          <a:p>
            <a:pPr lvl="0"/>
            <a:endParaRPr lang="fi-FI" dirty="0"/>
          </a:p>
        </p:txBody>
      </p:sp>
      <p:sp>
        <p:nvSpPr>
          <p:cNvPr id="2" name="Otsikko 1" descr="Otsikko kahdelle graafille">
            <a:extLst>
              <a:ext uri="{FF2B5EF4-FFF2-40B4-BE49-F238E27FC236}">
                <a16:creationId xmlns:a16="http://schemas.microsoft.com/office/drawing/2014/main" id="{D94DF2F6-1F3C-E731-4829-62EB6DF4445E}"/>
              </a:ext>
            </a:extLst>
          </p:cNvPr>
          <p:cNvSpPr>
            <a:spLocks noGrp="1"/>
          </p:cNvSpPr>
          <p:nvPr>
            <p:ph type="title" hasCustomPrompt="1"/>
          </p:nvPr>
        </p:nvSpPr>
        <p:spPr>
          <a:xfrm>
            <a:off x="839788" y="365125"/>
            <a:ext cx="10515600" cy="955675"/>
          </a:xfrm>
        </p:spPr>
        <p:txBody>
          <a:bodyPr/>
          <a:lstStyle>
            <a:lvl1pPr>
              <a:defRPr>
                <a:solidFill>
                  <a:schemeClr val="accent6"/>
                </a:solidFill>
                <a:latin typeface="Aptos" panose="020B0004020202020204" pitchFamily="34" charset="0"/>
              </a:defRPr>
            </a:lvl1pPr>
          </a:lstStyle>
          <a:p>
            <a:r>
              <a:rPr lang="fi-FI" dirty="0"/>
              <a:t>Kaksi graafia</a:t>
            </a:r>
          </a:p>
        </p:txBody>
      </p:sp>
      <p:sp>
        <p:nvSpPr>
          <p:cNvPr id="6" name="Sisällön paikkamerkki 5" descr="Objektin paikka">
            <a:extLst>
              <a:ext uri="{FF2B5EF4-FFF2-40B4-BE49-F238E27FC236}">
                <a16:creationId xmlns:a16="http://schemas.microsoft.com/office/drawing/2014/main" id="{CF98579B-DBBA-F8BC-C8DD-4B0DD3466292}"/>
              </a:ext>
            </a:extLst>
          </p:cNvPr>
          <p:cNvSpPr>
            <a:spLocks noGrp="1"/>
          </p:cNvSpPr>
          <p:nvPr>
            <p:ph sz="quarter" idx="4"/>
          </p:nvPr>
        </p:nvSpPr>
        <p:spPr>
          <a:xfrm>
            <a:off x="6172200" y="2276475"/>
            <a:ext cx="5183188" cy="4216400"/>
          </a:xfrm>
        </p:spPr>
        <p:txBody>
          <a:bodyPr/>
          <a:lstStyle/>
          <a:p>
            <a:pPr lvl="0"/>
            <a:endParaRPr lang="fi-FI" dirty="0"/>
          </a:p>
        </p:txBody>
      </p:sp>
      <p:pic>
        <p:nvPicPr>
          <p:cNvPr id="7" name="Kuva 6" descr="Valonian logo">
            <a:extLst>
              <a:ext uri="{FF2B5EF4-FFF2-40B4-BE49-F238E27FC236}">
                <a16:creationId xmlns:a16="http://schemas.microsoft.com/office/drawing/2014/main" id="{6B0367D6-7B66-33BB-C91D-66C3624E0534}"/>
              </a:ex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Tree>
    <p:extLst>
      <p:ext uri="{BB962C8B-B14F-4D97-AF65-F5344CB8AC3E}">
        <p14:creationId xmlns:p14="http://schemas.microsoft.com/office/powerpoint/2010/main" val="33125440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aksi kuvaa tai graafia ja kuvatekstit">
    <p:bg>
      <p:bgPr>
        <a:solidFill>
          <a:schemeClr val="bg1">
            <a:lumMod val="95000"/>
          </a:schemeClr>
        </a:solidFill>
        <a:effectLst/>
      </p:bgPr>
    </p:bg>
    <p:spTree>
      <p:nvGrpSpPr>
        <p:cNvPr id="1" name=""/>
        <p:cNvGrpSpPr/>
        <p:nvPr/>
      </p:nvGrpSpPr>
      <p:grpSpPr>
        <a:xfrm>
          <a:off x="0" y="0"/>
          <a:ext cx="0" cy="0"/>
          <a:chOff x="0" y="0"/>
          <a:chExt cx="0" cy="0"/>
        </a:xfrm>
      </p:grpSpPr>
      <p:sp>
        <p:nvSpPr>
          <p:cNvPr id="3" name="Tekstin paikkamerkki 2" descr="Matala tekstilaatikko kuvan alapuolella">
            <a:extLst>
              <a:ext uri="{FF2B5EF4-FFF2-40B4-BE49-F238E27FC236}">
                <a16:creationId xmlns:a16="http://schemas.microsoft.com/office/drawing/2014/main" id="{96CB3D6C-5B22-547A-4831-D0DFA2C84AB3}"/>
              </a:ext>
            </a:extLst>
          </p:cNvPr>
          <p:cNvSpPr>
            <a:spLocks noGrp="1"/>
          </p:cNvSpPr>
          <p:nvPr>
            <p:ph type="body" idx="1"/>
          </p:nvPr>
        </p:nvSpPr>
        <p:spPr>
          <a:xfrm>
            <a:off x="836613" y="5566328"/>
            <a:ext cx="5157787" cy="823912"/>
          </a:xfrm>
        </p:spPr>
        <p:txBody>
          <a:bodyPr anchor="b"/>
          <a:lstStyle>
            <a:lvl1pPr marL="0" indent="0">
              <a:buNone/>
              <a:defRPr sz="2400" b="0">
                <a:solidFill>
                  <a:schemeClr val="tx1"/>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5" name="Tekstin paikkamerkki 4" descr="Matala tekstilaatikko kuvan alapuolella">
            <a:extLst>
              <a:ext uri="{FF2B5EF4-FFF2-40B4-BE49-F238E27FC236}">
                <a16:creationId xmlns:a16="http://schemas.microsoft.com/office/drawing/2014/main" id="{3964168A-78A3-E980-ABDC-ADAC20F10AC3}"/>
              </a:ext>
            </a:extLst>
          </p:cNvPr>
          <p:cNvSpPr>
            <a:spLocks noGrp="1"/>
          </p:cNvSpPr>
          <p:nvPr>
            <p:ph type="body" sz="quarter" idx="3"/>
          </p:nvPr>
        </p:nvSpPr>
        <p:spPr>
          <a:xfrm>
            <a:off x="6260728" y="5566328"/>
            <a:ext cx="5183188" cy="813352"/>
          </a:xfrm>
        </p:spPr>
        <p:txBody>
          <a:bodyPr anchor="b"/>
          <a:lstStyle>
            <a:lvl1pPr marL="0" indent="0">
              <a:buNone/>
              <a:defRPr sz="2400" b="0">
                <a:solidFill>
                  <a:schemeClr val="tx1"/>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2" name="Otsikko 1" descr="Otsikko kahdelle kuvalle">
            <a:extLst>
              <a:ext uri="{FF2B5EF4-FFF2-40B4-BE49-F238E27FC236}">
                <a16:creationId xmlns:a16="http://schemas.microsoft.com/office/drawing/2014/main" id="{D94DF2F6-1F3C-E731-4829-62EB6DF4445E}"/>
              </a:ext>
            </a:extLst>
          </p:cNvPr>
          <p:cNvSpPr>
            <a:spLocks noGrp="1"/>
          </p:cNvSpPr>
          <p:nvPr>
            <p:ph type="title" hasCustomPrompt="1"/>
          </p:nvPr>
        </p:nvSpPr>
        <p:spPr>
          <a:xfrm>
            <a:off x="839788" y="365125"/>
            <a:ext cx="10515600" cy="955675"/>
          </a:xfrm>
        </p:spPr>
        <p:txBody>
          <a:bodyPr/>
          <a:lstStyle>
            <a:lvl1pPr>
              <a:defRPr>
                <a:solidFill>
                  <a:schemeClr val="accent6"/>
                </a:solidFill>
                <a:latin typeface="Aptos" panose="020B0004020202020204" pitchFamily="34" charset="0"/>
              </a:defRPr>
            </a:lvl1pPr>
          </a:lstStyle>
          <a:p>
            <a:r>
              <a:rPr lang="fi-FI" dirty="0"/>
              <a:t>Kaksi kuvaa</a:t>
            </a:r>
          </a:p>
        </p:txBody>
      </p:sp>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0" name="Kuvan paikkamerkki 9" descr="Suorakulmion mallinen kuvapaikka">
            <a:extLst>
              <a:ext uri="{FF2B5EF4-FFF2-40B4-BE49-F238E27FC236}">
                <a16:creationId xmlns:a16="http://schemas.microsoft.com/office/drawing/2014/main" id="{70322A92-E123-9489-27C8-C24B9C984728}"/>
              </a:ext>
            </a:extLst>
          </p:cNvPr>
          <p:cNvSpPr>
            <a:spLocks noGrp="1"/>
          </p:cNvSpPr>
          <p:nvPr>
            <p:ph type="pic" sz="quarter" idx="10"/>
          </p:nvPr>
        </p:nvSpPr>
        <p:spPr>
          <a:xfrm>
            <a:off x="836613" y="1485107"/>
            <a:ext cx="5157787" cy="3890198"/>
          </a:xfrm>
        </p:spPr>
        <p:txBody>
          <a:bodyPr/>
          <a:lstStyle/>
          <a:p>
            <a:endParaRPr lang="fi-FI"/>
          </a:p>
        </p:txBody>
      </p:sp>
      <p:sp>
        <p:nvSpPr>
          <p:cNvPr id="12" name="Kuvan paikkamerkki 9" descr="Suorakulmion mallinen kuvapaikka">
            <a:extLst>
              <a:ext uri="{FF2B5EF4-FFF2-40B4-BE49-F238E27FC236}">
                <a16:creationId xmlns:a16="http://schemas.microsoft.com/office/drawing/2014/main" id="{846ED6D2-4E8A-6D12-49ED-EF2237E3D47E}"/>
              </a:ext>
            </a:extLst>
          </p:cNvPr>
          <p:cNvSpPr>
            <a:spLocks noGrp="1"/>
          </p:cNvSpPr>
          <p:nvPr>
            <p:ph type="pic" sz="quarter" idx="11"/>
          </p:nvPr>
        </p:nvSpPr>
        <p:spPr>
          <a:xfrm>
            <a:off x="6260728" y="1466850"/>
            <a:ext cx="5157787" cy="3908455"/>
          </a:xfrm>
        </p:spPr>
        <p:txBody>
          <a:bodyPr/>
          <a:lstStyle/>
          <a:p>
            <a:endParaRPr lang="fi-FI"/>
          </a:p>
        </p:txBody>
      </p:sp>
      <p:pic>
        <p:nvPicPr>
          <p:cNvPr id="6" name="Kuva 5">
            <a:extLst>
              <a:ext uri="{FF2B5EF4-FFF2-40B4-BE49-F238E27FC236}">
                <a16:creationId xmlns:a16="http://schemas.microsoft.com/office/drawing/2014/main" id="{2A575457-ABBC-DAFB-8348-75FA378AA13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534862" y="92863"/>
            <a:ext cx="657138" cy="2168556"/>
          </a:xfrm>
          <a:prstGeom prst="rect">
            <a:avLst/>
          </a:prstGeom>
        </p:spPr>
      </p:pic>
    </p:spTree>
    <p:extLst>
      <p:ext uri="{BB962C8B-B14F-4D97-AF65-F5344CB8AC3E}">
        <p14:creationId xmlns:p14="http://schemas.microsoft.com/office/powerpoint/2010/main" val="10106392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aksi kuvaa ja teksti">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0" name="Kuvan paikkamerkki 9" descr="Pystykuvapaikka vasemmalla">
            <a:extLst>
              <a:ext uri="{FF2B5EF4-FFF2-40B4-BE49-F238E27FC236}">
                <a16:creationId xmlns:a16="http://schemas.microsoft.com/office/drawing/2014/main" id="{F2F7AD8C-6A47-9B34-53A2-8D42A3294B58}"/>
              </a:ext>
            </a:extLst>
          </p:cNvPr>
          <p:cNvSpPr>
            <a:spLocks noGrp="1"/>
          </p:cNvSpPr>
          <p:nvPr>
            <p:ph type="pic" sz="quarter" idx="10"/>
          </p:nvPr>
        </p:nvSpPr>
        <p:spPr>
          <a:xfrm>
            <a:off x="812800" y="407156"/>
            <a:ext cx="5157788" cy="5854898"/>
          </a:xfrm>
        </p:spPr>
        <p:txBody>
          <a:bodyPr/>
          <a:lstStyle/>
          <a:p>
            <a:endParaRPr lang="fi-FI"/>
          </a:p>
        </p:txBody>
      </p:sp>
      <p:sp>
        <p:nvSpPr>
          <p:cNvPr id="13" name="Kuvan paikkamerkki 12" descr="Neliömäinen vaakakuvapaikka">
            <a:extLst>
              <a:ext uri="{FF2B5EF4-FFF2-40B4-BE49-F238E27FC236}">
                <a16:creationId xmlns:a16="http://schemas.microsoft.com/office/drawing/2014/main" id="{46883673-421F-5BE4-2F4B-C804DF44DBA6}"/>
              </a:ext>
            </a:extLst>
          </p:cNvPr>
          <p:cNvSpPr>
            <a:spLocks noGrp="1"/>
          </p:cNvSpPr>
          <p:nvPr>
            <p:ph type="pic" sz="quarter" idx="11"/>
          </p:nvPr>
        </p:nvSpPr>
        <p:spPr>
          <a:xfrm>
            <a:off x="6169025" y="2362200"/>
            <a:ext cx="5210175" cy="3900488"/>
          </a:xfrm>
        </p:spPr>
        <p:txBody>
          <a:bodyPr/>
          <a:lstStyle/>
          <a:p>
            <a:endParaRPr lang="fi-FI" dirty="0"/>
          </a:p>
        </p:txBody>
      </p:sp>
      <p:sp>
        <p:nvSpPr>
          <p:cNvPr id="2" name="Tekstin paikkamerkki 4" descr="Alaotsikkopaikka tai matala tekstilaatikko">
            <a:extLst>
              <a:ext uri="{FF2B5EF4-FFF2-40B4-BE49-F238E27FC236}">
                <a16:creationId xmlns:a16="http://schemas.microsoft.com/office/drawing/2014/main" id="{25A73137-0D9E-CB6E-06FD-D33B97427BC9}"/>
              </a:ext>
            </a:extLst>
          </p:cNvPr>
          <p:cNvSpPr>
            <a:spLocks noGrp="1"/>
          </p:cNvSpPr>
          <p:nvPr>
            <p:ph type="body" sz="quarter" idx="12"/>
          </p:nvPr>
        </p:nvSpPr>
        <p:spPr>
          <a:xfrm>
            <a:off x="6182518" y="1374707"/>
            <a:ext cx="5183188" cy="849077"/>
          </a:xfrm>
        </p:spPr>
        <p:txBody>
          <a:bodyPr anchor="t" anchorCtr="0">
            <a:normAutofit/>
          </a:bodyPr>
          <a:lstStyle>
            <a:lvl1pPr marL="0" indent="0">
              <a:buNone/>
              <a:defRPr sz="2000" b="0">
                <a:solidFill>
                  <a:schemeClr val="tx1"/>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Otsikko 3" descr="Otsikkopaikka">
            <a:extLst>
              <a:ext uri="{FF2B5EF4-FFF2-40B4-BE49-F238E27FC236}">
                <a16:creationId xmlns:a16="http://schemas.microsoft.com/office/drawing/2014/main" id="{65D94BA0-343D-2BD8-8755-E9206C5926A4}"/>
              </a:ext>
            </a:extLst>
          </p:cNvPr>
          <p:cNvSpPr>
            <a:spLocks noGrp="1"/>
          </p:cNvSpPr>
          <p:nvPr>
            <p:ph type="title"/>
          </p:nvPr>
        </p:nvSpPr>
        <p:spPr>
          <a:xfrm>
            <a:off x="6169025" y="407155"/>
            <a:ext cx="5210175" cy="967551"/>
          </a:xfrm>
        </p:spPr>
        <p:txBody>
          <a:bodyPr anchor="b" anchorCtr="0"/>
          <a:lstStyle>
            <a:lvl1pPr>
              <a:defRPr sz="3600">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95466195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Neljä kuvaa">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3" name="Kuvan paikkamerkki 11" descr="Vaakakuvapaikka oikeassa yläkulmassa">
            <a:extLst>
              <a:ext uri="{FF2B5EF4-FFF2-40B4-BE49-F238E27FC236}">
                <a16:creationId xmlns:a16="http://schemas.microsoft.com/office/drawing/2014/main" id="{41319262-8394-B17E-EE74-FC173627B14C}"/>
              </a:ext>
            </a:extLst>
          </p:cNvPr>
          <p:cNvSpPr>
            <a:spLocks noGrp="1"/>
          </p:cNvSpPr>
          <p:nvPr>
            <p:ph type="pic" sz="quarter" idx="13"/>
          </p:nvPr>
        </p:nvSpPr>
        <p:spPr>
          <a:xfrm>
            <a:off x="6222999" y="573962"/>
            <a:ext cx="5247593" cy="2761207"/>
          </a:xfrm>
        </p:spPr>
        <p:txBody>
          <a:bodyPr/>
          <a:lstStyle/>
          <a:p>
            <a:endParaRPr lang="fi-FI" dirty="0"/>
          </a:p>
        </p:txBody>
      </p:sp>
      <p:sp>
        <p:nvSpPr>
          <p:cNvPr id="14" name="Kuvan paikkamerkki 11" descr="Vaakakuvapaikka vasemmassa yläkulmassa">
            <a:extLst>
              <a:ext uri="{FF2B5EF4-FFF2-40B4-BE49-F238E27FC236}">
                <a16:creationId xmlns:a16="http://schemas.microsoft.com/office/drawing/2014/main" id="{C44805CA-407A-2195-5912-4392472ED784}"/>
              </a:ext>
            </a:extLst>
          </p:cNvPr>
          <p:cNvSpPr>
            <a:spLocks noGrp="1"/>
          </p:cNvSpPr>
          <p:nvPr>
            <p:ph type="pic" sz="quarter" idx="14"/>
          </p:nvPr>
        </p:nvSpPr>
        <p:spPr>
          <a:xfrm>
            <a:off x="734938" y="573962"/>
            <a:ext cx="5247593" cy="2761207"/>
          </a:xfrm>
        </p:spPr>
        <p:txBody>
          <a:bodyPr/>
          <a:lstStyle/>
          <a:p>
            <a:endParaRPr lang="fi-FI" dirty="0"/>
          </a:p>
        </p:txBody>
      </p:sp>
      <p:sp>
        <p:nvSpPr>
          <p:cNvPr id="15" name="Kuvan paikkamerkki 11" descr="Vaakakuvapaikka vasemmassa alakulmassa">
            <a:extLst>
              <a:ext uri="{FF2B5EF4-FFF2-40B4-BE49-F238E27FC236}">
                <a16:creationId xmlns:a16="http://schemas.microsoft.com/office/drawing/2014/main" id="{2B6A6514-3A62-F9F3-8057-F50A35CAE522}"/>
              </a:ext>
            </a:extLst>
          </p:cNvPr>
          <p:cNvSpPr>
            <a:spLocks noGrp="1"/>
          </p:cNvSpPr>
          <p:nvPr>
            <p:ph type="pic" sz="quarter" idx="15"/>
          </p:nvPr>
        </p:nvSpPr>
        <p:spPr>
          <a:xfrm>
            <a:off x="734938" y="3523935"/>
            <a:ext cx="5247593" cy="2761207"/>
          </a:xfrm>
        </p:spPr>
        <p:txBody>
          <a:bodyPr/>
          <a:lstStyle/>
          <a:p>
            <a:endParaRPr lang="fi-FI" dirty="0"/>
          </a:p>
        </p:txBody>
      </p:sp>
      <p:sp>
        <p:nvSpPr>
          <p:cNvPr id="16" name="Kuvan paikkamerkki 11" descr="Vaakakuvapaikka oikeassa alakulmassa">
            <a:extLst>
              <a:ext uri="{FF2B5EF4-FFF2-40B4-BE49-F238E27FC236}">
                <a16:creationId xmlns:a16="http://schemas.microsoft.com/office/drawing/2014/main" id="{94AD2DEC-614E-74F5-A14B-849F4E8232A9}"/>
              </a:ext>
            </a:extLst>
          </p:cNvPr>
          <p:cNvSpPr>
            <a:spLocks noGrp="1"/>
          </p:cNvSpPr>
          <p:nvPr>
            <p:ph type="pic" sz="quarter" idx="16"/>
          </p:nvPr>
        </p:nvSpPr>
        <p:spPr>
          <a:xfrm>
            <a:off x="6223000" y="3523935"/>
            <a:ext cx="5247592" cy="2761207"/>
          </a:xfrm>
        </p:spPr>
        <p:txBody>
          <a:bodyPr/>
          <a:lstStyle/>
          <a:p>
            <a:endParaRPr lang="fi-FI" dirty="0"/>
          </a:p>
        </p:txBody>
      </p:sp>
    </p:spTree>
    <p:extLst>
      <p:ext uri="{BB962C8B-B14F-4D97-AF65-F5344CB8AC3E}">
        <p14:creationId xmlns:p14="http://schemas.microsoft.com/office/powerpoint/2010/main" val="288493656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Neljä kuvaa ja otsikko">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3" name="Kuvan paikkamerkki 11" descr="Vaakakuvapaikka oikeassa yläkulmassa">
            <a:extLst>
              <a:ext uri="{FF2B5EF4-FFF2-40B4-BE49-F238E27FC236}">
                <a16:creationId xmlns:a16="http://schemas.microsoft.com/office/drawing/2014/main" id="{41319262-8394-B17E-EE74-FC173627B14C}"/>
              </a:ext>
            </a:extLst>
          </p:cNvPr>
          <p:cNvSpPr>
            <a:spLocks noGrp="1"/>
          </p:cNvSpPr>
          <p:nvPr>
            <p:ph type="pic" sz="quarter" idx="13"/>
          </p:nvPr>
        </p:nvSpPr>
        <p:spPr>
          <a:xfrm>
            <a:off x="6222999" y="1400175"/>
            <a:ext cx="5247593" cy="2241694"/>
          </a:xfrm>
        </p:spPr>
        <p:txBody>
          <a:bodyPr/>
          <a:lstStyle/>
          <a:p>
            <a:endParaRPr lang="fi-FI" dirty="0"/>
          </a:p>
        </p:txBody>
      </p:sp>
      <p:sp>
        <p:nvSpPr>
          <p:cNvPr id="14" name="Kuvan paikkamerkki 11" descr="Vaakakuvapaikka vasemmassa yläkulmassa">
            <a:extLst>
              <a:ext uri="{FF2B5EF4-FFF2-40B4-BE49-F238E27FC236}">
                <a16:creationId xmlns:a16="http://schemas.microsoft.com/office/drawing/2014/main" id="{C44805CA-407A-2195-5912-4392472ED784}"/>
              </a:ext>
            </a:extLst>
          </p:cNvPr>
          <p:cNvSpPr>
            <a:spLocks noGrp="1"/>
          </p:cNvSpPr>
          <p:nvPr>
            <p:ph type="pic" sz="quarter" idx="14"/>
          </p:nvPr>
        </p:nvSpPr>
        <p:spPr>
          <a:xfrm>
            <a:off x="734938" y="1400174"/>
            <a:ext cx="5247593" cy="2247901"/>
          </a:xfrm>
        </p:spPr>
        <p:txBody>
          <a:bodyPr/>
          <a:lstStyle/>
          <a:p>
            <a:endParaRPr lang="fi-FI" dirty="0"/>
          </a:p>
        </p:txBody>
      </p:sp>
      <p:sp>
        <p:nvSpPr>
          <p:cNvPr id="15" name="Kuvan paikkamerkki 11" descr="Vaakakuvapaikka vasemmassa alakulmassa">
            <a:extLst>
              <a:ext uri="{FF2B5EF4-FFF2-40B4-BE49-F238E27FC236}">
                <a16:creationId xmlns:a16="http://schemas.microsoft.com/office/drawing/2014/main" id="{2B6A6514-3A62-F9F3-8057-F50A35CAE522}"/>
              </a:ext>
            </a:extLst>
          </p:cNvPr>
          <p:cNvSpPr>
            <a:spLocks noGrp="1"/>
          </p:cNvSpPr>
          <p:nvPr>
            <p:ph type="pic" sz="quarter" idx="15"/>
          </p:nvPr>
        </p:nvSpPr>
        <p:spPr>
          <a:xfrm>
            <a:off x="734938" y="3858434"/>
            <a:ext cx="5247593" cy="2426708"/>
          </a:xfrm>
        </p:spPr>
        <p:txBody>
          <a:bodyPr/>
          <a:lstStyle/>
          <a:p>
            <a:endParaRPr lang="fi-FI" dirty="0"/>
          </a:p>
        </p:txBody>
      </p:sp>
      <p:sp>
        <p:nvSpPr>
          <p:cNvPr id="16" name="Kuvan paikkamerkki 11" descr="Vaakakuvapaikka oikeassa alakulmassa">
            <a:extLst>
              <a:ext uri="{FF2B5EF4-FFF2-40B4-BE49-F238E27FC236}">
                <a16:creationId xmlns:a16="http://schemas.microsoft.com/office/drawing/2014/main" id="{94AD2DEC-614E-74F5-A14B-849F4E8232A9}"/>
              </a:ext>
            </a:extLst>
          </p:cNvPr>
          <p:cNvSpPr>
            <a:spLocks noGrp="1"/>
          </p:cNvSpPr>
          <p:nvPr>
            <p:ph type="pic" sz="quarter" idx="16"/>
          </p:nvPr>
        </p:nvSpPr>
        <p:spPr>
          <a:xfrm>
            <a:off x="6223000" y="3858434"/>
            <a:ext cx="5247592" cy="2426708"/>
          </a:xfrm>
        </p:spPr>
        <p:txBody>
          <a:bodyPr/>
          <a:lstStyle/>
          <a:p>
            <a:endParaRPr lang="fi-FI" dirty="0"/>
          </a:p>
        </p:txBody>
      </p:sp>
      <p:sp>
        <p:nvSpPr>
          <p:cNvPr id="3" name="Otsikko 2">
            <a:extLst>
              <a:ext uri="{FF2B5EF4-FFF2-40B4-BE49-F238E27FC236}">
                <a16:creationId xmlns:a16="http://schemas.microsoft.com/office/drawing/2014/main" id="{7E50F8E5-0A1D-652D-9981-2D5FD501E44B}"/>
              </a:ext>
            </a:extLst>
          </p:cNvPr>
          <p:cNvSpPr>
            <a:spLocks noGrp="1"/>
          </p:cNvSpPr>
          <p:nvPr>
            <p:ph type="title"/>
          </p:nvPr>
        </p:nvSpPr>
        <p:spPr>
          <a:xfrm>
            <a:off x="721408" y="365125"/>
            <a:ext cx="10749184" cy="873125"/>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36156439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Neljä kuvaa ja otsikko + kuvatekstit">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4" name="Kuvan paikkamerkki 11" descr="Vaakakuvapaikka vasemmassa yläkulmassa">
            <a:extLst>
              <a:ext uri="{FF2B5EF4-FFF2-40B4-BE49-F238E27FC236}">
                <a16:creationId xmlns:a16="http://schemas.microsoft.com/office/drawing/2014/main" id="{C44805CA-407A-2195-5912-4392472ED784}"/>
              </a:ext>
            </a:extLst>
          </p:cNvPr>
          <p:cNvSpPr>
            <a:spLocks noGrp="1"/>
          </p:cNvSpPr>
          <p:nvPr>
            <p:ph type="pic" sz="quarter" idx="14"/>
          </p:nvPr>
        </p:nvSpPr>
        <p:spPr>
          <a:xfrm>
            <a:off x="721408" y="1540348"/>
            <a:ext cx="3936317" cy="2247901"/>
          </a:xfrm>
        </p:spPr>
        <p:txBody>
          <a:bodyPr/>
          <a:lstStyle/>
          <a:p>
            <a:endParaRPr lang="fi-FI" dirty="0"/>
          </a:p>
        </p:txBody>
      </p:sp>
      <p:sp>
        <p:nvSpPr>
          <p:cNvPr id="3" name="Otsikko 2">
            <a:extLst>
              <a:ext uri="{FF2B5EF4-FFF2-40B4-BE49-F238E27FC236}">
                <a16:creationId xmlns:a16="http://schemas.microsoft.com/office/drawing/2014/main" id="{7E50F8E5-0A1D-652D-9981-2D5FD501E44B}"/>
              </a:ext>
            </a:extLst>
          </p:cNvPr>
          <p:cNvSpPr>
            <a:spLocks noGrp="1"/>
          </p:cNvSpPr>
          <p:nvPr>
            <p:ph type="title"/>
          </p:nvPr>
        </p:nvSpPr>
        <p:spPr>
          <a:xfrm>
            <a:off x="721408" y="365125"/>
            <a:ext cx="10749184" cy="873125"/>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Kuvan paikkamerkki 11" descr="Vaakakuvapaikka vasemmassa yläkulmassa">
            <a:extLst>
              <a:ext uri="{FF2B5EF4-FFF2-40B4-BE49-F238E27FC236}">
                <a16:creationId xmlns:a16="http://schemas.microsoft.com/office/drawing/2014/main" id="{7F160E96-0E12-27FF-6FA9-A31DBCCA2669}"/>
              </a:ext>
            </a:extLst>
          </p:cNvPr>
          <p:cNvSpPr>
            <a:spLocks noGrp="1"/>
          </p:cNvSpPr>
          <p:nvPr>
            <p:ph type="pic" sz="quarter" idx="15"/>
          </p:nvPr>
        </p:nvSpPr>
        <p:spPr>
          <a:xfrm>
            <a:off x="721408" y="4014152"/>
            <a:ext cx="3936317" cy="2247901"/>
          </a:xfrm>
        </p:spPr>
        <p:txBody>
          <a:bodyPr/>
          <a:lstStyle/>
          <a:p>
            <a:endParaRPr lang="fi-FI" dirty="0"/>
          </a:p>
        </p:txBody>
      </p:sp>
      <p:sp>
        <p:nvSpPr>
          <p:cNvPr id="5" name="Kuvan paikkamerkki 11" descr="Vaakakuvapaikka vasemmassa yläkulmassa">
            <a:extLst>
              <a:ext uri="{FF2B5EF4-FFF2-40B4-BE49-F238E27FC236}">
                <a16:creationId xmlns:a16="http://schemas.microsoft.com/office/drawing/2014/main" id="{3A548CF2-3CF0-4169-06C9-11ADA1981688}"/>
              </a:ext>
            </a:extLst>
          </p:cNvPr>
          <p:cNvSpPr>
            <a:spLocks noGrp="1"/>
          </p:cNvSpPr>
          <p:nvPr>
            <p:ph type="pic" sz="quarter" idx="16"/>
          </p:nvPr>
        </p:nvSpPr>
        <p:spPr>
          <a:xfrm>
            <a:off x="6176962" y="1540347"/>
            <a:ext cx="3936317" cy="2247901"/>
          </a:xfrm>
        </p:spPr>
        <p:txBody>
          <a:bodyPr/>
          <a:lstStyle/>
          <a:p>
            <a:endParaRPr lang="fi-FI" dirty="0"/>
          </a:p>
        </p:txBody>
      </p:sp>
      <p:sp>
        <p:nvSpPr>
          <p:cNvPr id="6" name="Kuvan paikkamerkki 11" descr="Vaakakuvapaikka vasemmassa yläkulmassa">
            <a:extLst>
              <a:ext uri="{FF2B5EF4-FFF2-40B4-BE49-F238E27FC236}">
                <a16:creationId xmlns:a16="http://schemas.microsoft.com/office/drawing/2014/main" id="{05DA9F47-FC85-ECFF-902F-31AF4BB3FCDC}"/>
              </a:ext>
            </a:extLst>
          </p:cNvPr>
          <p:cNvSpPr>
            <a:spLocks noGrp="1"/>
          </p:cNvSpPr>
          <p:nvPr>
            <p:ph type="pic" sz="quarter" idx="17"/>
          </p:nvPr>
        </p:nvSpPr>
        <p:spPr>
          <a:xfrm>
            <a:off x="6176962" y="4014151"/>
            <a:ext cx="3936317" cy="2247901"/>
          </a:xfrm>
        </p:spPr>
        <p:txBody>
          <a:bodyPr/>
          <a:lstStyle/>
          <a:p>
            <a:endParaRPr lang="fi-FI" dirty="0"/>
          </a:p>
        </p:txBody>
      </p:sp>
      <p:sp>
        <p:nvSpPr>
          <p:cNvPr id="9" name="Tekstin paikkamerkki 8">
            <a:extLst>
              <a:ext uri="{FF2B5EF4-FFF2-40B4-BE49-F238E27FC236}">
                <a16:creationId xmlns:a16="http://schemas.microsoft.com/office/drawing/2014/main" id="{069BAB0A-5917-6012-804E-B09A9BBBCCB8}"/>
              </a:ext>
            </a:extLst>
          </p:cNvPr>
          <p:cNvSpPr>
            <a:spLocks noGrp="1"/>
          </p:cNvSpPr>
          <p:nvPr>
            <p:ph type="body" sz="quarter" idx="18"/>
          </p:nvPr>
        </p:nvSpPr>
        <p:spPr>
          <a:xfrm>
            <a:off x="4819649" y="1540347"/>
            <a:ext cx="1195389" cy="2247902"/>
          </a:xfrm>
        </p:spPr>
        <p:txBody>
          <a:bodyPr>
            <a:normAutofit/>
          </a:bodyPr>
          <a:lstStyle>
            <a:lvl1pPr marL="0" indent="0">
              <a:buNone/>
              <a:defRPr sz="1400"/>
            </a:lvl1pPr>
          </a:lstStyle>
          <a:p>
            <a:pPr lvl="0"/>
            <a:r>
              <a:rPr lang="fi-FI" dirty="0"/>
              <a:t>Muokkaa tekstin perustyylejä napsauttamalla</a:t>
            </a:r>
          </a:p>
        </p:txBody>
      </p:sp>
      <p:sp>
        <p:nvSpPr>
          <p:cNvPr id="10" name="Tekstin paikkamerkki 8">
            <a:extLst>
              <a:ext uri="{FF2B5EF4-FFF2-40B4-BE49-F238E27FC236}">
                <a16:creationId xmlns:a16="http://schemas.microsoft.com/office/drawing/2014/main" id="{A2CDFBFA-3B21-848E-EC62-4BF1DD25BEDB}"/>
              </a:ext>
            </a:extLst>
          </p:cNvPr>
          <p:cNvSpPr>
            <a:spLocks noGrp="1"/>
          </p:cNvSpPr>
          <p:nvPr>
            <p:ph type="body" sz="quarter" idx="19"/>
          </p:nvPr>
        </p:nvSpPr>
        <p:spPr>
          <a:xfrm>
            <a:off x="4819650" y="4014150"/>
            <a:ext cx="1195388" cy="2247902"/>
          </a:xfrm>
        </p:spPr>
        <p:txBody>
          <a:bodyPr>
            <a:normAutofit/>
          </a:bodyPr>
          <a:lstStyle>
            <a:lvl1pPr marL="0" indent="0">
              <a:buNone/>
              <a:defRPr sz="1400"/>
            </a:lvl1pPr>
          </a:lstStyle>
          <a:p>
            <a:pPr lvl="0"/>
            <a:r>
              <a:rPr lang="fi-FI" dirty="0"/>
              <a:t>Muokkaa tekstin perustyylejä napsauttamalla</a:t>
            </a:r>
          </a:p>
        </p:txBody>
      </p:sp>
      <p:sp>
        <p:nvSpPr>
          <p:cNvPr id="11" name="Tekstin paikkamerkki 8">
            <a:extLst>
              <a:ext uri="{FF2B5EF4-FFF2-40B4-BE49-F238E27FC236}">
                <a16:creationId xmlns:a16="http://schemas.microsoft.com/office/drawing/2014/main" id="{9925C547-7965-CBD3-7175-9A8FD627FEB1}"/>
              </a:ext>
            </a:extLst>
          </p:cNvPr>
          <p:cNvSpPr>
            <a:spLocks noGrp="1"/>
          </p:cNvSpPr>
          <p:nvPr>
            <p:ph type="body" sz="quarter" idx="20"/>
          </p:nvPr>
        </p:nvSpPr>
        <p:spPr>
          <a:xfrm>
            <a:off x="10275202" y="1540346"/>
            <a:ext cx="1195389" cy="2247902"/>
          </a:xfrm>
        </p:spPr>
        <p:txBody>
          <a:bodyPr>
            <a:normAutofit/>
          </a:bodyPr>
          <a:lstStyle>
            <a:lvl1pPr marL="0" indent="0">
              <a:buNone/>
              <a:defRPr sz="1400"/>
            </a:lvl1pPr>
          </a:lstStyle>
          <a:p>
            <a:pPr lvl="0"/>
            <a:r>
              <a:rPr lang="fi-FI" dirty="0"/>
              <a:t>Muokkaa tekstin perustyylejä napsauttamalla</a:t>
            </a:r>
          </a:p>
        </p:txBody>
      </p:sp>
      <p:sp>
        <p:nvSpPr>
          <p:cNvPr id="12" name="Tekstin paikkamerkki 8">
            <a:extLst>
              <a:ext uri="{FF2B5EF4-FFF2-40B4-BE49-F238E27FC236}">
                <a16:creationId xmlns:a16="http://schemas.microsoft.com/office/drawing/2014/main" id="{C82E5490-53DE-41BC-4D3A-1F8F1AF01A65}"/>
              </a:ext>
            </a:extLst>
          </p:cNvPr>
          <p:cNvSpPr>
            <a:spLocks noGrp="1"/>
          </p:cNvSpPr>
          <p:nvPr>
            <p:ph type="body" sz="quarter" idx="21"/>
          </p:nvPr>
        </p:nvSpPr>
        <p:spPr>
          <a:xfrm>
            <a:off x="10275203" y="4014150"/>
            <a:ext cx="1195389" cy="2247902"/>
          </a:xfrm>
        </p:spPr>
        <p:txBody>
          <a:bodyPr>
            <a:normAutofit/>
          </a:bodyPr>
          <a:lstStyle>
            <a:lvl1pPr marL="0" indent="0">
              <a:buNone/>
              <a:defRPr sz="1400"/>
            </a:lvl1pPr>
          </a:lstStyle>
          <a:p>
            <a:pPr lvl="0"/>
            <a:r>
              <a:rPr lang="fi-FI" dirty="0"/>
              <a:t>Muokkaa tekstin perustyylejä napsauttamalla</a:t>
            </a:r>
          </a:p>
        </p:txBody>
      </p:sp>
    </p:spTree>
    <p:extLst>
      <p:ext uri="{BB962C8B-B14F-4D97-AF65-F5344CB8AC3E}">
        <p14:creationId xmlns:p14="http://schemas.microsoft.com/office/powerpoint/2010/main" val="750175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 PYSTYvalokuvalla">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2486023" y="2028825"/>
            <a:ext cx="7172325" cy="2162175"/>
          </a:xfrm>
        </p:spPr>
        <p:txBody>
          <a:bodyPr anchor="b" anchorCtr="0">
            <a:normAutofit/>
          </a:bodyPr>
          <a:lstStyle>
            <a:lvl1pPr>
              <a:defRPr sz="4800">
                <a:solidFill>
                  <a:schemeClr val="accent6"/>
                </a:solidFill>
              </a:defRPr>
            </a:lvl1pPr>
          </a:lstStyle>
          <a:p>
            <a:r>
              <a:rPr lang="fi-FI"/>
              <a:t>Muokkaa ots. perustyyl. napsautt.</a:t>
            </a:r>
            <a:endParaRPr lang="fi-FI" dirty="0"/>
          </a:p>
        </p:txBody>
      </p:sp>
      <p:sp>
        <p:nvSpPr>
          <p:cNvPr id="4" name="Tekstin paikkamerkki 3" descr="Alaotsikkopaikka">
            <a:extLst>
              <a:ext uri="{FF2B5EF4-FFF2-40B4-BE49-F238E27FC236}">
                <a16:creationId xmlns:a16="http://schemas.microsoft.com/office/drawing/2014/main" id="{DFCA20BF-AE4E-FA79-0988-69CBFA399BC3}"/>
              </a:ext>
            </a:extLst>
          </p:cNvPr>
          <p:cNvSpPr>
            <a:spLocks noGrp="1"/>
          </p:cNvSpPr>
          <p:nvPr>
            <p:ph type="body" sz="quarter" idx="10"/>
          </p:nvPr>
        </p:nvSpPr>
        <p:spPr>
          <a:xfrm>
            <a:off x="2486024" y="4287555"/>
            <a:ext cx="7172326" cy="914400"/>
          </a:xfrm>
          <a:prstGeom prst="rect">
            <a:avLst/>
          </a:prstGeom>
        </p:spPr>
        <p:txBody>
          <a:bodyPr/>
          <a:lstStyle>
            <a:lvl1pPr marL="0" indent="0" algn="ctr">
              <a:buNone/>
              <a:defRPr>
                <a:solidFill>
                  <a:schemeClr val="accent6"/>
                </a:solidFill>
              </a:defRPr>
            </a:lvl1pPr>
          </a:lstStyle>
          <a:p>
            <a:pPr lvl="0"/>
            <a:r>
              <a:rPr lang="fi-FI"/>
              <a:t>Muokkaa tekstin perustyylejä napsauttamalla</a:t>
            </a:r>
          </a:p>
        </p:txBody>
      </p:sp>
      <p:sp>
        <p:nvSpPr>
          <p:cNvPr id="7" name="Kuvan paikkamerkki 14" descr="Pyöreäreunainen kuvapaikka oikeassa yläkulmassa">
            <a:extLst>
              <a:ext uri="{FF2B5EF4-FFF2-40B4-BE49-F238E27FC236}">
                <a16:creationId xmlns:a16="http://schemas.microsoft.com/office/drawing/2014/main" id="{A90466F1-0830-81EA-4D3D-6C35BC5F5814}"/>
              </a:ext>
            </a:extLst>
          </p:cNvPr>
          <p:cNvSpPr>
            <a:spLocks noGrp="1"/>
          </p:cNvSpPr>
          <p:nvPr>
            <p:ph type="pic" sz="quarter" idx="17"/>
          </p:nvPr>
        </p:nvSpPr>
        <p:spPr>
          <a:xfrm>
            <a:off x="8604514" y="0"/>
            <a:ext cx="4486333" cy="5434702"/>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977680"/>
              <a:gd name="connsiteX1" fmla="*/ 3228066 w 5011488"/>
              <a:gd name="connsiteY1" fmla="*/ 3966341 h 3977680"/>
              <a:gd name="connsiteX2" fmla="*/ 86971 w 5011488"/>
              <a:gd name="connsiteY2" fmla="*/ 2310572 h 3977680"/>
              <a:gd name="connsiteX3" fmla="*/ 411018 w 5011488"/>
              <a:gd name="connsiteY3" fmla="*/ 755221 h 3977680"/>
              <a:gd name="connsiteX4" fmla="*/ 1888476 w 5011488"/>
              <a:gd name="connsiteY4" fmla="*/ 604602 h 3977680"/>
              <a:gd name="connsiteX5" fmla="*/ 3785618 w 5011488"/>
              <a:gd name="connsiteY5" fmla="*/ 50746 h 3977680"/>
              <a:gd name="connsiteX6" fmla="*/ 5000166 w 5011488"/>
              <a:gd name="connsiteY6" fmla="*/ 1573593 h 3977680"/>
              <a:gd name="connsiteX7" fmla="*/ 4280699 w 5011488"/>
              <a:gd name="connsiteY7" fmla="*/ 2923749 h 3977680"/>
              <a:gd name="connsiteX0" fmla="*/ 3939505 w 5006664"/>
              <a:gd name="connsiteY0" fmla="*/ 2732681 h 3970855"/>
              <a:gd name="connsiteX1" fmla="*/ 3228066 w 5006664"/>
              <a:gd name="connsiteY1" fmla="*/ 3966341 h 3970855"/>
              <a:gd name="connsiteX2" fmla="*/ 86971 w 5006664"/>
              <a:gd name="connsiteY2" fmla="*/ 2310572 h 3970855"/>
              <a:gd name="connsiteX3" fmla="*/ 411018 w 5006664"/>
              <a:gd name="connsiteY3" fmla="*/ 755221 h 3970855"/>
              <a:gd name="connsiteX4" fmla="*/ 1888476 w 5006664"/>
              <a:gd name="connsiteY4" fmla="*/ 604602 h 3970855"/>
              <a:gd name="connsiteX5" fmla="*/ 3785618 w 5006664"/>
              <a:gd name="connsiteY5" fmla="*/ 50746 h 3970855"/>
              <a:gd name="connsiteX6" fmla="*/ 5000166 w 5006664"/>
              <a:gd name="connsiteY6" fmla="*/ 1573593 h 3970855"/>
              <a:gd name="connsiteX7" fmla="*/ 3939505 w 5006664"/>
              <a:gd name="connsiteY7" fmla="*/ 2732681 h 3970855"/>
              <a:gd name="connsiteX0" fmla="*/ 3756494 w 4823653"/>
              <a:gd name="connsiteY0" fmla="*/ 2732681 h 3970077"/>
              <a:gd name="connsiteX1" fmla="*/ 3045055 w 4823653"/>
              <a:gd name="connsiteY1" fmla="*/ 3966341 h 3970077"/>
              <a:gd name="connsiteX2" fmla="*/ 163267 w 4823653"/>
              <a:gd name="connsiteY2" fmla="*/ 2351515 h 3970077"/>
              <a:gd name="connsiteX3" fmla="*/ 228007 w 4823653"/>
              <a:gd name="connsiteY3" fmla="*/ 755221 h 3970077"/>
              <a:gd name="connsiteX4" fmla="*/ 1705465 w 4823653"/>
              <a:gd name="connsiteY4" fmla="*/ 604602 h 3970077"/>
              <a:gd name="connsiteX5" fmla="*/ 3602607 w 4823653"/>
              <a:gd name="connsiteY5" fmla="*/ 50746 h 3970077"/>
              <a:gd name="connsiteX6" fmla="*/ 4817155 w 4823653"/>
              <a:gd name="connsiteY6" fmla="*/ 1573593 h 3970077"/>
              <a:gd name="connsiteX7" fmla="*/ 3756494 w 4823653"/>
              <a:gd name="connsiteY7" fmla="*/ 2732681 h 3970077"/>
              <a:gd name="connsiteX0" fmla="*/ 3741206 w 4808365"/>
              <a:gd name="connsiteY0" fmla="*/ 2732681 h 3966498"/>
              <a:gd name="connsiteX1" fmla="*/ 3029767 w 4808365"/>
              <a:gd name="connsiteY1" fmla="*/ 3966341 h 3966498"/>
              <a:gd name="connsiteX2" fmla="*/ 1253448 w 4808365"/>
              <a:gd name="connsiteY2" fmla="*/ 2815539 h 3966498"/>
              <a:gd name="connsiteX3" fmla="*/ 147979 w 4808365"/>
              <a:gd name="connsiteY3" fmla="*/ 2351515 h 3966498"/>
              <a:gd name="connsiteX4" fmla="*/ 212719 w 4808365"/>
              <a:gd name="connsiteY4" fmla="*/ 755221 h 3966498"/>
              <a:gd name="connsiteX5" fmla="*/ 1690177 w 4808365"/>
              <a:gd name="connsiteY5" fmla="*/ 604602 h 3966498"/>
              <a:gd name="connsiteX6" fmla="*/ 3587319 w 4808365"/>
              <a:gd name="connsiteY6" fmla="*/ 50746 h 3966498"/>
              <a:gd name="connsiteX7" fmla="*/ 4801867 w 4808365"/>
              <a:gd name="connsiteY7" fmla="*/ 1573593 h 3966498"/>
              <a:gd name="connsiteX8" fmla="*/ 3741206 w 4808365"/>
              <a:gd name="connsiteY8" fmla="*/ 2732681 h 3966498"/>
              <a:gd name="connsiteX0" fmla="*/ 3741206 w 4808365"/>
              <a:gd name="connsiteY0" fmla="*/ 2732681 h 3584476"/>
              <a:gd name="connsiteX1" fmla="*/ 2934233 w 4808365"/>
              <a:gd name="connsiteY1" fmla="*/ 3584203 h 3584476"/>
              <a:gd name="connsiteX2" fmla="*/ 1253448 w 4808365"/>
              <a:gd name="connsiteY2" fmla="*/ 2815539 h 3584476"/>
              <a:gd name="connsiteX3" fmla="*/ 147979 w 4808365"/>
              <a:gd name="connsiteY3" fmla="*/ 2351515 h 3584476"/>
              <a:gd name="connsiteX4" fmla="*/ 212719 w 4808365"/>
              <a:gd name="connsiteY4" fmla="*/ 755221 h 3584476"/>
              <a:gd name="connsiteX5" fmla="*/ 1690177 w 4808365"/>
              <a:gd name="connsiteY5" fmla="*/ 604602 h 3584476"/>
              <a:gd name="connsiteX6" fmla="*/ 3587319 w 4808365"/>
              <a:gd name="connsiteY6" fmla="*/ 50746 h 3584476"/>
              <a:gd name="connsiteX7" fmla="*/ 4801867 w 4808365"/>
              <a:gd name="connsiteY7" fmla="*/ 1573593 h 3584476"/>
              <a:gd name="connsiteX8" fmla="*/ 3741206 w 4808365"/>
              <a:gd name="connsiteY8" fmla="*/ 2732681 h 3584476"/>
              <a:gd name="connsiteX0" fmla="*/ 3741206 w 4807642"/>
              <a:gd name="connsiteY0" fmla="*/ 2732681 h 3584476"/>
              <a:gd name="connsiteX1" fmla="*/ 2934233 w 4807642"/>
              <a:gd name="connsiteY1" fmla="*/ 3584203 h 3584476"/>
              <a:gd name="connsiteX2" fmla="*/ 1253448 w 4807642"/>
              <a:gd name="connsiteY2" fmla="*/ 2815539 h 3584476"/>
              <a:gd name="connsiteX3" fmla="*/ 147979 w 4807642"/>
              <a:gd name="connsiteY3" fmla="*/ 2351515 h 3584476"/>
              <a:gd name="connsiteX4" fmla="*/ 212719 w 4807642"/>
              <a:gd name="connsiteY4" fmla="*/ 755221 h 3584476"/>
              <a:gd name="connsiteX5" fmla="*/ 1690177 w 4807642"/>
              <a:gd name="connsiteY5" fmla="*/ 604602 h 3584476"/>
              <a:gd name="connsiteX6" fmla="*/ 3587319 w 4807642"/>
              <a:gd name="connsiteY6" fmla="*/ 50746 h 3584476"/>
              <a:gd name="connsiteX7" fmla="*/ 4801867 w 4807642"/>
              <a:gd name="connsiteY7" fmla="*/ 1573593 h 3584476"/>
              <a:gd name="connsiteX8" fmla="*/ 4174069 w 4807642"/>
              <a:gd name="connsiteY8" fmla="*/ 2433402 h 3584476"/>
              <a:gd name="connsiteX9" fmla="*/ 3741206 w 4807642"/>
              <a:gd name="connsiteY9" fmla="*/ 2732681 h 3584476"/>
              <a:gd name="connsiteX0" fmla="*/ 3741206 w 4807642"/>
              <a:gd name="connsiteY0" fmla="*/ 2732681 h 3508507"/>
              <a:gd name="connsiteX1" fmla="*/ 2791080 w 4807642"/>
              <a:gd name="connsiteY1" fmla="*/ 3508188 h 3508507"/>
              <a:gd name="connsiteX2" fmla="*/ 1253448 w 4807642"/>
              <a:gd name="connsiteY2" fmla="*/ 2815539 h 3508507"/>
              <a:gd name="connsiteX3" fmla="*/ 147979 w 4807642"/>
              <a:gd name="connsiteY3" fmla="*/ 2351515 h 3508507"/>
              <a:gd name="connsiteX4" fmla="*/ 212719 w 4807642"/>
              <a:gd name="connsiteY4" fmla="*/ 755221 h 3508507"/>
              <a:gd name="connsiteX5" fmla="*/ 1690177 w 4807642"/>
              <a:gd name="connsiteY5" fmla="*/ 604602 h 3508507"/>
              <a:gd name="connsiteX6" fmla="*/ 3587319 w 4807642"/>
              <a:gd name="connsiteY6" fmla="*/ 50746 h 3508507"/>
              <a:gd name="connsiteX7" fmla="*/ 4801867 w 4807642"/>
              <a:gd name="connsiteY7" fmla="*/ 1573593 h 3508507"/>
              <a:gd name="connsiteX8" fmla="*/ 4174069 w 4807642"/>
              <a:gd name="connsiteY8" fmla="*/ 2433402 h 3508507"/>
              <a:gd name="connsiteX9" fmla="*/ 3741206 w 4807642"/>
              <a:gd name="connsiteY9" fmla="*/ 2732681 h 3508507"/>
              <a:gd name="connsiteX0" fmla="*/ 3540732 w 4807993"/>
              <a:gd name="connsiteY0" fmla="*/ 2823399 h 3508196"/>
              <a:gd name="connsiteX1" fmla="*/ 2791080 w 4807993"/>
              <a:gd name="connsiteY1" fmla="*/ 3508188 h 3508196"/>
              <a:gd name="connsiteX2" fmla="*/ 1253448 w 4807993"/>
              <a:gd name="connsiteY2" fmla="*/ 2815539 h 3508196"/>
              <a:gd name="connsiteX3" fmla="*/ 147979 w 4807993"/>
              <a:gd name="connsiteY3" fmla="*/ 2351515 h 3508196"/>
              <a:gd name="connsiteX4" fmla="*/ 212719 w 4807993"/>
              <a:gd name="connsiteY4" fmla="*/ 755221 h 3508196"/>
              <a:gd name="connsiteX5" fmla="*/ 1690177 w 4807993"/>
              <a:gd name="connsiteY5" fmla="*/ 604602 h 3508196"/>
              <a:gd name="connsiteX6" fmla="*/ 3587319 w 4807993"/>
              <a:gd name="connsiteY6" fmla="*/ 50746 h 3508196"/>
              <a:gd name="connsiteX7" fmla="*/ 4801867 w 4807993"/>
              <a:gd name="connsiteY7" fmla="*/ 1573593 h 3508196"/>
              <a:gd name="connsiteX8" fmla="*/ 4174069 w 4807993"/>
              <a:gd name="connsiteY8" fmla="*/ 2433402 h 3508196"/>
              <a:gd name="connsiteX9" fmla="*/ 3540732 w 4807993"/>
              <a:gd name="connsiteY9" fmla="*/ 2823399 h 3508196"/>
              <a:gd name="connsiteX0" fmla="*/ 3540732 w 4765473"/>
              <a:gd name="connsiteY0" fmla="*/ 2823399 h 3508196"/>
              <a:gd name="connsiteX1" fmla="*/ 2791080 w 4765473"/>
              <a:gd name="connsiteY1" fmla="*/ 3508188 h 3508196"/>
              <a:gd name="connsiteX2" fmla="*/ 1253448 w 4765473"/>
              <a:gd name="connsiteY2" fmla="*/ 2815539 h 3508196"/>
              <a:gd name="connsiteX3" fmla="*/ 147979 w 4765473"/>
              <a:gd name="connsiteY3" fmla="*/ 2351515 h 3508196"/>
              <a:gd name="connsiteX4" fmla="*/ 212719 w 4765473"/>
              <a:gd name="connsiteY4" fmla="*/ 755221 h 3508196"/>
              <a:gd name="connsiteX5" fmla="*/ 1690177 w 4765473"/>
              <a:gd name="connsiteY5" fmla="*/ 604602 h 3508196"/>
              <a:gd name="connsiteX6" fmla="*/ 3587319 w 4765473"/>
              <a:gd name="connsiteY6" fmla="*/ 50746 h 3508196"/>
              <a:gd name="connsiteX7" fmla="*/ 4758908 w 4765473"/>
              <a:gd name="connsiteY7" fmla="*/ 1197764 h 3508196"/>
              <a:gd name="connsiteX8" fmla="*/ 4174069 w 4765473"/>
              <a:gd name="connsiteY8" fmla="*/ 2433402 h 3508196"/>
              <a:gd name="connsiteX9" fmla="*/ 3540732 w 4765473"/>
              <a:gd name="connsiteY9" fmla="*/ 2823399 h 3508196"/>
              <a:gd name="connsiteX0" fmla="*/ 3651177 w 4875918"/>
              <a:gd name="connsiteY0" fmla="*/ 2823399 h 3508196"/>
              <a:gd name="connsiteX1" fmla="*/ 2901525 w 4875918"/>
              <a:gd name="connsiteY1" fmla="*/ 3508188 h 3508196"/>
              <a:gd name="connsiteX2" fmla="*/ 1363893 w 4875918"/>
              <a:gd name="connsiteY2" fmla="*/ 2815539 h 3508196"/>
              <a:gd name="connsiteX3" fmla="*/ 86589 w 4875918"/>
              <a:gd name="connsiteY3" fmla="*/ 2338555 h 3508196"/>
              <a:gd name="connsiteX4" fmla="*/ 323164 w 4875918"/>
              <a:gd name="connsiteY4" fmla="*/ 755221 h 3508196"/>
              <a:gd name="connsiteX5" fmla="*/ 1800622 w 4875918"/>
              <a:gd name="connsiteY5" fmla="*/ 604602 h 3508196"/>
              <a:gd name="connsiteX6" fmla="*/ 3697764 w 4875918"/>
              <a:gd name="connsiteY6" fmla="*/ 50746 h 3508196"/>
              <a:gd name="connsiteX7" fmla="*/ 4869353 w 4875918"/>
              <a:gd name="connsiteY7" fmla="*/ 1197764 h 3508196"/>
              <a:gd name="connsiteX8" fmla="*/ 4284514 w 4875918"/>
              <a:gd name="connsiteY8" fmla="*/ 2433402 h 3508196"/>
              <a:gd name="connsiteX9" fmla="*/ 3651177 w 4875918"/>
              <a:gd name="connsiteY9" fmla="*/ 2823399 h 3508196"/>
              <a:gd name="connsiteX0" fmla="*/ 3651177 w 4875918"/>
              <a:gd name="connsiteY0" fmla="*/ 2823399 h 3469320"/>
              <a:gd name="connsiteX1" fmla="*/ 2586493 w 4875918"/>
              <a:gd name="connsiteY1" fmla="*/ 3469309 h 3469320"/>
              <a:gd name="connsiteX2" fmla="*/ 1363893 w 4875918"/>
              <a:gd name="connsiteY2" fmla="*/ 2815539 h 3469320"/>
              <a:gd name="connsiteX3" fmla="*/ 86589 w 4875918"/>
              <a:gd name="connsiteY3" fmla="*/ 2338555 h 3469320"/>
              <a:gd name="connsiteX4" fmla="*/ 323164 w 4875918"/>
              <a:gd name="connsiteY4" fmla="*/ 755221 h 3469320"/>
              <a:gd name="connsiteX5" fmla="*/ 1800622 w 4875918"/>
              <a:gd name="connsiteY5" fmla="*/ 604602 h 3469320"/>
              <a:gd name="connsiteX6" fmla="*/ 3697764 w 4875918"/>
              <a:gd name="connsiteY6" fmla="*/ 50746 h 3469320"/>
              <a:gd name="connsiteX7" fmla="*/ 4869353 w 4875918"/>
              <a:gd name="connsiteY7" fmla="*/ 1197764 h 3469320"/>
              <a:gd name="connsiteX8" fmla="*/ 4284514 w 4875918"/>
              <a:gd name="connsiteY8" fmla="*/ 2433402 h 3469320"/>
              <a:gd name="connsiteX9" fmla="*/ 3651177 w 4875918"/>
              <a:gd name="connsiteY9" fmla="*/ 2823399 h 3469320"/>
              <a:gd name="connsiteX0" fmla="*/ 3550940 w 4876138"/>
              <a:gd name="connsiteY0" fmla="*/ 2784520 h 3469351"/>
              <a:gd name="connsiteX1" fmla="*/ 2586493 w 4876138"/>
              <a:gd name="connsiteY1" fmla="*/ 3469309 h 3469351"/>
              <a:gd name="connsiteX2" fmla="*/ 1363893 w 4876138"/>
              <a:gd name="connsiteY2" fmla="*/ 2815539 h 3469351"/>
              <a:gd name="connsiteX3" fmla="*/ 86589 w 4876138"/>
              <a:gd name="connsiteY3" fmla="*/ 2338555 h 3469351"/>
              <a:gd name="connsiteX4" fmla="*/ 323164 w 4876138"/>
              <a:gd name="connsiteY4" fmla="*/ 755221 h 3469351"/>
              <a:gd name="connsiteX5" fmla="*/ 1800622 w 4876138"/>
              <a:gd name="connsiteY5" fmla="*/ 604602 h 3469351"/>
              <a:gd name="connsiteX6" fmla="*/ 3697764 w 4876138"/>
              <a:gd name="connsiteY6" fmla="*/ 50746 h 3469351"/>
              <a:gd name="connsiteX7" fmla="*/ 4869353 w 4876138"/>
              <a:gd name="connsiteY7" fmla="*/ 1197764 h 3469351"/>
              <a:gd name="connsiteX8" fmla="*/ 4284514 w 4876138"/>
              <a:gd name="connsiteY8" fmla="*/ 2433402 h 3469351"/>
              <a:gd name="connsiteX9" fmla="*/ 3550940 w 4876138"/>
              <a:gd name="connsiteY9" fmla="*/ 2784520 h 3469351"/>
              <a:gd name="connsiteX0" fmla="*/ 3318196 w 4643394"/>
              <a:gd name="connsiteY0" fmla="*/ 2784520 h 3469355"/>
              <a:gd name="connsiteX1" fmla="*/ 2353749 w 4643394"/>
              <a:gd name="connsiteY1" fmla="*/ 3469309 h 3469355"/>
              <a:gd name="connsiteX2" fmla="*/ 1131149 w 4643394"/>
              <a:gd name="connsiteY2" fmla="*/ 2815539 h 3469355"/>
              <a:gd name="connsiteX3" fmla="*/ 276835 w 4643394"/>
              <a:gd name="connsiteY3" fmla="*/ 2087619 h 3469355"/>
              <a:gd name="connsiteX4" fmla="*/ 90420 w 4643394"/>
              <a:gd name="connsiteY4" fmla="*/ 755221 h 3469355"/>
              <a:gd name="connsiteX5" fmla="*/ 1567878 w 4643394"/>
              <a:gd name="connsiteY5" fmla="*/ 604602 h 3469355"/>
              <a:gd name="connsiteX6" fmla="*/ 3465020 w 4643394"/>
              <a:gd name="connsiteY6" fmla="*/ 50746 h 3469355"/>
              <a:gd name="connsiteX7" fmla="*/ 4636609 w 4643394"/>
              <a:gd name="connsiteY7" fmla="*/ 1197764 h 3469355"/>
              <a:gd name="connsiteX8" fmla="*/ 4051770 w 4643394"/>
              <a:gd name="connsiteY8" fmla="*/ 2433402 h 3469355"/>
              <a:gd name="connsiteX9" fmla="*/ 3318196 w 4643394"/>
              <a:gd name="connsiteY9" fmla="*/ 2784520 h 3469355"/>
              <a:gd name="connsiteX0" fmla="*/ 3045044 w 4370242"/>
              <a:gd name="connsiteY0" fmla="*/ 2784105 h 3468940"/>
              <a:gd name="connsiteX1" fmla="*/ 2080597 w 4370242"/>
              <a:gd name="connsiteY1" fmla="*/ 3468894 h 3468940"/>
              <a:gd name="connsiteX2" fmla="*/ 857997 w 4370242"/>
              <a:gd name="connsiteY2" fmla="*/ 2815124 h 3468940"/>
              <a:gd name="connsiteX3" fmla="*/ 3683 w 4370242"/>
              <a:gd name="connsiteY3" fmla="*/ 2087204 h 3468940"/>
              <a:gd name="connsiteX4" fmla="*/ 578651 w 4370242"/>
              <a:gd name="connsiteY4" fmla="*/ 709996 h 3468940"/>
              <a:gd name="connsiteX5" fmla="*/ 1294726 w 4370242"/>
              <a:gd name="connsiteY5" fmla="*/ 604187 h 3468940"/>
              <a:gd name="connsiteX6" fmla="*/ 3191868 w 4370242"/>
              <a:gd name="connsiteY6" fmla="*/ 50331 h 3468940"/>
              <a:gd name="connsiteX7" fmla="*/ 4363457 w 4370242"/>
              <a:gd name="connsiteY7" fmla="*/ 1197349 h 3468940"/>
              <a:gd name="connsiteX8" fmla="*/ 3778618 w 4370242"/>
              <a:gd name="connsiteY8" fmla="*/ 2432987 h 3468940"/>
              <a:gd name="connsiteX9" fmla="*/ 3045044 w 4370242"/>
              <a:gd name="connsiteY9" fmla="*/ 2784105 h 3468940"/>
              <a:gd name="connsiteX0" fmla="*/ 3045044 w 4370242"/>
              <a:gd name="connsiteY0" fmla="*/ 2784105 h 3988713"/>
              <a:gd name="connsiteX1" fmla="*/ 2099396 w 4370242"/>
              <a:gd name="connsiteY1" fmla="*/ 3988690 h 3988713"/>
              <a:gd name="connsiteX2" fmla="*/ 857997 w 4370242"/>
              <a:gd name="connsiteY2" fmla="*/ 2815124 h 3988713"/>
              <a:gd name="connsiteX3" fmla="*/ 3683 w 4370242"/>
              <a:gd name="connsiteY3" fmla="*/ 2087204 h 3988713"/>
              <a:gd name="connsiteX4" fmla="*/ 578651 w 4370242"/>
              <a:gd name="connsiteY4" fmla="*/ 709996 h 3988713"/>
              <a:gd name="connsiteX5" fmla="*/ 1294726 w 4370242"/>
              <a:gd name="connsiteY5" fmla="*/ 604187 h 3988713"/>
              <a:gd name="connsiteX6" fmla="*/ 3191868 w 4370242"/>
              <a:gd name="connsiteY6" fmla="*/ 50331 h 3988713"/>
              <a:gd name="connsiteX7" fmla="*/ 4363457 w 4370242"/>
              <a:gd name="connsiteY7" fmla="*/ 1197349 h 3988713"/>
              <a:gd name="connsiteX8" fmla="*/ 3778618 w 4370242"/>
              <a:gd name="connsiteY8" fmla="*/ 2432987 h 3988713"/>
              <a:gd name="connsiteX9" fmla="*/ 3045044 w 4370242"/>
              <a:gd name="connsiteY9" fmla="*/ 2784105 h 3988713"/>
              <a:gd name="connsiteX0" fmla="*/ 3562032 w 4369238"/>
              <a:gd name="connsiteY0" fmla="*/ 3725116 h 4117922"/>
              <a:gd name="connsiteX1" fmla="*/ 2099396 w 4369238"/>
              <a:gd name="connsiteY1" fmla="*/ 3988690 h 4117922"/>
              <a:gd name="connsiteX2" fmla="*/ 857997 w 4369238"/>
              <a:gd name="connsiteY2" fmla="*/ 2815124 h 4117922"/>
              <a:gd name="connsiteX3" fmla="*/ 3683 w 4369238"/>
              <a:gd name="connsiteY3" fmla="*/ 2087204 h 4117922"/>
              <a:gd name="connsiteX4" fmla="*/ 578651 w 4369238"/>
              <a:gd name="connsiteY4" fmla="*/ 709996 h 4117922"/>
              <a:gd name="connsiteX5" fmla="*/ 1294726 w 4369238"/>
              <a:gd name="connsiteY5" fmla="*/ 604187 h 4117922"/>
              <a:gd name="connsiteX6" fmla="*/ 3191868 w 4369238"/>
              <a:gd name="connsiteY6" fmla="*/ 50331 h 4117922"/>
              <a:gd name="connsiteX7" fmla="*/ 4363457 w 4369238"/>
              <a:gd name="connsiteY7" fmla="*/ 1197349 h 4117922"/>
              <a:gd name="connsiteX8" fmla="*/ 3778618 w 4369238"/>
              <a:gd name="connsiteY8" fmla="*/ 2432987 h 4117922"/>
              <a:gd name="connsiteX9" fmla="*/ 3562032 w 4369238"/>
              <a:gd name="connsiteY9" fmla="*/ 3725116 h 4117922"/>
              <a:gd name="connsiteX0" fmla="*/ 3651095 w 4458301"/>
              <a:gd name="connsiteY0" fmla="*/ 3725116 h 4117922"/>
              <a:gd name="connsiteX1" fmla="*/ 2188459 w 4458301"/>
              <a:gd name="connsiteY1" fmla="*/ 3988690 h 4117922"/>
              <a:gd name="connsiteX2" fmla="*/ 947060 w 4458301"/>
              <a:gd name="connsiteY2" fmla="*/ 2815124 h 4117922"/>
              <a:gd name="connsiteX3" fmla="*/ 92746 w 4458301"/>
              <a:gd name="connsiteY3" fmla="*/ 2087204 h 4117922"/>
              <a:gd name="connsiteX4" fmla="*/ 87622 w 4458301"/>
              <a:gd name="connsiteY4" fmla="*/ 1126071 h 4117922"/>
              <a:gd name="connsiteX5" fmla="*/ 667714 w 4458301"/>
              <a:gd name="connsiteY5" fmla="*/ 709996 h 4117922"/>
              <a:gd name="connsiteX6" fmla="*/ 1383789 w 4458301"/>
              <a:gd name="connsiteY6" fmla="*/ 604187 h 4117922"/>
              <a:gd name="connsiteX7" fmla="*/ 3280931 w 4458301"/>
              <a:gd name="connsiteY7" fmla="*/ 50331 h 4117922"/>
              <a:gd name="connsiteX8" fmla="*/ 4452520 w 4458301"/>
              <a:gd name="connsiteY8" fmla="*/ 1197349 h 4117922"/>
              <a:gd name="connsiteX9" fmla="*/ 3867681 w 4458301"/>
              <a:gd name="connsiteY9" fmla="*/ 2432987 h 4117922"/>
              <a:gd name="connsiteX10" fmla="*/ 3651095 w 4458301"/>
              <a:gd name="connsiteY10" fmla="*/ 3725116 h 4117922"/>
              <a:gd name="connsiteX0" fmla="*/ 3651095 w 4458301"/>
              <a:gd name="connsiteY0" fmla="*/ 3725116 h 4686393"/>
              <a:gd name="connsiteX1" fmla="*/ 1831267 w 4458301"/>
              <a:gd name="connsiteY1" fmla="*/ 4660841 h 4686393"/>
              <a:gd name="connsiteX2" fmla="*/ 947060 w 4458301"/>
              <a:gd name="connsiteY2" fmla="*/ 2815124 h 4686393"/>
              <a:gd name="connsiteX3" fmla="*/ 92746 w 4458301"/>
              <a:gd name="connsiteY3" fmla="*/ 2087204 h 4686393"/>
              <a:gd name="connsiteX4" fmla="*/ 87622 w 4458301"/>
              <a:gd name="connsiteY4" fmla="*/ 1126071 h 4686393"/>
              <a:gd name="connsiteX5" fmla="*/ 667714 w 4458301"/>
              <a:gd name="connsiteY5" fmla="*/ 709996 h 4686393"/>
              <a:gd name="connsiteX6" fmla="*/ 1383789 w 4458301"/>
              <a:gd name="connsiteY6" fmla="*/ 604187 h 4686393"/>
              <a:gd name="connsiteX7" fmla="*/ 3280931 w 4458301"/>
              <a:gd name="connsiteY7" fmla="*/ 50331 h 4686393"/>
              <a:gd name="connsiteX8" fmla="*/ 4452520 w 4458301"/>
              <a:gd name="connsiteY8" fmla="*/ 1197349 h 4686393"/>
              <a:gd name="connsiteX9" fmla="*/ 3867681 w 4458301"/>
              <a:gd name="connsiteY9" fmla="*/ 2432987 h 4686393"/>
              <a:gd name="connsiteX10" fmla="*/ 3651095 w 4458301"/>
              <a:gd name="connsiteY10" fmla="*/ 3725116 h 4686393"/>
              <a:gd name="connsiteX0" fmla="*/ 3651095 w 4458301"/>
              <a:gd name="connsiteY0" fmla="*/ 3725116 h 4909713"/>
              <a:gd name="connsiteX1" fmla="*/ 3283549 w 4458301"/>
              <a:gd name="connsiteY1" fmla="*/ 4791532 h 4909713"/>
              <a:gd name="connsiteX2" fmla="*/ 1831267 w 4458301"/>
              <a:gd name="connsiteY2" fmla="*/ 4660841 h 4909713"/>
              <a:gd name="connsiteX3" fmla="*/ 947060 w 4458301"/>
              <a:gd name="connsiteY3" fmla="*/ 2815124 h 4909713"/>
              <a:gd name="connsiteX4" fmla="*/ 92746 w 4458301"/>
              <a:gd name="connsiteY4" fmla="*/ 2087204 h 4909713"/>
              <a:gd name="connsiteX5" fmla="*/ 87622 w 4458301"/>
              <a:gd name="connsiteY5" fmla="*/ 1126071 h 4909713"/>
              <a:gd name="connsiteX6" fmla="*/ 667714 w 4458301"/>
              <a:gd name="connsiteY6" fmla="*/ 709996 h 4909713"/>
              <a:gd name="connsiteX7" fmla="*/ 1383789 w 4458301"/>
              <a:gd name="connsiteY7" fmla="*/ 604187 h 4909713"/>
              <a:gd name="connsiteX8" fmla="*/ 3280931 w 4458301"/>
              <a:gd name="connsiteY8" fmla="*/ 50331 h 4909713"/>
              <a:gd name="connsiteX9" fmla="*/ 4452520 w 4458301"/>
              <a:gd name="connsiteY9" fmla="*/ 1197349 h 4909713"/>
              <a:gd name="connsiteX10" fmla="*/ 3867681 w 4458301"/>
              <a:gd name="connsiteY10" fmla="*/ 2432987 h 4909713"/>
              <a:gd name="connsiteX11" fmla="*/ 3651095 w 4458301"/>
              <a:gd name="connsiteY11" fmla="*/ 3725116 h 4909713"/>
              <a:gd name="connsiteX0" fmla="*/ 3998887 w 4457774"/>
              <a:gd name="connsiteY0" fmla="*/ 4209065 h 4909713"/>
              <a:gd name="connsiteX1" fmla="*/ 3283549 w 4457774"/>
              <a:gd name="connsiteY1" fmla="*/ 4791532 h 4909713"/>
              <a:gd name="connsiteX2" fmla="*/ 1831267 w 4457774"/>
              <a:gd name="connsiteY2" fmla="*/ 4660841 h 4909713"/>
              <a:gd name="connsiteX3" fmla="*/ 947060 w 4457774"/>
              <a:gd name="connsiteY3" fmla="*/ 2815124 h 4909713"/>
              <a:gd name="connsiteX4" fmla="*/ 92746 w 4457774"/>
              <a:gd name="connsiteY4" fmla="*/ 2087204 h 4909713"/>
              <a:gd name="connsiteX5" fmla="*/ 87622 w 4457774"/>
              <a:gd name="connsiteY5" fmla="*/ 1126071 h 4909713"/>
              <a:gd name="connsiteX6" fmla="*/ 667714 w 4457774"/>
              <a:gd name="connsiteY6" fmla="*/ 709996 h 4909713"/>
              <a:gd name="connsiteX7" fmla="*/ 1383789 w 4457774"/>
              <a:gd name="connsiteY7" fmla="*/ 604187 h 4909713"/>
              <a:gd name="connsiteX8" fmla="*/ 3280931 w 4457774"/>
              <a:gd name="connsiteY8" fmla="*/ 50331 h 4909713"/>
              <a:gd name="connsiteX9" fmla="*/ 4452520 w 4457774"/>
              <a:gd name="connsiteY9" fmla="*/ 1197349 h 4909713"/>
              <a:gd name="connsiteX10" fmla="*/ 3867681 w 4457774"/>
              <a:gd name="connsiteY10" fmla="*/ 2432987 h 4909713"/>
              <a:gd name="connsiteX11" fmla="*/ 3998887 w 4457774"/>
              <a:gd name="connsiteY11" fmla="*/ 4209065 h 4909713"/>
              <a:gd name="connsiteX0" fmla="*/ 3998887 w 4457774"/>
              <a:gd name="connsiteY0" fmla="*/ 4209065 h 4853164"/>
              <a:gd name="connsiteX1" fmla="*/ 3283549 w 4457774"/>
              <a:gd name="connsiteY1" fmla="*/ 4791532 h 4853164"/>
              <a:gd name="connsiteX2" fmla="*/ 1831267 w 4457774"/>
              <a:gd name="connsiteY2" fmla="*/ 4660841 h 4853164"/>
              <a:gd name="connsiteX3" fmla="*/ 1459991 w 4457774"/>
              <a:gd name="connsiteY3" fmla="*/ 4128344 h 4853164"/>
              <a:gd name="connsiteX4" fmla="*/ 947060 w 4457774"/>
              <a:gd name="connsiteY4" fmla="*/ 2815124 h 4853164"/>
              <a:gd name="connsiteX5" fmla="*/ 92746 w 4457774"/>
              <a:gd name="connsiteY5" fmla="*/ 2087204 h 4853164"/>
              <a:gd name="connsiteX6" fmla="*/ 87622 w 4457774"/>
              <a:gd name="connsiteY6" fmla="*/ 1126071 h 4853164"/>
              <a:gd name="connsiteX7" fmla="*/ 667714 w 4457774"/>
              <a:gd name="connsiteY7" fmla="*/ 709996 h 4853164"/>
              <a:gd name="connsiteX8" fmla="*/ 1383789 w 4457774"/>
              <a:gd name="connsiteY8" fmla="*/ 604187 h 4853164"/>
              <a:gd name="connsiteX9" fmla="*/ 3280931 w 4457774"/>
              <a:gd name="connsiteY9" fmla="*/ 50331 h 4853164"/>
              <a:gd name="connsiteX10" fmla="*/ 4452520 w 4457774"/>
              <a:gd name="connsiteY10" fmla="*/ 1197349 h 4853164"/>
              <a:gd name="connsiteX11" fmla="*/ 3867681 w 4457774"/>
              <a:gd name="connsiteY11" fmla="*/ 2432987 h 4853164"/>
              <a:gd name="connsiteX12" fmla="*/ 3998887 w 4457774"/>
              <a:gd name="connsiteY12" fmla="*/ 4209065 h 4853164"/>
              <a:gd name="connsiteX0" fmla="*/ 3998887 w 4457774"/>
              <a:gd name="connsiteY0" fmla="*/ 4209065 h 4847667"/>
              <a:gd name="connsiteX1" fmla="*/ 3283549 w 4457774"/>
              <a:gd name="connsiteY1" fmla="*/ 4791532 h 4847667"/>
              <a:gd name="connsiteX2" fmla="*/ 1831267 w 4457774"/>
              <a:gd name="connsiteY2" fmla="*/ 4660841 h 4847667"/>
              <a:gd name="connsiteX3" fmla="*/ 1159198 w 4457774"/>
              <a:gd name="connsiteY3" fmla="*/ 4334470 h 4847667"/>
              <a:gd name="connsiteX4" fmla="*/ 947060 w 4457774"/>
              <a:gd name="connsiteY4" fmla="*/ 2815124 h 4847667"/>
              <a:gd name="connsiteX5" fmla="*/ 92746 w 4457774"/>
              <a:gd name="connsiteY5" fmla="*/ 2087204 h 4847667"/>
              <a:gd name="connsiteX6" fmla="*/ 87622 w 4457774"/>
              <a:gd name="connsiteY6" fmla="*/ 1126071 h 4847667"/>
              <a:gd name="connsiteX7" fmla="*/ 667714 w 4457774"/>
              <a:gd name="connsiteY7" fmla="*/ 709996 h 4847667"/>
              <a:gd name="connsiteX8" fmla="*/ 1383789 w 4457774"/>
              <a:gd name="connsiteY8" fmla="*/ 604187 h 4847667"/>
              <a:gd name="connsiteX9" fmla="*/ 3280931 w 4457774"/>
              <a:gd name="connsiteY9" fmla="*/ 50331 h 4847667"/>
              <a:gd name="connsiteX10" fmla="*/ 4452520 w 4457774"/>
              <a:gd name="connsiteY10" fmla="*/ 1197349 h 4847667"/>
              <a:gd name="connsiteX11" fmla="*/ 3867681 w 4457774"/>
              <a:gd name="connsiteY11" fmla="*/ 2432987 h 4847667"/>
              <a:gd name="connsiteX12" fmla="*/ 3998887 w 4457774"/>
              <a:gd name="connsiteY12" fmla="*/ 4209065 h 4847667"/>
              <a:gd name="connsiteX0" fmla="*/ 3998887 w 4457774"/>
              <a:gd name="connsiteY0" fmla="*/ 4209065 h 5271054"/>
              <a:gd name="connsiteX1" fmla="*/ 3283549 w 4457774"/>
              <a:gd name="connsiteY1" fmla="*/ 4791532 h 5271054"/>
              <a:gd name="connsiteX2" fmla="*/ 1897066 w 4457774"/>
              <a:gd name="connsiteY2" fmla="*/ 5261296 h 5271054"/>
              <a:gd name="connsiteX3" fmla="*/ 1159198 w 4457774"/>
              <a:gd name="connsiteY3" fmla="*/ 4334470 h 5271054"/>
              <a:gd name="connsiteX4" fmla="*/ 947060 w 4457774"/>
              <a:gd name="connsiteY4" fmla="*/ 2815124 h 5271054"/>
              <a:gd name="connsiteX5" fmla="*/ 92746 w 4457774"/>
              <a:gd name="connsiteY5" fmla="*/ 2087204 h 5271054"/>
              <a:gd name="connsiteX6" fmla="*/ 87622 w 4457774"/>
              <a:gd name="connsiteY6" fmla="*/ 1126071 h 5271054"/>
              <a:gd name="connsiteX7" fmla="*/ 667714 w 4457774"/>
              <a:gd name="connsiteY7" fmla="*/ 709996 h 5271054"/>
              <a:gd name="connsiteX8" fmla="*/ 1383789 w 4457774"/>
              <a:gd name="connsiteY8" fmla="*/ 604187 h 5271054"/>
              <a:gd name="connsiteX9" fmla="*/ 3280931 w 4457774"/>
              <a:gd name="connsiteY9" fmla="*/ 50331 h 5271054"/>
              <a:gd name="connsiteX10" fmla="*/ 4452520 w 4457774"/>
              <a:gd name="connsiteY10" fmla="*/ 1197349 h 5271054"/>
              <a:gd name="connsiteX11" fmla="*/ 3867681 w 4457774"/>
              <a:gd name="connsiteY11" fmla="*/ 2432987 h 5271054"/>
              <a:gd name="connsiteX12" fmla="*/ 3998887 w 4457774"/>
              <a:gd name="connsiteY12" fmla="*/ 4209065 h 5271054"/>
              <a:gd name="connsiteX0" fmla="*/ 3998887 w 4457774"/>
              <a:gd name="connsiteY0" fmla="*/ 4209065 h 5123614"/>
              <a:gd name="connsiteX1" fmla="*/ 3283549 w 4457774"/>
              <a:gd name="connsiteY1" fmla="*/ 4791532 h 5123614"/>
              <a:gd name="connsiteX2" fmla="*/ 2197859 w 4457774"/>
              <a:gd name="connsiteY2" fmla="*/ 5108942 h 5123614"/>
              <a:gd name="connsiteX3" fmla="*/ 1159198 w 4457774"/>
              <a:gd name="connsiteY3" fmla="*/ 4334470 h 5123614"/>
              <a:gd name="connsiteX4" fmla="*/ 947060 w 4457774"/>
              <a:gd name="connsiteY4" fmla="*/ 2815124 h 5123614"/>
              <a:gd name="connsiteX5" fmla="*/ 92746 w 4457774"/>
              <a:gd name="connsiteY5" fmla="*/ 2087204 h 5123614"/>
              <a:gd name="connsiteX6" fmla="*/ 87622 w 4457774"/>
              <a:gd name="connsiteY6" fmla="*/ 1126071 h 5123614"/>
              <a:gd name="connsiteX7" fmla="*/ 667714 w 4457774"/>
              <a:gd name="connsiteY7" fmla="*/ 709996 h 5123614"/>
              <a:gd name="connsiteX8" fmla="*/ 1383789 w 4457774"/>
              <a:gd name="connsiteY8" fmla="*/ 604187 h 5123614"/>
              <a:gd name="connsiteX9" fmla="*/ 3280931 w 4457774"/>
              <a:gd name="connsiteY9" fmla="*/ 50331 h 5123614"/>
              <a:gd name="connsiteX10" fmla="*/ 4452520 w 4457774"/>
              <a:gd name="connsiteY10" fmla="*/ 1197349 h 5123614"/>
              <a:gd name="connsiteX11" fmla="*/ 3867681 w 4457774"/>
              <a:gd name="connsiteY11" fmla="*/ 2432987 h 5123614"/>
              <a:gd name="connsiteX12" fmla="*/ 3998887 w 4457774"/>
              <a:gd name="connsiteY12" fmla="*/ 4209065 h 5123614"/>
              <a:gd name="connsiteX0" fmla="*/ 3968952 w 4427839"/>
              <a:gd name="connsiteY0" fmla="*/ 4209065 h 5123614"/>
              <a:gd name="connsiteX1" fmla="*/ 3253614 w 4427839"/>
              <a:gd name="connsiteY1" fmla="*/ 4791532 h 5123614"/>
              <a:gd name="connsiteX2" fmla="*/ 2167924 w 4427839"/>
              <a:gd name="connsiteY2" fmla="*/ 5108942 h 5123614"/>
              <a:gd name="connsiteX3" fmla="*/ 1129263 w 4427839"/>
              <a:gd name="connsiteY3" fmla="*/ 4334470 h 5123614"/>
              <a:gd name="connsiteX4" fmla="*/ 917125 w 4427839"/>
              <a:gd name="connsiteY4" fmla="*/ 2815124 h 5123614"/>
              <a:gd name="connsiteX5" fmla="*/ 128609 w 4427839"/>
              <a:gd name="connsiteY5" fmla="*/ 1934850 h 5123614"/>
              <a:gd name="connsiteX6" fmla="*/ 57687 w 4427839"/>
              <a:gd name="connsiteY6" fmla="*/ 1126071 h 5123614"/>
              <a:gd name="connsiteX7" fmla="*/ 637779 w 4427839"/>
              <a:gd name="connsiteY7" fmla="*/ 709996 h 5123614"/>
              <a:gd name="connsiteX8" fmla="*/ 1353854 w 4427839"/>
              <a:gd name="connsiteY8" fmla="*/ 604187 h 5123614"/>
              <a:gd name="connsiteX9" fmla="*/ 3250996 w 4427839"/>
              <a:gd name="connsiteY9" fmla="*/ 50331 h 5123614"/>
              <a:gd name="connsiteX10" fmla="*/ 4422585 w 4427839"/>
              <a:gd name="connsiteY10" fmla="*/ 1197349 h 5123614"/>
              <a:gd name="connsiteX11" fmla="*/ 3837746 w 4427839"/>
              <a:gd name="connsiteY11" fmla="*/ 2432987 h 5123614"/>
              <a:gd name="connsiteX12" fmla="*/ 3968952 w 4427839"/>
              <a:gd name="connsiteY12" fmla="*/ 4209065 h 5123614"/>
              <a:gd name="connsiteX0" fmla="*/ 3968952 w 4427839"/>
              <a:gd name="connsiteY0" fmla="*/ 4209065 h 5031843"/>
              <a:gd name="connsiteX1" fmla="*/ 3253614 w 4427839"/>
              <a:gd name="connsiteY1" fmla="*/ 4791532 h 5031843"/>
              <a:gd name="connsiteX2" fmla="*/ 2167924 w 4427839"/>
              <a:gd name="connsiteY2" fmla="*/ 5010361 h 5031843"/>
              <a:gd name="connsiteX3" fmla="*/ 1129263 w 4427839"/>
              <a:gd name="connsiteY3" fmla="*/ 4334470 h 5031843"/>
              <a:gd name="connsiteX4" fmla="*/ 917125 w 4427839"/>
              <a:gd name="connsiteY4" fmla="*/ 2815124 h 5031843"/>
              <a:gd name="connsiteX5" fmla="*/ 128609 w 4427839"/>
              <a:gd name="connsiteY5" fmla="*/ 1934850 h 5031843"/>
              <a:gd name="connsiteX6" fmla="*/ 57687 w 4427839"/>
              <a:gd name="connsiteY6" fmla="*/ 1126071 h 5031843"/>
              <a:gd name="connsiteX7" fmla="*/ 637779 w 4427839"/>
              <a:gd name="connsiteY7" fmla="*/ 709996 h 5031843"/>
              <a:gd name="connsiteX8" fmla="*/ 1353854 w 4427839"/>
              <a:gd name="connsiteY8" fmla="*/ 604187 h 5031843"/>
              <a:gd name="connsiteX9" fmla="*/ 3250996 w 4427839"/>
              <a:gd name="connsiteY9" fmla="*/ 50331 h 5031843"/>
              <a:gd name="connsiteX10" fmla="*/ 4422585 w 4427839"/>
              <a:gd name="connsiteY10" fmla="*/ 1197349 h 5031843"/>
              <a:gd name="connsiteX11" fmla="*/ 3837746 w 4427839"/>
              <a:gd name="connsiteY11" fmla="*/ 2432987 h 5031843"/>
              <a:gd name="connsiteX12" fmla="*/ 3968952 w 4427839"/>
              <a:gd name="connsiteY12" fmla="*/ 4209065 h 5031843"/>
              <a:gd name="connsiteX0" fmla="*/ 3968952 w 4427839"/>
              <a:gd name="connsiteY0" fmla="*/ 4209065 h 5104081"/>
              <a:gd name="connsiteX1" fmla="*/ 3620206 w 4427839"/>
              <a:gd name="connsiteY1" fmla="*/ 4997658 h 5104081"/>
              <a:gd name="connsiteX2" fmla="*/ 2167924 w 4427839"/>
              <a:gd name="connsiteY2" fmla="*/ 5010361 h 5104081"/>
              <a:gd name="connsiteX3" fmla="*/ 1129263 w 4427839"/>
              <a:gd name="connsiteY3" fmla="*/ 4334470 h 5104081"/>
              <a:gd name="connsiteX4" fmla="*/ 917125 w 4427839"/>
              <a:gd name="connsiteY4" fmla="*/ 2815124 h 5104081"/>
              <a:gd name="connsiteX5" fmla="*/ 128609 w 4427839"/>
              <a:gd name="connsiteY5" fmla="*/ 1934850 h 5104081"/>
              <a:gd name="connsiteX6" fmla="*/ 57687 w 4427839"/>
              <a:gd name="connsiteY6" fmla="*/ 1126071 h 5104081"/>
              <a:gd name="connsiteX7" fmla="*/ 637779 w 4427839"/>
              <a:gd name="connsiteY7" fmla="*/ 709996 h 5104081"/>
              <a:gd name="connsiteX8" fmla="*/ 1353854 w 4427839"/>
              <a:gd name="connsiteY8" fmla="*/ 604187 h 5104081"/>
              <a:gd name="connsiteX9" fmla="*/ 3250996 w 4427839"/>
              <a:gd name="connsiteY9" fmla="*/ 50331 h 5104081"/>
              <a:gd name="connsiteX10" fmla="*/ 4422585 w 4427839"/>
              <a:gd name="connsiteY10" fmla="*/ 1197349 h 5104081"/>
              <a:gd name="connsiteX11" fmla="*/ 3837746 w 4427839"/>
              <a:gd name="connsiteY11" fmla="*/ 2432987 h 5104081"/>
              <a:gd name="connsiteX12" fmla="*/ 3968952 w 4427839"/>
              <a:gd name="connsiteY12" fmla="*/ 4209065 h 5104081"/>
              <a:gd name="connsiteX0" fmla="*/ 4354343 w 4427355"/>
              <a:gd name="connsiteY0" fmla="*/ 4262837 h 5104081"/>
              <a:gd name="connsiteX1" fmla="*/ 3620206 w 4427355"/>
              <a:gd name="connsiteY1" fmla="*/ 4997658 h 5104081"/>
              <a:gd name="connsiteX2" fmla="*/ 2167924 w 4427355"/>
              <a:gd name="connsiteY2" fmla="*/ 5010361 h 5104081"/>
              <a:gd name="connsiteX3" fmla="*/ 1129263 w 4427355"/>
              <a:gd name="connsiteY3" fmla="*/ 4334470 h 5104081"/>
              <a:gd name="connsiteX4" fmla="*/ 917125 w 4427355"/>
              <a:gd name="connsiteY4" fmla="*/ 2815124 h 5104081"/>
              <a:gd name="connsiteX5" fmla="*/ 128609 w 4427355"/>
              <a:gd name="connsiteY5" fmla="*/ 1934850 h 5104081"/>
              <a:gd name="connsiteX6" fmla="*/ 57687 w 4427355"/>
              <a:gd name="connsiteY6" fmla="*/ 1126071 h 5104081"/>
              <a:gd name="connsiteX7" fmla="*/ 637779 w 4427355"/>
              <a:gd name="connsiteY7" fmla="*/ 709996 h 5104081"/>
              <a:gd name="connsiteX8" fmla="*/ 1353854 w 4427355"/>
              <a:gd name="connsiteY8" fmla="*/ 604187 h 5104081"/>
              <a:gd name="connsiteX9" fmla="*/ 3250996 w 4427355"/>
              <a:gd name="connsiteY9" fmla="*/ 50331 h 5104081"/>
              <a:gd name="connsiteX10" fmla="*/ 4422585 w 4427355"/>
              <a:gd name="connsiteY10" fmla="*/ 1197349 h 5104081"/>
              <a:gd name="connsiteX11" fmla="*/ 3837746 w 4427355"/>
              <a:gd name="connsiteY11" fmla="*/ 2432987 h 5104081"/>
              <a:gd name="connsiteX12" fmla="*/ 4354343 w 4427355"/>
              <a:gd name="connsiteY12" fmla="*/ 4262837 h 5104081"/>
              <a:gd name="connsiteX0" fmla="*/ 4354343 w 4427355"/>
              <a:gd name="connsiteY0" fmla="*/ 4262837 h 5113473"/>
              <a:gd name="connsiteX1" fmla="*/ 3620206 w 4427355"/>
              <a:gd name="connsiteY1" fmla="*/ 4997658 h 5113473"/>
              <a:gd name="connsiteX2" fmla="*/ 2167924 w 4427355"/>
              <a:gd name="connsiteY2" fmla="*/ 5010361 h 5113473"/>
              <a:gd name="connsiteX3" fmla="*/ 1279659 w 4427355"/>
              <a:gd name="connsiteY3" fmla="*/ 4182116 h 5113473"/>
              <a:gd name="connsiteX4" fmla="*/ 917125 w 4427355"/>
              <a:gd name="connsiteY4" fmla="*/ 2815124 h 5113473"/>
              <a:gd name="connsiteX5" fmla="*/ 128609 w 4427355"/>
              <a:gd name="connsiteY5" fmla="*/ 1934850 h 5113473"/>
              <a:gd name="connsiteX6" fmla="*/ 57687 w 4427355"/>
              <a:gd name="connsiteY6" fmla="*/ 1126071 h 5113473"/>
              <a:gd name="connsiteX7" fmla="*/ 637779 w 4427355"/>
              <a:gd name="connsiteY7" fmla="*/ 709996 h 5113473"/>
              <a:gd name="connsiteX8" fmla="*/ 1353854 w 4427355"/>
              <a:gd name="connsiteY8" fmla="*/ 604187 h 5113473"/>
              <a:gd name="connsiteX9" fmla="*/ 3250996 w 4427355"/>
              <a:gd name="connsiteY9" fmla="*/ 50331 h 5113473"/>
              <a:gd name="connsiteX10" fmla="*/ 4422585 w 4427355"/>
              <a:gd name="connsiteY10" fmla="*/ 1197349 h 5113473"/>
              <a:gd name="connsiteX11" fmla="*/ 3837746 w 4427355"/>
              <a:gd name="connsiteY11" fmla="*/ 2432987 h 5113473"/>
              <a:gd name="connsiteX12" fmla="*/ 4354343 w 4427355"/>
              <a:gd name="connsiteY12" fmla="*/ 4262837 h 511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427355" h="5113473">
                <a:moveTo>
                  <a:pt x="4354343" y="4262837"/>
                </a:moveTo>
                <a:cubicBezTo>
                  <a:pt x="4112858" y="4627548"/>
                  <a:pt x="3923511" y="4841704"/>
                  <a:pt x="3620206" y="4997658"/>
                </a:cubicBezTo>
                <a:cubicBezTo>
                  <a:pt x="3316901" y="5153612"/>
                  <a:pt x="2558015" y="5146285"/>
                  <a:pt x="2167924" y="5010361"/>
                </a:cubicBezTo>
                <a:cubicBezTo>
                  <a:pt x="1777833" y="4874437"/>
                  <a:pt x="1427027" y="4489735"/>
                  <a:pt x="1279659" y="4182116"/>
                </a:cubicBezTo>
                <a:cubicBezTo>
                  <a:pt x="1132291" y="3874497"/>
                  <a:pt x="1108967" y="3189668"/>
                  <a:pt x="917125" y="2815124"/>
                </a:cubicBezTo>
                <a:cubicBezTo>
                  <a:pt x="725283" y="2440580"/>
                  <a:pt x="271849" y="2216359"/>
                  <a:pt x="128609" y="1934850"/>
                </a:cubicBezTo>
                <a:cubicBezTo>
                  <a:pt x="-14631" y="1653341"/>
                  <a:pt x="-38141" y="1355606"/>
                  <a:pt x="57687" y="1126071"/>
                </a:cubicBezTo>
                <a:cubicBezTo>
                  <a:pt x="153515" y="896536"/>
                  <a:pt x="421751" y="796977"/>
                  <a:pt x="637779" y="709996"/>
                </a:cubicBezTo>
                <a:cubicBezTo>
                  <a:pt x="853807" y="623015"/>
                  <a:pt x="918318" y="714131"/>
                  <a:pt x="1353854" y="604187"/>
                </a:cubicBezTo>
                <a:cubicBezTo>
                  <a:pt x="1789390" y="494243"/>
                  <a:pt x="2689163" y="-188505"/>
                  <a:pt x="3250996" y="50331"/>
                </a:cubicBezTo>
                <a:cubicBezTo>
                  <a:pt x="3795215" y="100290"/>
                  <a:pt x="4340072" y="718515"/>
                  <a:pt x="4422585" y="1197349"/>
                </a:cubicBezTo>
                <a:cubicBezTo>
                  <a:pt x="4488532" y="1617205"/>
                  <a:pt x="3849120" y="1922072"/>
                  <a:pt x="3837746" y="2432987"/>
                </a:cubicBezTo>
                <a:cubicBezTo>
                  <a:pt x="3826372" y="2943902"/>
                  <a:pt x="4529137" y="4093783"/>
                  <a:pt x="4354343" y="4262837"/>
                </a:cubicBezTo>
                <a:close/>
              </a:path>
            </a:pathLst>
          </a:custGeom>
          <a:ln>
            <a:noFill/>
          </a:ln>
        </p:spPr>
        <p:txBody>
          <a:bodyPr/>
          <a:lstStyle/>
          <a:p>
            <a:r>
              <a:rPr lang="fi-FI"/>
              <a:t>Lisää kuva napsauttamalla kuvaketta</a:t>
            </a:r>
            <a:endParaRPr lang="fi-FI" dirty="0"/>
          </a:p>
        </p:txBody>
      </p:sp>
      <p:sp>
        <p:nvSpPr>
          <p:cNvPr id="11" name="Kuvan paikkamerkki 6">
            <a:extLst>
              <a:ext uri="{FF2B5EF4-FFF2-40B4-BE49-F238E27FC236}">
                <a16:creationId xmlns:a16="http://schemas.microsoft.com/office/drawing/2014/main" id="{0B71B010-6280-D1E0-6B2C-909A0D7B0C4A}"/>
              </a:ext>
            </a:extLst>
          </p:cNvPr>
          <p:cNvSpPr>
            <a:spLocks noGrp="1"/>
          </p:cNvSpPr>
          <p:nvPr>
            <p:ph type="pic" sz="quarter" idx="12" hasCustomPrompt="1"/>
          </p:nvPr>
        </p:nvSpPr>
        <p:spPr>
          <a:xfrm>
            <a:off x="4324350" y="5391379"/>
            <a:ext cx="3543300" cy="995362"/>
          </a:xfrm>
          <a:prstGeom prst="rect">
            <a:avLst/>
          </a:prstGeom>
        </p:spPr>
        <p:txBody>
          <a:bodyPr/>
          <a:lstStyle>
            <a:lvl1pPr>
              <a:defRPr/>
            </a:lvl1pPr>
          </a:lstStyle>
          <a:p>
            <a:r>
              <a:rPr lang="fi-FI" dirty="0"/>
              <a:t>Valonian logo</a:t>
            </a:r>
          </a:p>
        </p:txBody>
      </p:sp>
      <p:pic>
        <p:nvPicPr>
          <p:cNvPr id="3" name="Kuva 2">
            <a:extLst>
              <a:ext uri="{FF2B5EF4-FFF2-40B4-BE49-F238E27FC236}">
                <a16:creationId xmlns:a16="http://schemas.microsoft.com/office/drawing/2014/main" id="{2819549A-1888-8922-923E-40C335A4A75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2246262" cy="1760583"/>
          </a:xfrm>
          <a:prstGeom prst="rect">
            <a:avLst/>
          </a:prstGeom>
        </p:spPr>
      </p:pic>
    </p:spTree>
    <p:extLst>
      <p:ext uri="{BB962C8B-B14F-4D97-AF65-F5344CB8AC3E}">
        <p14:creationId xmlns:p14="http://schemas.microsoft.com/office/powerpoint/2010/main" val="27091966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Neljä kuvaa ja otsikko 2">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3" name="Kuvan paikkamerkki 11" descr="Vaakakuvapaikka oikeassa yläkulmassa">
            <a:extLst>
              <a:ext uri="{FF2B5EF4-FFF2-40B4-BE49-F238E27FC236}">
                <a16:creationId xmlns:a16="http://schemas.microsoft.com/office/drawing/2014/main" id="{41319262-8394-B17E-EE74-FC173627B14C}"/>
              </a:ext>
            </a:extLst>
          </p:cNvPr>
          <p:cNvSpPr>
            <a:spLocks noGrp="1"/>
          </p:cNvSpPr>
          <p:nvPr>
            <p:ph type="pic" sz="quarter" idx="13"/>
          </p:nvPr>
        </p:nvSpPr>
        <p:spPr>
          <a:xfrm>
            <a:off x="7549647" y="1400175"/>
            <a:ext cx="3920945" cy="2241694"/>
          </a:xfrm>
        </p:spPr>
        <p:txBody>
          <a:bodyPr/>
          <a:lstStyle/>
          <a:p>
            <a:endParaRPr lang="fi-FI" dirty="0"/>
          </a:p>
        </p:txBody>
      </p:sp>
      <p:sp>
        <p:nvSpPr>
          <p:cNvPr id="14" name="Kuvan paikkamerkki 11" descr="Vaakakuvapaikka vasemmassa yläkulmassa">
            <a:extLst>
              <a:ext uri="{FF2B5EF4-FFF2-40B4-BE49-F238E27FC236}">
                <a16:creationId xmlns:a16="http://schemas.microsoft.com/office/drawing/2014/main" id="{C44805CA-407A-2195-5912-4392472ED784}"/>
              </a:ext>
            </a:extLst>
          </p:cNvPr>
          <p:cNvSpPr>
            <a:spLocks noGrp="1"/>
          </p:cNvSpPr>
          <p:nvPr>
            <p:ph type="pic" sz="quarter" idx="14"/>
          </p:nvPr>
        </p:nvSpPr>
        <p:spPr>
          <a:xfrm>
            <a:off x="734939" y="1400174"/>
            <a:ext cx="3208412" cy="4884968"/>
          </a:xfrm>
        </p:spPr>
        <p:txBody>
          <a:bodyPr/>
          <a:lstStyle/>
          <a:p>
            <a:endParaRPr lang="fi-FI" dirty="0"/>
          </a:p>
        </p:txBody>
      </p:sp>
      <p:sp>
        <p:nvSpPr>
          <p:cNvPr id="16" name="Kuvan paikkamerkki 11" descr="Vaakakuvapaikka oikeassa alakulmassa">
            <a:extLst>
              <a:ext uri="{FF2B5EF4-FFF2-40B4-BE49-F238E27FC236}">
                <a16:creationId xmlns:a16="http://schemas.microsoft.com/office/drawing/2014/main" id="{94AD2DEC-614E-74F5-A14B-849F4E8232A9}"/>
              </a:ext>
            </a:extLst>
          </p:cNvPr>
          <p:cNvSpPr>
            <a:spLocks noGrp="1"/>
          </p:cNvSpPr>
          <p:nvPr>
            <p:ph type="pic" sz="quarter" idx="16"/>
          </p:nvPr>
        </p:nvSpPr>
        <p:spPr>
          <a:xfrm>
            <a:off x="7549646" y="3858434"/>
            <a:ext cx="3920945" cy="2426708"/>
          </a:xfrm>
        </p:spPr>
        <p:txBody>
          <a:bodyPr/>
          <a:lstStyle/>
          <a:p>
            <a:endParaRPr lang="fi-FI" dirty="0"/>
          </a:p>
        </p:txBody>
      </p:sp>
      <p:sp>
        <p:nvSpPr>
          <p:cNvPr id="3" name="Otsikko 2">
            <a:extLst>
              <a:ext uri="{FF2B5EF4-FFF2-40B4-BE49-F238E27FC236}">
                <a16:creationId xmlns:a16="http://schemas.microsoft.com/office/drawing/2014/main" id="{7E50F8E5-0A1D-652D-9981-2D5FD501E44B}"/>
              </a:ext>
            </a:extLst>
          </p:cNvPr>
          <p:cNvSpPr>
            <a:spLocks noGrp="1"/>
          </p:cNvSpPr>
          <p:nvPr>
            <p:ph type="title"/>
          </p:nvPr>
        </p:nvSpPr>
        <p:spPr>
          <a:xfrm>
            <a:off x="721408" y="365125"/>
            <a:ext cx="10749184" cy="873125"/>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Kuvan paikkamerkki 11" descr="Vaakakuvapaikka vasemmassa yläkulmassa">
            <a:extLst>
              <a:ext uri="{FF2B5EF4-FFF2-40B4-BE49-F238E27FC236}">
                <a16:creationId xmlns:a16="http://schemas.microsoft.com/office/drawing/2014/main" id="{32B6CC5B-D10B-3149-F9E8-22B85890110E}"/>
              </a:ext>
            </a:extLst>
          </p:cNvPr>
          <p:cNvSpPr>
            <a:spLocks noGrp="1"/>
          </p:cNvSpPr>
          <p:nvPr>
            <p:ph type="pic" sz="quarter" idx="17"/>
          </p:nvPr>
        </p:nvSpPr>
        <p:spPr>
          <a:xfrm>
            <a:off x="4142293" y="1400174"/>
            <a:ext cx="3208412" cy="4884968"/>
          </a:xfrm>
        </p:spPr>
        <p:txBody>
          <a:bodyPr/>
          <a:lstStyle/>
          <a:p>
            <a:endParaRPr lang="fi-FI" dirty="0"/>
          </a:p>
        </p:txBody>
      </p:sp>
    </p:spTree>
    <p:extLst>
      <p:ext uri="{BB962C8B-B14F-4D97-AF65-F5344CB8AC3E}">
        <p14:creationId xmlns:p14="http://schemas.microsoft.com/office/powerpoint/2010/main" val="29999302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Neljä kuvaa ja otsikko + seliteteksti">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3" name="Kuvan paikkamerkki 11" descr="Vaakakuvapaikka oikeassa yläkulmassa">
            <a:extLst>
              <a:ext uri="{FF2B5EF4-FFF2-40B4-BE49-F238E27FC236}">
                <a16:creationId xmlns:a16="http://schemas.microsoft.com/office/drawing/2014/main" id="{41319262-8394-B17E-EE74-FC173627B14C}"/>
              </a:ext>
            </a:extLst>
          </p:cNvPr>
          <p:cNvSpPr>
            <a:spLocks noGrp="1"/>
          </p:cNvSpPr>
          <p:nvPr>
            <p:ph type="pic" sz="quarter" idx="13"/>
          </p:nvPr>
        </p:nvSpPr>
        <p:spPr>
          <a:xfrm>
            <a:off x="7549647" y="1400175"/>
            <a:ext cx="3920945" cy="2241694"/>
          </a:xfrm>
        </p:spPr>
        <p:txBody>
          <a:bodyPr/>
          <a:lstStyle/>
          <a:p>
            <a:endParaRPr lang="fi-FI" dirty="0"/>
          </a:p>
        </p:txBody>
      </p:sp>
      <p:sp>
        <p:nvSpPr>
          <p:cNvPr id="14" name="Kuvan paikkamerkki 11" descr="Vaakakuvapaikka vasemmassa yläkulmassa">
            <a:extLst>
              <a:ext uri="{FF2B5EF4-FFF2-40B4-BE49-F238E27FC236}">
                <a16:creationId xmlns:a16="http://schemas.microsoft.com/office/drawing/2014/main" id="{C44805CA-407A-2195-5912-4392472ED784}"/>
              </a:ext>
            </a:extLst>
          </p:cNvPr>
          <p:cNvSpPr>
            <a:spLocks noGrp="1"/>
          </p:cNvSpPr>
          <p:nvPr>
            <p:ph type="pic" sz="quarter" idx="14"/>
          </p:nvPr>
        </p:nvSpPr>
        <p:spPr>
          <a:xfrm>
            <a:off x="721408" y="1400174"/>
            <a:ext cx="3208412" cy="3467101"/>
          </a:xfrm>
        </p:spPr>
        <p:txBody>
          <a:bodyPr/>
          <a:lstStyle/>
          <a:p>
            <a:endParaRPr lang="fi-FI" dirty="0"/>
          </a:p>
        </p:txBody>
      </p:sp>
      <p:sp>
        <p:nvSpPr>
          <p:cNvPr id="16" name="Kuvan paikkamerkki 11" descr="Vaakakuvapaikka oikeassa alakulmassa">
            <a:extLst>
              <a:ext uri="{FF2B5EF4-FFF2-40B4-BE49-F238E27FC236}">
                <a16:creationId xmlns:a16="http://schemas.microsoft.com/office/drawing/2014/main" id="{94AD2DEC-614E-74F5-A14B-849F4E8232A9}"/>
              </a:ext>
            </a:extLst>
          </p:cNvPr>
          <p:cNvSpPr>
            <a:spLocks noGrp="1"/>
          </p:cNvSpPr>
          <p:nvPr>
            <p:ph type="pic" sz="quarter" idx="16"/>
          </p:nvPr>
        </p:nvSpPr>
        <p:spPr>
          <a:xfrm>
            <a:off x="7549646" y="3858434"/>
            <a:ext cx="3920945" cy="2426708"/>
          </a:xfrm>
        </p:spPr>
        <p:txBody>
          <a:bodyPr/>
          <a:lstStyle/>
          <a:p>
            <a:endParaRPr lang="fi-FI" dirty="0"/>
          </a:p>
        </p:txBody>
      </p:sp>
      <p:sp>
        <p:nvSpPr>
          <p:cNvPr id="3" name="Otsikko 2">
            <a:extLst>
              <a:ext uri="{FF2B5EF4-FFF2-40B4-BE49-F238E27FC236}">
                <a16:creationId xmlns:a16="http://schemas.microsoft.com/office/drawing/2014/main" id="{7E50F8E5-0A1D-652D-9981-2D5FD501E44B}"/>
              </a:ext>
            </a:extLst>
          </p:cNvPr>
          <p:cNvSpPr>
            <a:spLocks noGrp="1"/>
          </p:cNvSpPr>
          <p:nvPr>
            <p:ph type="title"/>
          </p:nvPr>
        </p:nvSpPr>
        <p:spPr>
          <a:xfrm>
            <a:off x="721408" y="365125"/>
            <a:ext cx="10749184" cy="873125"/>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Kuvan paikkamerkki 11" descr="Vaakakuvapaikka vasemmassa yläkulmassa">
            <a:extLst>
              <a:ext uri="{FF2B5EF4-FFF2-40B4-BE49-F238E27FC236}">
                <a16:creationId xmlns:a16="http://schemas.microsoft.com/office/drawing/2014/main" id="{32B6CC5B-D10B-3149-F9E8-22B85890110E}"/>
              </a:ext>
            </a:extLst>
          </p:cNvPr>
          <p:cNvSpPr>
            <a:spLocks noGrp="1"/>
          </p:cNvSpPr>
          <p:nvPr>
            <p:ph type="pic" sz="quarter" idx="17"/>
          </p:nvPr>
        </p:nvSpPr>
        <p:spPr>
          <a:xfrm>
            <a:off x="4142293" y="1400174"/>
            <a:ext cx="3208412" cy="3467101"/>
          </a:xfrm>
        </p:spPr>
        <p:txBody>
          <a:bodyPr/>
          <a:lstStyle/>
          <a:p>
            <a:endParaRPr lang="fi-FI" dirty="0"/>
          </a:p>
        </p:txBody>
      </p:sp>
      <p:sp>
        <p:nvSpPr>
          <p:cNvPr id="6" name="Tekstin paikkamerkki 5">
            <a:extLst>
              <a:ext uri="{FF2B5EF4-FFF2-40B4-BE49-F238E27FC236}">
                <a16:creationId xmlns:a16="http://schemas.microsoft.com/office/drawing/2014/main" id="{3D685658-597F-8A80-345F-89D4C85D5A44}"/>
              </a:ext>
            </a:extLst>
          </p:cNvPr>
          <p:cNvSpPr>
            <a:spLocks noGrp="1"/>
          </p:cNvSpPr>
          <p:nvPr>
            <p:ph type="body" sz="quarter" idx="18"/>
          </p:nvPr>
        </p:nvSpPr>
        <p:spPr>
          <a:xfrm>
            <a:off x="720725" y="5019675"/>
            <a:ext cx="6675438" cy="1265238"/>
          </a:xfrm>
        </p:spPr>
        <p:txBody>
          <a:bodyPr>
            <a:normAutofit/>
          </a:bodyPr>
          <a:lstStyle>
            <a:lvl1pPr marL="0" indent="0">
              <a:buNone/>
              <a:defRPr sz="2400"/>
            </a:lvl1pPr>
          </a:lstStyle>
          <a:p>
            <a:pPr lvl="0"/>
            <a:r>
              <a:rPr lang="fi-FI" dirty="0"/>
              <a:t>Muokkaa tekstin perustyylejä napsauttamalla</a:t>
            </a:r>
          </a:p>
        </p:txBody>
      </p:sp>
    </p:spTree>
    <p:extLst>
      <p:ext uri="{BB962C8B-B14F-4D97-AF65-F5344CB8AC3E}">
        <p14:creationId xmlns:p14="http://schemas.microsoft.com/office/powerpoint/2010/main" val="33770274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Neljä kuvaa ja teksti &amp; otsikko">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3" name="Kuvan paikkamerkki 11" descr="Vaakakuvapaikka oikeassa yläkulmassa">
            <a:extLst>
              <a:ext uri="{FF2B5EF4-FFF2-40B4-BE49-F238E27FC236}">
                <a16:creationId xmlns:a16="http://schemas.microsoft.com/office/drawing/2014/main" id="{41319262-8394-B17E-EE74-FC173627B14C}"/>
              </a:ext>
            </a:extLst>
          </p:cNvPr>
          <p:cNvSpPr>
            <a:spLocks noGrp="1"/>
          </p:cNvSpPr>
          <p:nvPr>
            <p:ph type="pic" sz="quarter" idx="13"/>
          </p:nvPr>
        </p:nvSpPr>
        <p:spPr>
          <a:xfrm>
            <a:off x="6222999" y="1257300"/>
            <a:ext cx="5247593" cy="2187958"/>
          </a:xfrm>
        </p:spPr>
        <p:txBody>
          <a:bodyPr/>
          <a:lstStyle/>
          <a:p>
            <a:endParaRPr lang="fi-FI" dirty="0"/>
          </a:p>
        </p:txBody>
      </p:sp>
      <p:sp>
        <p:nvSpPr>
          <p:cNvPr id="15" name="Kuvan paikkamerkki 11" descr="Vaakakuvapaikka vasemmassa alakulmassa">
            <a:extLst>
              <a:ext uri="{FF2B5EF4-FFF2-40B4-BE49-F238E27FC236}">
                <a16:creationId xmlns:a16="http://schemas.microsoft.com/office/drawing/2014/main" id="{2B6A6514-3A62-F9F3-8057-F50A35CAE522}"/>
              </a:ext>
            </a:extLst>
          </p:cNvPr>
          <p:cNvSpPr>
            <a:spLocks noGrp="1"/>
          </p:cNvSpPr>
          <p:nvPr>
            <p:ph type="pic" sz="quarter" idx="15"/>
          </p:nvPr>
        </p:nvSpPr>
        <p:spPr>
          <a:xfrm>
            <a:off x="721409" y="3666810"/>
            <a:ext cx="3397249" cy="2761207"/>
          </a:xfrm>
        </p:spPr>
        <p:txBody>
          <a:bodyPr/>
          <a:lstStyle/>
          <a:p>
            <a:endParaRPr lang="fi-FI" dirty="0"/>
          </a:p>
        </p:txBody>
      </p:sp>
      <p:sp>
        <p:nvSpPr>
          <p:cNvPr id="16" name="Kuvan paikkamerkki 11" descr="Vaakakuvapaikka oikeassa alakulmassa">
            <a:extLst>
              <a:ext uri="{FF2B5EF4-FFF2-40B4-BE49-F238E27FC236}">
                <a16:creationId xmlns:a16="http://schemas.microsoft.com/office/drawing/2014/main" id="{94AD2DEC-614E-74F5-A14B-849F4E8232A9}"/>
              </a:ext>
            </a:extLst>
          </p:cNvPr>
          <p:cNvSpPr>
            <a:spLocks noGrp="1"/>
          </p:cNvSpPr>
          <p:nvPr>
            <p:ph type="pic" sz="quarter" idx="16"/>
          </p:nvPr>
        </p:nvSpPr>
        <p:spPr>
          <a:xfrm>
            <a:off x="4397375" y="3666809"/>
            <a:ext cx="3397250" cy="2761207"/>
          </a:xfrm>
        </p:spPr>
        <p:txBody>
          <a:bodyPr/>
          <a:lstStyle/>
          <a:p>
            <a:endParaRPr lang="fi-FI" dirty="0"/>
          </a:p>
        </p:txBody>
      </p:sp>
      <p:sp>
        <p:nvSpPr>
          <p:cNvPr id="4" name="Tekstin paikkamerkki 3">
            <a:extLst>
              <a:ext uri="{FF2B5EF4-FFF2-40B4-BE49-F238E27FC236}">
                <a16:creationId xmlns:a16="http://schemas.microsoft.com/office/drawing/2014/main" id="{8413AEA0-9438-E4B9-0631-CAEDAB0DB328}"/>
              </a:ext>
            </a:extLst>
          </p:cNvPr>
          <p:cNvSpPr>
            <a:spLocks noGrp="1"/>
          </p:cNvSpPr>
          <p:nvPr>
            <p:ph type="body" sz="quarter" idx="17"/>
          </p:nvPr>
        </p:nvSpPr>
        <p:spPr>
          <a:xfrm>
            <a:off x="734938" y="1257300"/>
            <a:ext cx="5248275" cy="2187958"/>
          </a:xfrm>
        </p:spPr>
        <p:txBody>
          <a:bodyPr>
            <a:normAutofit/>
          </a:bodyPr>
          <a:lstStyle>
            <a:lvl1pPr marL="0" indent="0">
              <a:buNone/>
              <a:defRPr sz="2400"/>
            </a:lvl1pPr>
          </a:lstStyle>
          <a:p>
            <a:pPr lvl="0"/>
            <a:r>
              <a:rPr lang="fi-FI" dirty="0"/>
              <a:t>Muokkaa tekstin perustyylejä napsauttamalla</a:t>
            </a:r>
          </a:p>
        </p:txBody>
      </p:sp>
      <p:sp>
        <p:nvSpPr>
          <p:cNvPr id="5" name="Kuvan paikkamerkki 11" descr="Vaakakuvapaikka oikeassa alakulmassa">
            <a:extLst>
              <a:ext uri="{FF2B5EF4-FFF2-40B4-BE49-F238E27FC236}">
                <a16:creationId xmlns:a16="http://schemas.microsoft.com/office/drawing/2014/main" id="{9FB342F8-2B31-A1B1-20E3-7CD80D7ED1A4}"/>
              </a:ext>
            </a:extLst>
          </p:cNvPr>
          <p:cNvSpPr>
            <a:spLocks noGrp="1"/>
          </p:cNvSpPr>
          <p:nvPr>
            <p:ph type="pic" sz="quarter" idx="18"/>
          </p:nvPr>
        </p:nvSpPr>
        <p:spPr>
          <a:xfrm>
            <a:off x="8073342" y="3649705"/>
            <a:ext cx="3397250" cy="2761207"/>
          </a:xfrm>
        </p:spPr>
        <p:txBody>
          <a:bodyPr/>
          <a:lstStyle/>
          <a:p>
            <a:endParaRPr lang="fi-FI" dirty="0"/>
          </a:p>
        </p:txBody>
      </p:sp>
      <p:sp>
        <p:nvSpPr>
          <p:cNvPr id="9" name="Otsikko 8">
            <a:extLst>
              <a:ext uri="{FF2B5EF4-FFF2-40B4-BE49-F238E27FC236}">
                <a16:creationId xmlns:a16="http://schemas.microsoft.com/office/drawing/2014/main" id="{0B897107-908B-00D9-59F5-866145A606A4}"/>
              </a:ext>
            </a:extLst>
          </p:cNvPr>
          <p:cNvSpPr>
            <a:spLocks noGrp="1"/>
          </p:cNvSpPr>
          <p:nvPr>
            <p:ph type="title"/>
          </p:nvPr>
        </p:nvSpPr>
        <p:spPr>
          <a:xfrm>
            <a:off x="734938" y="233146"/>
            <a:ext cx="10735654" cy="919379"/>
          </a:xfrm>
        </p:spPr>
        <p:txBody>
          <a:bodyPr/>
          <a:lstStyle/>
          <a:p>
            <a:r>
              <a:rPr lang="fi-FI"/>
              <a:t>Muokkaa ots. perustyyl. napsautt.</a:t>
            </a:r>
          </a:p>
        </p:txBody>
      </p:sp>
    </p:spTree>
    <p:extLst>
      <p:ext uri="{BB962C8B-B14F-4D97-AF65-F5344CB8AC3E}">
        <p14:creationId xmlns:p14="http://schemas.microsoft.com/office/powerpoint/2010/main" val="39825952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ksti + 4 kuvaa">
    <p:bg>
      <p:bgPr>
        <a:solidFill>
          <a:schemeClr val="bg1">
            <a:lumMod val="95000"/>
          </a:schemeClr>
        </a:solidFill>
        <a:effectLst/>
      </p:bgPr>
    </p:bg>
    <p:spTree>
      <p:nvGrpSpPr>
        <p:cNvPr id="1" name=""/>
        <p:cNvGrpSpPr/>
        <p:nvPr/>
      </p:nvGrpSpPr>
      <p:grpSpPr>
        <a:xfrm>
          <a:off x="0" y="0"/>
          <a:ext cx="0" cy="0"/>
          <a:chOff x="0" y="0"/>
          <a:chExt cx="0" cy="0"/>
        </a:xfrm>
      </p:grpSpPr>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3" name="Kuvan paikkamerkki 11" descr="Vaakakuvapaikka oikeassa yläkulmassa">
            <a:extLst>
              <a:ext uri="{FF2B5EF4-FFF2-40B4-BE49-F238E27FC236}">
                <a16:creationId xmlns:a16="http://schemas.microsoft.com/office/drawing/2014/main" id="{41319262-8394-B17E-EE74-FC173627B14C}"/>
              </a:ext>
            </a:extLst>
          </p:cNvPr>
          <p:cNvSpPr>
            <a:spLocks noGrp="1"/>
          </p:cNvSpPr>
          <p:nvPr>
            <p:ph type="pic" sz="quarter" idx="13"/>
          </p:nvPr>
        </p:nvSpPr>
        <p:spPr>
          <a:xfrm>
            <a:off x="6222999" y="573962"/>
            <a:ext cx="5247593" cy="2743575"/>
          </a:xfrm>
        </p:spPr>
        <p:txBody>
          <a:bodyPr/>
          <a:lstStyle/>
          <a:p>
            <a:endParaRPr lang="fi-FI" dirty="0"/>
          </a:p>
        </p:txBody>
      </p:sp>
      <p:sp>
        <p:nvSpPr>
          <p:cNvPr id="14" name="Kuvan paikkamerkki 11" descr="Vaakakuvapaikka vasemmassa yläkulmassa">
            <a:extLst>
              <a:ext uri="{FF2B5EF4-FFF2-40B4-BE49-F238E27FC236}">
                <a16:creationId xmlns:a16="http://schemas.microsoft.com/office/drawing/2014/main" id="{C44805CA-407A-2195-5912-4392472ED784}"/>
              </a:ext>
            </a:extLst>
          </p:cNvPr>
          <p:cNvSpPr>
            <a:spLocks noGrp="1"/>
          </p:cNvSpPr>
          <p:nvPr>
            <p:ph type="pic" sz="quarter" idx="14"/>
          </p:nvPr>
        </p:nvSpPr>
        <p:spPr>
          <a:xfrm>
            <a:off x="2779639" y="573961"/>
            <a:ext cx="3189363" cy="2743575"/>
          </a:xfrm>
        </p:spPr>
        <p:txBody>
          <a:bodyPr/>
          <a:lstStyle/>
          <a:p>
            <a:endParaRPr lang="fi-FI" dirty="0"/>
          </a:p>
        </p:txBody>
      </p:sp>
      <p:sp>
        <p:nvSpPr>
          <p:cNvPr id="15" name="Kuvan paikkamerkki 11" descr="Vaakakuvapaikka vasemmassa alakulmassa">
            <a:extLst>
              <a:ext uri="{FF2B5EF4-FFF2-40B4-BE49-F238E27FC236}">
                <a16:creationId xmlns:a16="http://schemas.microsoft.com/office/drawing/2014/main" id="{2B6A6514-3A62-F9F3-8057-F50A35CAE522}"/>
              </a:ext>
            </a:extLst>
          </p:cNvPr>
          <p:cNvSpPr>
            <a:spLocks noGrp="1"/>
          </p:cNvSpPr>
          <p:nvPr>
            <p:ph type="pic" sz="quarter" idx="15"/>
          </p:nvPr>
        </p:nvSpPr>
        <p:spPr>
          <a:xfrm>
            <a:off x="8299602" y="3540463"/>
            <a:ext cx="3189362" cy="2761207"/>
          </a:xfrm>
        </p:spPr>
        <p:txBody>
          <a:bodyPr/>
          <a:lstStyle/>
          <a:p>
            <a:endParaRPr lang="fi-FI" dirty="0"/>
          </a:p>
        </p:txBody>
      </p:sp>
      <p:sp>
        <p:nvSpPr>
          <p:cNvPr id="16" name="Kuvan paikkamerkki 11" descr="Vaakakuvapaikka oikeassa alakulmassa">
            <a:extLst>
              <a:ext uri="{FF2B5EF4-FFF2-40B4-BE49-F238E27FC236}">
                <a16:creationId xmlns:a16="http://schemas.microsoft.com/office/drawing/2014/main" id="{94AD2DEC-614E-74F5-A14B-849F4E8232A9}"/>
              </a:ext>
            </a:extLst>
          </p:cNvPr>
          <p:cNvSpPr>
            <a:spLocks noGrp="1"/>
          </p:cNvSpPr>
          <p:nvPr>
            <p:ph type="pic" sz="quarter" idx="16"/>
          </p:nvPr>
        </p:nvSpPr>
        <p:spPr>
          <a:xfrm>
            <a:off x="2779639" y="3522832"/>
            <a:ext cx="5247592" cy="2761207"/>
          </a:xfrm>
        </p:spPr>
        <p:txBody>
          <a:bodyPr/>
          <a:lstStyle/>
          <a:p>
            <a:endParaRPr lang="fi-FI" dirty="0"/>
          </a:p>
        </p:txBody>
      </p:sp>
      <p:sp>
        <p:nvSpPr>
          <p:cNvPr id="4" name="Tekstin paikkamerkki 3">
            <a:extLst>
              <a:ext uri="{FF2B5EF4-FFF2-40B4-BE49-F238E27FC236}">
                <a16:creationId xmlns:a16="http://schemas.microsoft.com/office/drawing/2014/main" id="{28E39924-4BCC-540C-8CC6-2BF4C9E0F7CF}"/>
              </a:ext>
            </a:extLst>
          </p:cNvPr>
          <p:cNvSpPr>
            <a:spLocks noGrp="1"/>
          </p:cNvSpPr>
          <p:nvPr>
            <p:ph type="body" sz="quarter" idx="17"/>
          </p:nvPr>
        </p:nvSpPr>
        <p:spPr>
          <a:xfrm>
            <a:off x="590550" y="574675"/>
            <a:ext cx="2028825" cy="5708650"/>
          </a:xfrm>
        </p:spPr>
        <p:txBody>
          <a:bodyPr>
            <a:normAutofit/>
          </a:bodyPr>
          <a:lstStyle>
            <a:lvl1pPr marL="0" indent="0">
              <a:buNone/>
              <a:defRPr sz="2400"/>
            </a:lvl1pPr>
          </a:lstStyle>
          <a:p>
            <a:pPr lvl="0"/>
            <a:r>
              <a:rPr lang="fi-FI" dirty="0"/>
              <a:t>Muokkaa tekstin perustyylejä napsauttamalla</a:t>
            </a:r>
          </a:p>
        </p:txBody>
      </p:sp>
    </p:spTree>
    <p:extLst>
      <p:ext uri="{BB962C8B-B14F-4D97-AF65-F5344CB8AC3E}">
        <p14:creationId xmlns:p14="http://schemas.microsoft.com/office/powerpoint/2010/main" val="32420129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aulukko">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Taulukon otsikkopaikka">
            <a:extLst>
              <a:ext uri="{FF2B5EF4-FFF2-40B4-BE49-F238E27FC236}">
                <a16:creationId xmlns:a16="http://schemas.microsoft.com/office/drawing/2014/main" id="{D94DF2F6-1F3C-E731-4829-62EB6DF4445E}"/>
              </a:ext>
            </a:extLst>
          </p:cNvPr>
          <p:cNvSpPr>
            <a:spLocks noGrp="1"/>
          </p:cNvSpPr>
          <p:nvPr>
            <p:ph type="title" hasCustomPrompt="1"/>
          </p:nvPr>
        </p:nvSpPr>
        <p:spPr>
          <a:xfrm>
            <a:off x="839788" y="365125"/>
            <a:ext cx="10515600" cy="955675"/>
          </a:xfrm>
        </p:spPr>
        <p:txBody>
          <a:bodyPr/>
          <a:lstStyle>
            <a:lvl1pPr>
              <a:defRPr>
                <a:solidFill>
                  <a:schemeClr val="accent6"/>
                </a:solidFill>
                <a:latin typeface="Aptos" panose="020B0004020202020204" pitchFamily="34" charset="0"/>
              </a:defRPr>
            </a:lvl1pPr>
          </a:lstStyle>
          <a:p>
            <a:r>
              <a:rPr lang="fi-FI" dirty="0"/>
              <a:t>Taulukko</a:t>
            </a:r>
          </a:p>
        </p:txBody>
      </p:sp>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1" name="Taulukon paikkamerkki 10" descr="Taulukkopaikka">
            <a:extLst>
              <a:ext uri="{FF2B5EF4-FFF2-40B4-BE49-F238E27FC236}">
                <a16:creationId xmlns:a16="http://schemas.microsoft.com/office/drawing/2014/main" id="{1BF381B5-E16C-AB06-6472-79B75FC35355}"/>
              </a:ext>
            </a:extLst>
          </p:cNvPr>
          <p:cNvSpPr>
            <a:spLocks noGrp="1"/>
          </p:cNvSpPr>
          <p:nvPr>
            <p:ph type="tbl" sz="quarter" idx="10"/>
          </p:nvPr>
        </p:nvSpPr>
        <p:spPr>
          <a:xfrm>
            <a:off x="839788" y="1320800"/>
            <a:ext cx="10512425" cy="5113575"/>
          </a:xfrm>
        </p:spPr>
        <p:txBody>
          <a:bodyPr/>
          <a:lstStyle/>
          <a:p>
            <a:endParaRPr lang="fi-FI"/>
          </a:p>
        </p:txBody>
      </p:sp>
      <p:pic>
        <p:nvPicPr>
          <p:cNvPr id="12" name="Kuva 11">
            <a:extLst>
              <a:ext uri="{FF2B5EF4-FFF2-40B4-BE49-F238E27FC236}">
                <a16:creationId xmlns:a16="http://schemas.microsoft.com/office/drawing/2014/main" id="{64468240-6BB6-CE8D-9555-2CA65FE252D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flipH="1">
            <a:off x="11016708" y="293450"/>
            <a:ext cx="829015" cy="955675"/>
          </a:xfrm>
          <a:prstGeom prst="rect">
            <a:avLst/>
          </a:prstGeom>
        </p:spPr>
      </p:pic>
    </p:spTree>
    <p:extLst>
      <p:ext uri="{BB962C8B-B14F-4D97-AF65-F5344CB8AC3E}">
        <p14:creationId xmlns:p14="http://schemas.microsoft.com/office/powerpoint/2010/main" val="30625215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ulukko &amp; teksti">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Taulukon otsikkopaikka">
            <a:extLst>
              <a:ext uri="{FF2B5EF4-FFF2-40B4-BE49-F238E27FC236}">
                <a16:creationId xmlns:a16="http://schemas.microsoft.com/office/drawing/2014/main" id="{D94DF2F6-1F3C-E731-4829-62EB6DF4445E}"/>
              </a:ext>
            </a:extLst>
          </p:cNvPr>
          <p:cNvSpPr>
            <a:spLocks noGrp="1"/>
          </p:cNvSpPr>
          <p:nvPr>
            <p:ph type="title" hasCustomPrompt="1"/>
          </p:nvPr>
        </p:nvSpPr>
        <p:spPr>
          <a:xfrm>
            <a:off x="839788" y="365125"/>
            <a:ext cx="10515600" cy="955675"/>
          </a:xfrm>
        </p:spPr>
        <p:txBody>
          <a:bodyPr/>
          <a:lstStyle>
            <a:lvl1pPr>
              <a:defRPr>
                <a:solidFill>
                  <a:schemeClr val="accent6"/>
                </a:solidFill>
                <a:latin typeface="Aptos" panose="020B0004020202020204" pitchFamily="34" charset="0"/>
              </a:defRPr>
            </a:lvl1pPr>
          </a:lstStyle>
          <a:p>
            <a:r>
              <a:rPr lang="fi-FI" dirty="0"/>
              <a:t>Taulukko</a:t>
            </a:r>
          </a:p>
        </p:txBody>
      </p:sp>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1" name="Taulukon paikkamerkki 10" descr="Taulukkopaikka">
            <a:extLst>
              <a:ext uri="{FF2B5EF4-FFF2-40B4-BE49-F238E27FC236}">
                <a16:creationId xmlns:a16="http://schemas.microsoft.com/office/drawing/2014/main" id="{1BF381B5-E16C-AB06-6472-79B75FC35355}"/>
              </a:ext>
            </a:extLst>
          </p:cNvPr>
          <p:cNvSpPr>
            <a:spLocks noGrp="1"/>
          </p:cNvSpPr>
          <p:nvPr>
            <p:ph type="tbl" sz="quarter" idx="10"/>
          </p:nvPr>
        </p:nvSpPr>
        <p:spPr>
          <a:xfrm>
            <a:off x="6096000" y="1504949"/>
            <a:ext cx="5256212" cy="4848225"/>
          </a:xfrm>
        </p:spPr>
        <p:txBody>
          <a:bodyPr/>
          <a:lstStyle/>
          <a:p>
            <a:endParaRPr lang="fi-FI"/>
          </a:p>
        </p:txBody>
      </p:sp>
      <p:pic>
        <p:nvPicPr>
          <p:cNvPr id="12" name="Kuva 11">
            <a:extLst>
              <a:ext uri="{FF2B5EF4-FFF2-40B4-BE49-F238E27FC236}">
                <a16:creationId xmlns:a16="http://schemas.microsoft.com/office/drawing/2014/main" id="{64468240-6BB6-CE8D-9555-2CA65FE252D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flipH="1">
            <a:off x="11016708" y="293450"/>
            <a:ext cx="829015" cy="955675"/>
          </a:xfrm>
          <a:prstGeom prst="rect">
            <a:avLst/>
          </a:prstGeom>
        </p:spPr>
      </p:pic>
      <p:sp>
        <p:nvSpPr>
          <p:cNvPr id="4" name="Tekstin paikkamerkki 3">
            <a:extLst>
              <a:ext uri="{FF2B5EF4-FFF2-40B4-BE49-F238E27FC236}">
                <a16:creationId xmlns:a16="http://schemas.microsoft.com/office/drawing/2014/main" id="{BBDFBFFE-48E1-9034-4752-2894BC65EA45}"/>
              </a:ext>
            </a:extLst>
          </p:cNvPr>
          <p:cNvSpPr>
            <a:spLocks noGrp="1"/>
          </p:cNvSpPr>
          <p:nvPr>
            <p:ph type="body" sz="quarter" idx="11"/>
          </p:nvPr>
        </p:nvSpPr>
        <p:spPr>
          <a:xfrm>
            <a:off x="836613" y="1504951"/>
            <a:ext cx="5059362" cy="4848224"/>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41145018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ulukko &amp; teksti 2">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Taulukon otsikkopaikka">
            <a:extLst>
              <a:ext uri="{FF2B5EF4-FFF2-40B4-BE49-F238E27FC236}">
                <a16:creationId xmlns:a16="http://schemas.microsoft.com/office/drawing/2014/main" id="{D94DF2F6-1F3C-E731-4829-62EB6DF4445E}"/>
              </a:ext>
            </a:extLst>
          </p:cNvPr>
          <p:cNvSpPr>
            <a:spLocks noGrp="1"/>
          </p:cNvSpPr>
          <p:nvPr>
            <p:ph type="title" hasCustomPrompt="1"/>
          </p:nvPr>
        </p:nvSpPr>
        <p:spPr>
          <a:xfrm>
            <a:off x="839788" y="365125"/>
            <a:ext cx="10515600" cy="955675"/>
          </a:xfrm>
        </p:spPr>
        <p:txBody>
          <a:bodyPr/>
          <a:lstStyle>
            <a:lvl1pPr>
              <a:defRPr>
                <a:solidFill>
                  <a:schemeClr val="accent6"/>
                </a:solidFill>
                <a:latin typeface="Aptos" panose="020B0004020202020204" pitchFamily="34" charset="0"/>
              </a:defRPr>
            </a:lvl1pPr>
          </a:lstStyle>
          <a:p>
            <a:r>
              <a:rPr lang="fi-FI" dirty="0"/>
              <a:t>Taulukko</a:t>
            </a:r>
          </a:p>
        </p:txBody>
      </p:sp>
      <p:pic>
        <p:nvPicPr>
          <p:cNvPr id="7" name="Kuva 6" descr="Valonian logo">
            <a:extLst>
              <a:ext uri="{FF2B5EF4-FFF2-40B4-BE49-F238E27FC236}">
                <a16:creationId xmlns:a16="http://schemas.microsoft.com/office/drawing/2014/main" id="{6B0367D6-7B66-33BB-C91D-66C3624E05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11" name="Taulukon paikkamerkki 10" descr="Taulukkopaikka">
            <a:extLst>
              <a:ext uri="{FF2B5EF4-FFF2-40B4-BE49-F238E27FC236}">
                <a16:creationId xmlns:a16="http://schemas.microsoft.com/office/drawing/2014/main" id="{1BF381B5-E16C-AB06-6472-79B75FC35355}"/>
              </a:ext>
            </a:extLst>
          </p:cNvPr>
          <p:cNvSpPr>
            <a:spLocks noGrp="1"/>
          </p:cNvSpPr>
          <p:nvPr>
            <p:ph type="tbl" sz="quarter" idx="10"/>
          </p:nvPr>
        </p:nvSpPr>
        <p:spPr>
          <a:xfrm>
            <a:off x="836612" y="3429000"/>
            <a:ext cx="10515600" cy="2904728"/>
          </a:xfrm>
        </p:spPr>
        <p:txBody>
          <a:bodyPr/>
          <a:lstStyle/>
          <a:p>
            <a:endParaRPr lang="fi-FI"/>
          </a:p>
        </p:txBody>
      </p:sp>
      <p:pic>
        <p:nvPicPr>
          <p:cNvPr id="12" name="Kuva 11">
            <a:extLst>
              <a:ext uri="{FF2B5EF4-FFF2-40B4-BE49-F238E27FC236}">
                <a16:creationId xmlns:a16="http://schemas.microsoft.com/office/drawing/2014/main" id="{64468240-6BB6-CE8D-9555-2CA65FE252D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flipH="1">
            <a:off x="11016708" y="293450"/>
            <a:ext cx="829015" cy="955675"/>
          </a:xfrm>
          <a:prstGeom prst="rect">
            <a:avLst/>
          </a:prstGeom>
        </p:spPr>
      </p:pic>
      <p:sp>
        <p:nvSpPr>
          <p:cNvPr id="4" name="Tekstin paikkamerkki 3">
            <a:extLst>
              <a:ext uri="{FF2B5EF4-FFF2-40B4-BE49-F238E27FC236}">
                <a16:creationId xmlns:a16="http://schemas.microsoft.com/office/drawing/2014/main" id="{BBDFBFFE-48E1-9034-4752-2894BC65EA45}"/>
              </a:ext>
            </a:extLst>
          </p:cNvPr>
          <p:cNvSpPr>
            <a:spLocks noGrp="1"/>
          </p:cNvSpPr>
          <p:nvPr>
            <p:ph type="body" sz="quarter" idx="11"/>
          </p:nvPr>
        </p:nvSpPr>
        <p:spPr>
          <a:xfrm>
            <a:off x="836612" y="1504950"/>
            <a:ext cx="10515599" cy="172402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22578857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valonian henkilöstö tai muu iso kuv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96482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opetusdia graafinen">
    <p:bg>
      <p:bgPr>
        <a:solidFill>
          <a:schemeClr val="bg1">
            <a:lumMod val="95000"/>
          </a:schemeClr>
        </a:solidFill>
        <a:effectLst/>
      </p:bgPr>
    </p:bg>
    <p:spTree>
      <p:nvGrpSpPr>
        <p:cNvPr id="1" name=""/>
        <p:cNvGrpSpPr/>
        <p:nvPr/>
      </p:nvGrpSpPr>
      <p:grpSpPr>
        <a:xfrm>
          <a:off x="0" y="0"/>
          <a:ext cx="0" cy="0"/>
          <a:chOff x="0" y="0"/>
          <a:chExt cx="0" cy="0"/>
        </a:xfrm>
      </p:grpSpPr>
      <p:pic>
        <p:nvPicPr>
          <p:cNvPr id="13" name="Kuva 12">
            <a:extLst>
              <a:ext uri="{FF2B5EF4-FFF2-40B4-BE49-F238E27FC236}">
                <a16:creationId xmlns:a16="http://schemas.microsoft.com/office/drawing/2014/main" id="{193F3433-B893-8D2D-9203-8C92D3FDA0B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a:extLst>
              <a:ext uri="{96DAC541-7B7A-43D3-8B79-37D633B846F1}">
                <asvg:svgBlip xmlns:asvg="http://schemas.microsoft.com/office/drawing/2016/SVG/main" r:embed="rId3"/>
              </a:ext>
            </a:extLst>
          </a:blip>
          <a:stretch>
            <a:fillRect/>
          </a:stretch>
        </p:blipFill>
        <p:spPr>
          <a:xfrm rot="6898231">
            <a:off x="255589" y="-404718"/>
            <a:ext cx="5264407" cy="6858000"/>
          </a:xfrm>
          <a:prstGeom prst="rect">
            <a:avLst/>
          </a:prstGeom>
        </p:spPr>
      </p:pic>
      <p:sp>
        <p:nvSpPr>
          <p:cNvPr id="3" name="Title 1" descr="Otsikkopaikka">
            <a:extLst>
              <a:ext uri="{FF2B5EF4-FFF2-40B4-BE49-F238E27FC236}">
                <a16:creationId xmlns:a16="http://schemas.microsoft.com/office/drawing/2014/main" id="{5D309C88-F342-72DC-11EB-8F9C28725282}"/>
              </a:ext>
            </a:extLst>
          </p:cNvPr>
          <p:cNvSpPr>
            <a:spLocks noGrp="1"/>
          </p:cNvSpPr>
          <p:nvPr>
            <p:ph type="ctrTitle"/>
          </p:nvPr>
        </p:nvSpPr>
        <p:spPr>
          <a:xfrm>
            <a:off x="850403" y="893041"/>
            <a:ext cx="4237372" cy="1962837"/>
          </a:xfrm>
          <a:noFill/>
        </p:spPr>
        <p:txBody>
          <a:bodyPr bIns="288000" anchor="b" anchorCtr="0">
            <a:normAutofit/>
          </a:bodyPr>
          <a:lstStyle>
            <a:lvl1pPr algn="l">
              <a:lnSpc>
                <a:spcPct val="100000"/>
              </a:lnSpc>
              <a:spcBef>
                <a:spcPts val="600"/>
              </a:spcBef>
              <a:spcAft>
                <a:spcPts val="600"/>
              </a:spcAft>
              <a:defRPr sz="4400" b="1" spc="0">
                <a:solidFill>
                  <a:schemeClr val="accent6"/>
                </a:solidFill>
                <a:latin typeface="Aptos" panose="020B0004020202020204" pitchFamily="34" charset="0"/>
                <a:cs typeface="Calibri Light" panose="020F0302020204030204" pitchFamily="34" charset="0"/>
              </a:defRPr>
            </a:lvl1pPr>
          </a:lstStyle>
          <a:p>
            <a:endParaRPr lang="en-US" dirty="0"/>
          </a:p>
        </p:txBody>
      </p:sp>
      <p:sp>
        <p:nvSpPr>
          <p:cNvPr id="4" name="Subtitle 2" descr="Esityksen pitäjän nimi ja yhteystiedot">
            <a:extLst>
              <a:ext uri="{FF2B5EF4-FFF2-40B4-BE49-F238E27FC236}">
                <a16:creationId xmlns:a16="http://schemas.microsoft.com/office/drawing/2014/main" id="{99133D15-0E6D-1033-2CCF-96B182C8AE62}"/>
              </a:ext>
            </a:extLst>
          </p:cNvPr>
          <p:cNvSpPr>
            <a:spLocks noGrp="1"/>
          </p:cNvSpPr>
          <p:nvPr>
            <p:ph type="subTitle" idx="1" hasCustomPrompt="1"/>
          </p:nvPr>
        </p:nvSpPr>
        <p:spPr>
          <a:xfrm>
            <a:off x="966373" y="4246235"/>
            <a:ext cx="4824654" cy="1755065"/>
          </a:xfrm>
        </p:spPr>
        <p:txBody>
          <a:bodyPr tIns="0" rIns="36000" bIns="0">
            <a:noAutofit/>
          </a:bodyPr>
          <a:lstStyle>
            <a:lvl1pPr marL="0" indent="0" algn="l">
              <a:lnSpc>
                <a:spcPct val="100000"/>
              </a:lnSpc>
              <a:spcBef>
                <a:spcPts val="0"/>
              </a:spcBef>
              <a:buNone/>
              <a:defRPr sz="2800" b="0">
                <a:solidFill>
                  <a:schemeClr val="tx1"/>
                </a:solidFill>
                <a:latin typeface="Aptos" panose="020B0004020202020204" pitchFamily="34" charset="0"/>
                <a:ea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a:t>
            </a:r>
          </a:p>
          <a:p>
            <a:r>
              <a:rPr lang="fi-FI" dirty="0"/>
              <a:t>titteli</a:t>
            </a:r>
          </a:p>
          <a:p>
            <a:r>
              <a:rPr lang="fi-FI" dirty="0"/>
              <a:t>etunimi.sukunimi@valonia.fi</a:t>
            </a:r>
          </a:p>
          <a:p>
            <a:r>
              <a:rPr lang="fi-FI" dirty="0"/>
              <a:t>040 123 4567</a:t>
            </a:r>
          </a:p>
          <a:p>
            <a:endParaRPr lang="fi-FI" dirty="0"/>
          </a:p>
        </p:txBody>
      </p:sp>
      <p:grpSp>
        <p:nvGrpSpPr>
          <p:cNvPr id="12" name="Ryhmä 11">
            <a:extLst>
              <a:ext uri="{FF2B5EF4-FFF2-40B4-BE49-F238E27FC236}">
                <a16:creationId xmlns:a16="http://schemas.microsoft.com/office/drawing/2014/main" id="{8B4A7F6C-4D28-5867-2F88-3C4B3BEA18CB}"/>
              </a:ext>
            </a:extLst>
          </p:cNvPr>
          <p:cNvGrpSpPr/>
          <p:nvPr userDrawn="1"/>
        </p:nvGrpSpPr>
        <p:grpSpPr>
          <a:xfrm>
            <a:off x="8919552" y="414136"/>
            <a:ext cx="3272448" cy="5802921"/>
            <a:chOff x="8968721" y="198379"/>
            <a:chExt cx="3272448" cy="5802921"/>
          </a:xfrm>
        </p:grpSpPr>
        <p:pic>
          <p:nvPicPr>
            <p:cNvPr id="6" name="Kuva 5" descr="Valonian logo">
              <a:extLst>
                <a:ext uri="{FF2B5EF4-FFF2-40B4-BE49-F238E27FC236}">
                  <a16:creationId xmlns:a16="http://schemas.microsoft.com/office/drawing/2014/main" id="{3BBC0DC3-9BC6-D1D9-0FE6-689DC65DF15D}"/>
                </a:ext>
              </a:extLst>
            </p:cNvPr>
            <p:cNvPicPr>
              <a:picLocks noChangeAspect="1"/>
            </p:cNvPicPr>
            <p:nvPr userDrawn="1"/>
          </p:nvPicPr>
          <p:blipFill>
            <a:blip r:embed="rId4"/>
            <a:stretch>
              <a:fillRect/>
            </a:stretch>
          </p:blipFill>
          <p:spPr>
            <a:xfrm>
              <a:off x="9139381" y="198379"/>
              <a:ext cx="2708680" cy="759878"/>
            </a:xfrm>
            <a:prstGeom prst="rect">
              <a:avLst/>
            </a:prstGeom>
          </p:spPr>
        </p:pic>
        <p:grpSp>
          <p:nvGrpSpPr>
            <p:cNvPr id="8" name="Ryhmä 7">
              <a:extLst>
                <a:ext uri="{FF2B5EF4-FFF2-40B4-BE49-F238E27FC236}">
                  <a16:creationId xmlns:a16="http://schemas.microsoft.com/office/drawing/2014/main" id="{0C8660CE-D088-6726-7318-6FD03C3BC469}"/>
                </a:ext>
              </a:extLst>
            </p:cNvPr>
            <p:cNvGrpSpPr/>
            <p:nvPr userDrawn="1"/>
          </p:nvGrpSpPr>
          <p:grpSpPr>
            <a:xfrm>
              <a:off x="8968721" y="1789743"/>
              <a:ext cx="3272448" cy="2210904"/>
              <a:chOff x="8919125" y="1436691"/>
              <a:chExt cx="3272448" cy="2210904"/>
            </a:xfrm>
          </p:grpSpPr>
          <p:pic>
            <p:nvPicPr>
              <p:cNvPr id="7" name="Kuva 6" descr="QR-koodi">
                <a:extLst>
                  <a:ext uri="{FF2B5EF4-FFF2-40B4-BE49-F238E27FC236}">
                    <a16:creationId xmlns:a16="http://schemas.microsoft.com/office/drawing/2014/main" id="{61748D52-119B-2448-1C07-EACE044EC80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715080" y="2005473"/>
                <a:ext cx="1071378" cy="1071378"/>
              </a:xfrm>
              <a:prstGeom prst="rect">
                <a:avLst/>
              </a:prstGeom>
            </p:spPr>
          </p:pic>
          <p:sp>
            <p:nvSpPr>
              <p:cNvPr id="9" name="Tekstiruutu 8">
                <a:extLst>
                  <a:ext uri="{FF2B5EF4-FFF2-40B4-BE49-F238E27FC236}">
                    <a16:creationId xmlns:a16="http://schemas.microsoft.com/office/drawing/2014/main" id="{70036FC5-7845-BC78-B6EE-2480B1723753}"/>
                  </a:ext>
                </a:extLst>
              </p:cNvPr>
              <p:cNvSpPr txBox="1"/>
              <p:nvPr userDrawn="1"/>
            </p:nvSpPr>
            <p:spPr>
              <a:xfrm rot="21138045">
                <a:off x="9251624" y="1436691"/>
                <a:ext cx="2939949" cy="369332"/>
              </a:xfrm>
              <a:prstGeom prst="rect">
                <a:avLst/>
              </a:prstGeom>
              <a:noFill/>
            </p:spPr>
            <p:txBody>
              <a:bodyPr wrap="square" rtlCol="0">
                <a:spAutoFit/>
              </a:bodyPr>
              <a:lstStyle/>
              <a:p>
                <a:pPr algn="l"/>
                <a:r>
                  <a:rPr lang="fi-FI" sz="1800" dirty="0">
                    <a:solidFill>
                      <a:schemeClr val="accent6"/>
                    </a:solidFill>
                    <a:latin typeface="Aptos" panose="020B0004020202020204" pitchFamily="34" charset="0"/>
                  </a:rPr>
                  <a:t>Tilaa uutiskirjeemme!</a:t>
                </a:r>
              </a:p>
            </p:txBody>
          </p:sp>
          <p:sp>
            <p:nvSpPr>
              <p:cNvPr id="10" name="Tekstiruutu 9">
                <a:extLst>
                  <a:ext uri="{FF2B5EF4-FFF2-40B4-BE49-F238E27FC236}">
                    <a16:creationId xmlns:a16="http://schemas.microsoft.com/office/drawing/2014/main" id="{A81E46F4-C93E-F5DB-4442-2AD4FCA85622}"/>
                  </a:ext>
                </a:extLst>
              </p:cNvPr>
              <p:cNvSpPr txBox="1"/>
              <p:nvPr userDrawn="1"/>
            </p:nvSpPr>
            <p:spPr>
              <a:xfrm>
                <a:off x="8919125" y="3247485"/>
                <a:ext cx="2663289" cy="400110"/>
              </a:xfrm>
              <a:prstGeom prst="rect">
                <a:avLst/>
              </a:prstGeom>
              <a:noFill/>
            </p:spPr>
            <p:txBody>
              <a:bodyPr wrap="square" rtlCol="0">
                <a:spAutoFit/>
              </a:bodyPr>
              <a:lstStyle/>
              <a:p>
                <a:pPr algn="ctr"/>
                <a:r>
                  <a:rPr lang="fi-FI" sz="2000" dirty="0">
                    <a:solidFill>
                      <a:schemeClr val="tx1"/>
                    </a:solidFill>
                    <a:latin typeface="Aptos" panose="020B0004020202020204" pitchFamily="34" charset="0"/>
                  </a:rPr>
                  <a:t>valonia.fi/uutiskirje</a:t>
                </a:r>
              </a:p>
            </p:txBody>
          </p:sp>
          <p:cxnSp>
            <p:nvCxnSpPr>
              <p:cNvPr id="11" name="Suora nuoliyhdysviiva 11">
                <a:extLst>
                  <a:ext uri="{FF2B5EF4-FFF2-40B4-BE49-F238E27FC236}">
                    <a16:creationId xmlns:a16="http://schemas.microsoft.com/office/drawing/2014/main" id="{5AD87BDF-92F3-F573-B718-8C2F78DA1ED0}"/>
                  </a:ext>
                  <a:ext uri="{C183D7F6-B498-43B3-948B-1728B52AA6E4}">
                    <adec:decorative xmlns:adec="http://schemas.microsoft.com/office/drawing/2017/decorative" val="1"/>
                  </a:ext>
                </a:extLst>
              </p:cNvPr>
              <p:cNvCxnSpPr>
                <a:cxnSpLocks/>
              </p:cNvCxnSpPr>
              <p:nvPr userDrawn="1"/>
            </p:nvCxnSpPr>
            <p:spPr>
              <a:xfrm rot="10800000" flipH="1" flipV="1">
                <a:off x="9295313" y="1857794"/>
                <a:ext cx="221759" cy="625635"/>
              </a:xfrm>
              <a:prstGeom prst="curvedConnector4">
                <a:avLst>
                  <a:gd name="adj1" fmla="val -115385"/>
                  <a:gd name="adj2" fmla="val 111601"/>
                </a:avLst>
              </a:prstGeom>
              <a:ln w="19050">
                <a:solidFill>
                  <a:schemeClr val="accent6"/>
                </a:solidFill>
                <a:headEnd w="med"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5" name="Ryhmä 4">
              <a:extLst>
                <a:ext uri="{FF2B5EF4-FFF2-40B4-BE49-F238E27FC236}">
                  <a16:creationId xmlns:a16="http://schemas.microsoft.com/office/drawing/2014/main" id="{BFBAC14B-72A5-F0AA-BD6F-85322EB04EF2}"/>
                </a:ext>
              </a:extLst>
            </p:cNvPr>
            <p:cNvGrpSpPr/>
            <p:nvPr userDrawn="1"/>
          </p:nvGrpSpPr>
          <p:grpSpPr>
            <a:xfrm>
              <a:off x="9630213" y="5541951"/>
              <a:ext cx="1500970" cy="459349"/>
              <a:chOff x="8896534" y="4878813"/>
              <a:chExt cx="1500970" cy="459349"/>
            </a:xfrm>
          </p:grpSpPr>
          <p:pic>
            <p:nvPicPr>
              <p:cNvPr id="21" name="Kuva 20" descr="Facebook-ikoni">
                <a:extLst>
                  <a:ext uri="{FF2B5EF4-FFF2-40B4-BE49-F238E27FC236}">
                    <a16:creationId xmlns:a16="http://schemas.microsoft.com/office/drawing/2014/main" id="{FE5C9D53-44BF-0116-2366-EAB416BC25BA}"/>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8896534" y="4892274"/>
                <a:ext cx="428788" cy="428788"/>
              </a:xfrm>
              <a:prstGeom prst="rect">
                <a:avLst/>
              </a:prstGeom>
            </p:spPr>
          </p:pic>
          <p:pic>
            <p:nvPicPr>
              <p:cNvPr id="22" name="Kuva 21" descr="Instagram-ikoni">
                <a:extLst>
                  <a:ext uri="{FF2B5EF4-FFF2-40B4-BE49-F238E27FC236}">
                    <a16:creationId xmlns:a16="http://schemas.microsoft.com/office/drawing/2014/main" id="{71A303FB-F85B-5B89-FF8A-1617644F1047}"/>
                  </a:ext>
                </a:extLst>
              </p:cNvPr>
              <p:cNvPicPr>
                <a:picLocks noChangeAspect="1"/>
              </p:cNvPicPr>
              <p:nvPr userDrawn="1"/>
            </p:nvPicPr>
            <p:blipFill>
              <a:blip r:embed="rId7">
                <a:extLst>
                  <a:ext uri="{28A0092B-C50C-407E-A947-70E740481C1C}">
                    <a14:useLocalDpi xmlns:a14="http://schemas.microsoft.com/office/drawing/2010/main" val="0"/>
                  </a:ext>
                </a:extLst>
              </a:blip>
              <a:srcRect/>
              <a:stretch/>
            </p:blipFill>
            <p:spPr>
              <a:xfrm>
                <a:off x="9405702" y="4882451"/>
                <a:ext cx="455711" cy="455711"/>
              </a:xfrm>
              <a:prstGeom prst="rect">
                <a:avLst/>
              </a:prstGeom>
            </p:spPr>
          </p:pic>
          <p:pic>
            <p:nvPicPr>
              <p:cNvPr id="2" name="Kuva 1">
                <a:extLst>
                  <a:ext uri="{FF2B5EF4-FFF2-40B4-BE49-F238E27FC236}">
                    <a16:creationId xmlns:a16="http://schemas.microsoft.com/office/drawing/2014/main" id="{3008CFD6-C30A-F90D-577A-336299529AB6}"/>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9941793" y="4878813"/>
                <a:ext cx="455711" cy="455711"/>
              </a:xfrm>
              <a:prstGeom prst="rect">
                <a:avLst/>
              </a:prstGeom>
            </p:spPr>
          </p:pic>
        </p:grpSp>
      </p:grpSp>
    </p:spTree>
    <p:extLst>
      <p:ext uri="{BB962C8B-B14F-4D97-AF65-F5344CB8AC3E}">
        <p14:creationId xmlns:p14="http://schemas.microsoft.com/office/powerpoint/2010/main" val="17304371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lopetusdia 1 henkilö">
    <p:bg>
      <p:bgPr>
        <a:solidFill>
          <a:schemeClr val="bg1">
            <a:lumMod val="95000"/>
          </a:schemeClr>
        </a:solidFill>
        <a:effectLst/>
      </p:bgPr>
    </p:bg>
    <p:spTree>
      <p:nvGrpSpPr>
        <p:cNvPr id="1" name=""/>
        <p:cNvGrpSpPr/>
        <p:nvPr/>
      </p:nvGrpSpPr>
      <p:grpSpPr>
        <a:xfrm>
          <a:off x="0" y="0"/>
          <a:ext cx="0" cy="0"/>
          <a:chOff x="0" y="0"/>
          <a:chExt cx="0" cy="0"/>
        </a:xfrm>
      </p:grpSpPr>
      <p:sp>
        <p:nvSpPr>
          <p:cNvPr id="8" name="Kuvan paikkamerkki 14" descr="Pyöreäreunainen kuvapaikka esityksen pitäjän kasvokuvalle">
            <a:extLst>
              <a:ext uri="{FF2B5EF4-FFF2-40B4-BE49-F238E27FC236}">
                <a16:creationId xmlns:a16="http://schemas.microsoft.com/office/drawing/2014/main" id="{89A2A901-EB81-532B-46F4-DAEF826D1D6C}"/>
              </a:ext>
            </a:extLst>
          </p:cNvPr>
          <p:cNvSpPr>
            <a:spLocks noGrp="1"/>
          </p:cNvSpPr>
          <p:nvPr>
            <p:ph type="pic" sz="quarter" idx="17"/>
          </p:nvPr>
        </p:nvSpPr>
        <p:spPr>
          <a:xfrm>
            <a:off x="410223" y="4241970"/>
            <a:ext cx="2524972" cy="2192383"/>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977680"/>
              <a:gd name="connsiteX1" fmla="*/ 3228066 w 5011488"/>
              <a:gd name="connsiteY1" fmla="*/ 3966341 h 3977680"/>
              <a:gd name="connsiteX2" fmla="*/ 86971 w 5011488"/>
              <a:gd name="connsiteY2" fmla="*/ 2310572 h 3977680"/>
              <a:gd name="connsiteX3" fmla="*/ 411018 w 5011488"/>
              <a:gd name="connsiteY3" fmla="*/ 755221 h 3977680"/>
              <a:gd name="connsiteX4" fmla="*/ 1888476 w 5011488"/>
              <a:gd name="connsiteY4" fmla="*/ 604602 h 3977680"/>
              <a:gd name="connsiteX5" fmla="*/ 3785618 w 5011488"/>
              <a:gd name="connsiteY5" fmla="*/ 50746 h 3977680"/>
              <a:gd name="connsiteX6" fmla="*/ 5000166 w 5011488"/>
              <a:gd name="connsiteY6" fmla="*/ 1573593 h 3977680"/>
              <a:gd name="connsiteX7" fmla="*/ 4280699 w 5011488"/>
              <a:gd name="connsiteY7" fmla="*/ 2923749 h 3977680"/>
              <a:gd name="connsiteX0" fmla="*/ 3939505 w 5006664"/>
              <a:gd name="connsiteY0" fmla="*/ 2732681 h 3970855"/>
              <a:gd name="connsiteX1" fmla="*/ 3228066 w 5006664"/>
              <a:gd name="connsiteY1" fmla="*/ 3966341 h 3970855"/>
              <a:gd name="connsiteX2" fmla="*/ 86971 w 5006664"/>
              <a:gd name="connsiteY2" fmla="*/ 2310572 h 3970855"/>
              <a:gd name="connsiteX3" fmla="*/ 411018 w 5006664"/>
              <a:gd name="connsiteY3" fmla="*/ 755221 h 3970855"/>
              <a:gd name="connsiteX4" fmla="*/ 1888476 w 5006664"/>
              <a:gd name="connsiteY4" fmla="*/ 604602 h 3970855"/>
              <a:gd name="connsiteX5" fmla="*/ 3785618 w 5006664"/>
              <a:gd name="connsiteY5" fmla="*/ 50746 h 3970855"/>
              <a:gd name="connsiteX6" fmla="*/ 5000166 w 5006664"/>
              <a:gd name="connsiteY6" fmla="*/ 1573593 h 3970855"/>
              <a:gd name="connsiteX7" fmla="*/ 3939505 w 5006664"/>
              <a:gd name="connsiteY7" fmla="*/ 2732681 h 3970855"/>
              <a:gd name="connsiteX0" fmla="*/ 3756494 w 4823653"/>
              <a:gd name="connsiteY0" fmla="*/ 2732681 h 3970077"/>
              <a:gd name="connsiteX1" fmla="*/ 3045055 w 4823653"/>
              <a:gd name="connsiteY1" fmla="*/ 3966341 h 3970077"/>
              <a:gd name="connsiteX2" fmla="*/ 163267 w 4823653"/>
              <a:gd name="connsiteY2" fmla="*/ 2351515 h 3970077"/>
              <a:gd name="connsiteX3" fmla="*/ 228007 w 4823653"/>
              <a:gd name="connsiteY3" fmla="*/ 755221 h 3970077"/>
              <a:gd name="connsiteX4" fmla="*/ 1705465 w 4823653"/>
              <a:gd name="connsiteY4" fmla="*/ 604602 h 3970077"/>
              <a:gd name="connsiteX5" fmla="*/ 3602607 w 4823653"/>
              <a:gd name="connsiteY5" fmla="*/ 50746 h 3970077"/>
              <a:gd name="connsiteX6" fmla="*/ 4817155 w 4823653"/>
              <a:gd name="connsiteY6" fmla="*/ 1573593 h 3970077"/>
              <a:gd name="connsiteX7" fmla="*/ 3756494 w 4823653"/>
              <a:gd name="connsiteY7" fmla="*/ 2732681 h 3970077"/>
              <a:gd name="connsiteX0" fmla="*/ 3741206 w 4808365"/>
              <a:gd name="connsiteY0" fmla="*/ 2732681 h 3966498"/>
              <a:gd name="connsiteX1" fmla="*/ 3029767 w 4808365"/>
              <a:gd name="connsiteY1" fmla="*/ 3966341 h 3966498"/>
              <a:gd name="connsiteX2" fmla="*/ 1253448 w 4808365"/>
              <a:gd name="connsiteY2" fmla="*/ 2815539 h 3966498"/>
              <a:gd name="connsiteX3" fmla="*/ 147979 w 4808365"/>
              <a:gd name="connsiteY3" fmla="*/ 2351515 h 3966498"/>
              <a:gd name="connsiteX4" fmla="*/ 212719 w 4808365"/>
              <a:gd name="connsiteY4" fmla="*/ 755221 h 3966498"/>
              <a:gd name="connsiteX5" fmla="*/ 1690177 w 4808365"/>
              <a:gd name="connsiteY5" fmla="*/ 604602 h 3966498"/>
              <a:gd name="connsiteX6" fmla="*/ 3587319 w 4808365"/>
              <a:gd name="connsiteY6" fmla="*/ 50746 h 3966498"/>
              <a:gd name="connsiteX7" fmla="*/ 4801867 w 4808365"/>
              <a:gd name="connsiteY7" fmla="*/ 1573593 h 3966498"/>
              <a:gd name="connsiteX8" fmla="*/ 3741206 w 4808365"/>
              <a:gd name="connsiteY8" fmla="*/ 2732681 h 3966498"/>
              <a:gd name="connsiteX0" fmla="*/ 3741206 w 4808365"/>
              <a:gd name="connsiteY0" fmla="*/ 2732681 h 3584476"/>
              <a:gd name="connsiteX1" fmla="*/ 2934233 w 4808365"/>
              <a:gd name="connsiteY1" fmla="*/ 3584203 h 3584476"/>
              <a:gd name="connsiteX2" fmla="*/ 1253448 w 4808365"/>
              <a:gd name="connsiteY2" fmla="*/ 2815539 h 3584476"/>
              <a:gd name="connsiteX3" fmla="*/ 147979 w 4808365"/>
              <a:gd name="connsiteY3" fmla="*/ 2351515 h 3584476"/>
              <a:gd name="connsiteX4" fmla="*/ 212719 w 4808365"/>
              <a:gd name="connsiteY4" fmla="*/ 755221 h 3584476"/>
              <a:gd name="connsiteX5" fmla="*/ 1690177 w 4808365"/>
              <a:gd name="connsiteY5" fmla="*/ 604602 h 3584476"/>
              <a:gd name="connsiteX6" fmla="*/ 3587319 w 4808365"/>
              <a:gd name="connsiteY6" fmla="*/ 50746 h 3584476"/>
              <a:gd name="connsiteX7" fmla="*/ 4801867 w 4808365"/>
              <a:gd name="connsiteY7" fmla="*/ 1573593 h 3584476"/>
              <a:gd name="connsiteX8" fmla="*/ 3741206 w 4808365"/>
              <a:gd name="connsiteY8" fmla="*/ 2732681 h 3584476"/>
              <a:gd name="connsiteX0" fmla="*/ 3741206 w 4807642"/>
              <a:gd name="connsiteY0" fmla="*/ 2732681 h 3584476"/>
              <a:gd name="connsiteX1" fmla="*/ 2934233 w 4807642"/>
              <a:gd name="connsiteY1" fmla="*/ 3584203 h 3584476"/>
              <a:gd name="connsiteX2" fmla="*/ 1253448 w 4807642"/>
              <a:gd name="connsiteY2" fmla="*/ 2815539 h 3584476"/>
              <a:gd name="connsiteX3" fmla="*/ 147979 w 4807642"/>
              <a:gd name="connsiteY3" fmla="*/ 2351515 h 3584476"/>
              <a:gd name="connsiteX4" fmla="*/ 212719 w 4807642"/>
              <a:gd name="connsiteY4" fmla="*/ 755221 h 3584476"/>
              <a:gd name="connsiteX5" fmla="*/ 1690177 w 4807642"/>
              <a:gd name="connsiteY5" fmla="*/ 604602 h 3584476"/>
              <a:gd name="connsiteX6" fmla="*/ 3587319 w 4807642"/>
              <a:gd name="connsiteY6" fmla="*/ 50746 h 3584476"/>
              <a:gd name="connsiteX7" fmla="*/ 4801867 w 4807642"/>
              <a:gd name="connsiteY7" fmla="*/ 1573593 h 3584476"/>
              <a:gd name="connsiteX8" fmla="*/ 4174069 w 4807642"/>
              <a:gd name="connsiteY8" fmla="*/ 2433402 h 3584476"/>
              <a:gd name="connsiteX9" fmla="*/ 3741206 w 4807642"/>
              <a:gd name="connsiteY9" fmla="*/ 2732681 h 3584476"/>
              <a:gd name="connsiteX0" fmla="*/ 3741206 w 4807642"/>
              <a:gd name="connsiteY0" fmla="*/ 2732681 h 3508507"/>
              <a:gd name="connsiteX1" fmla="*/ 2791080 w 4807642"/>
              <a:gd name="connsiteY1" fmla="*/ 3508188 h 3508507"/>
              <a:gd name="connsiteX2" fmla="*/ 1253448 w 4807642"/>
              <a:gd name="connsiteY2" fmla="*/ 2815539 h 3508507"/>
              <a:gd name="connsiteX3" fmla="*/ 147979 w 4807642"/>
              <a:gd name="connsiteY3" fmla="*/ 2351515 h 3508507"/>
              <a:gd name="connsiteX4" fmla="*/ 212719 w 4807642"/>
              <a:gd name="connsiteY4" fmla="*/ 755221 h 3508507"/>
              <a:gd name="connsiteX5" fmla="*/ 1690177 w 4807642"/>
              <a:gd name="connsiteY5" fmla="*/ 604602 h 3508507"/>
              <a:gd name="connsiteX6" fmla="*/ 3587319 w 4807642"/>
              <a:gd name="connsiteY6" fmla="*/ 50746 h 3508507"/>
              <a:gd name="connsiteX7" fmla="*/ 4801867 w 4807642"/>
              <a:gd name="connsiteY7" fmla="*/ 1573593 h 3508507"/>
              <a:gd name="connsiteX8" fmla="*/ 4174069 w 4807642"/>
              <a:gd name="connsiteY8" fmla="*/ 2433402 h 3508507"/>
              <a:gd name="connsiteX9" fmla="*/ 3741206 w 4807642"/>
              <a:gd name="connsiteY9" fmla="*/ 2732681 h 3508507"/>
              <a:gd name="connsiteX0" fmla="*/ 4124114 w 4807642"/>
              <a:gd name="connsiteY0" fmla="*/ 2950354 h 3512691"/>
              <a:gd name="connsiteX1" fmla="*/ 2791080 w 4807642"/>
              <a:gd name="connsiteY1" fmla="*/ 3508188 h 3512691"/>
              <a:gd name="connsiteX2" fmla="*/ 1253448 w 4807642"/>
              <a:gd name="connsiteY2" fmla="*/ 2815539 h 3512691"/>
              <a:gd name="connsiteX3" fmla="*/ 147979 w 4807642"/>
              <a:gd name="connsiteY3" fmla="*/ 2351515 h 3512691"/>
              <a:gd name="connsiteX4" fmla="*/ 212719 w 4807642"/>
              <a:gd name="connsiteY4" fmla="*/ 755221 h 3512691"/>
              <a:gd name="connsiteX5" fmla="*/ 1690177 w 4807642"/>
              <a:gd name="connsiteY5" fmla="*/ 604602 h 3512691"/>
              <a:gd name="connsiteX6" fmla="*/ 3587319 w 4807642"/>
              <a:gd name="connsiteY6" fmla="*/ 50746 h 3512691"/>
              <a:gd name="connsiteX7" fmla="*/ 4801867 w 4807642"/>
              <a:gd name="connsiteY7" fmla="*/ 1573593 h 3512691"/>
              <a:gd name="connsiteX8" fmla="*/ 4174069 w 4807642"/>
              <a:gd name="connsiteY8" fmla="*/ 2433402 h 3512691"/>
              <a:gd name="connsiteX9" fmla="*/ 4124114 w 4807642"/>
              <a:gd name="connsiteY9" fmla="*/ 2950354 h 3512691"/>
              <a:gd name="connsiteX0" fmla="*/ 4124114 w 4817057"/>
              <a:gd name="connsiteY0" fmla="*/ 2950354 h 3512689"/>
              <a:gd name="connsiteX1" fmla="*/ 2791080 w 4817057"/>
              <a:gd name="connsiteY1" fmla="*/ 3508188 h 3512689"/>
              <a:gd name="connsiteX2" fmla="*/ 1253448 w 4817057"/>
              <a:gd name="connsiteY2" fmla="*/ 2815539 h 3512689"/>
              <a:gd name="connsiteX3" fmla="*/ 147979 w 4817057"/>
              <a:gd name="connsiteY3" fmla="*/ 2351515 h 3512689"/>
              <a:gd name="connsiteX4" fmla="*/ 212719 w 4817057"/>
              <a:gd name="connsiteY4" fmla="*/ 755221 h 3512689"/>
              <a:gd name="connsiteX5" fmla="*/ 1690177 w 4817057"/>
              <a:gd name="connsiteY5" fmla="*/ 604602 h 3512689"/>
              <a:gd name="connsiteX6" fmla="*/ 3587319 w 4817057"/>
              <a:gd name="connsiteY6" fmla="*/ 50746 h 3512689"/>
              <a:gd name="connsiteX7" fmla="*/ 4801867 w 4817057"/>
              <a:gd name="connsiteY7" fmla="*/ 1573593 h 3512689"/>
              <a:gd name="connsiteX8" fmla="*/ 4531450 w 4817057"/>
              <a:gd name="connsiteY8" fmla="*/ 2472979 h 3512689"/>
              <a:gd name="connsiteX9" fmla="*/ 4124114 w 4817057"/>
              <a:gd name="connsiteY9" fmla="*/ 2950354 h 3512689"/>
              <a:gd name="connsiteX0" fmla="*/ 4390379 w 5083322"/>
              <a:gd name="connsiteY0" fmla="*/ 2950354 h 3512691"/>
              <a:gd name="connsiteX1" fmla="*/ 3057345 w 5083322"/>
              <a:gd name="connsiteY1" fmla="*/ 3508188 h 3512691"/>
              <a:gd name="connsiteX2" fmla="*/ 1519713 w 5083322"/>
              <a:gd name="connsiteY2" fmla="*/ 2815539 h 3512691"/>
              <a:gd name="connsiteX3" fmla="*/ 56864 w 5083322"/>
              <a:gd name="connsiteY3" fmla="*/ 1995324 h 3512691"/>
              <a:gd name="connsiteX4" fmla="*/ 478984 w 5083322"/>
              <a:gd name="connsiteY4" fmla="*/ 755221 h 3512691"/>
              <a:gd name="connsiteX5" fmla="*/ 1956442 w 5083322"/>
              <a:gd name="connsiteY5" fmla="*/ 604602 h 3512691"/>
              <a:gd name="connsiteX6" fmla="*/ 3853584 w 5083322"/>
              <a:gd name="connsiteY6" fmla="*/ 50746 h 3512691"/>
              <a:gd name="connsiteX7" fmla="*/ 5068132 w 5083322"/>
              <a:gd name="connsiteY7" fmla="*/ 1573593 h 3512691"/>
              <a:gd name="connsiteX8" fmla="*/ 4797715 w 5083322"/>
              <a:gd name="connsiteY8" fmla="*/ 2472979 h 3512691"/>
              <a:gd name="connsiteX9" fmla="*/ 4390379 w 5083322"/>
              <a:gd name="connsiteY9" fmla="*/ 2950354 h 3512691"/>
              <a:gd name="connsiteX0" fmla="*/ 4390379 w 5083322"/>
              <a:gd name="connsiteY0" fmla="*/ 2903195 h 3465531"/>
              <a:gd name="connsiteX1" fmla="*/ 3057345 w 5083322"/>
              <a:gd name="connsiteY1" fmla="*/ 3461029 h 3465531"/>
              <a:gd name="connsiteX2" fmla="*/ 1519713 w 5083322"/>
              <a:gd name="connsiteY2" fmla="*/ 2768380 h 3465531"/>
              <a:gd name="connsiteX3" fmla="*/ 56864 w 5083322"/>
              <a:gd name="connsiteY3" fmla="*/ 1948165 h 3465531"/>
              <a:gd name="connsiteX4" fmla="*/ 478984 w 5083322"/>
              <a:gd name="connsiteY4" fmla="*/ 708062 h 3465531"/>
              <a:gd name="connsiteX5" fmla="*/ 1956442 w 5083322"/>
              <a:gd name="connsiteY5" fmla="*/ 557443 h 3465531"/>
              <a:gd name="connsiteX6" fmla="*/ 3853584 w 5083322"/>
              <a:gd name="connsiteY6" fmla="*/ 3587 h 3465531"/>
              <a:gd name="connsiteX7" fmla="*/ 5068132 w 5083322"/>
              <a:gd name="connsiteY7" fmla="*/ 1526434 h 3465531"/>
              <a:gd name="connsiteX8" fmla="*/ 4797715 w 5083322"/>
              <a:gd name="connsiteY8" fmla="*/ 2425820 h 3465531"/>
              <a:gd name="connsiteX9" fmla="*/ 4390379 w 5083322"/>
              <a:gd name="connsiteY9" fmla="*/ 2903195 h 3465531"/>
              <a:gd name="connsiteX0" fmla="*/ 4390379 w 5083322"/>
              <a:gd name="connsiteY0" fmla="*/ 2804471 h 3366807"/>
              <a:gd name="connsiteX1" fmla="*/ 3057345 w 5083322"/>
              <a:gd name="connsiteY1" fmla="*/ 3362305 h 3366807"/>
              <a:gd name="connsiteX2" fmla="*/ 1519713 w 5083322"/>
              <a:gd name="connsiteY2" fmla="*/ 2669656 h 3366807"/>
              <a:gd name="connsiteX3" fmla="*/ 56864 w 5083322"/>
              <a:gd name="connsiteY3" fmla="*/ 1849441 h 3366807"/>
              <a:gd name="connsiteX4" fmla="*/ 478984 w 5083322"/>
              <a:gd name="connsiteY4" fmla="*/ 609338 h 3366807"/>
              <a:gd name="connsiteX5" fmla="*/ 1956442 w 5083322"/>
              <a:gd name="connsiteY5" fmla="*/ 458719 h 3366807"/>
              <a:gd name="connsiteX6" fmla="*/ 3981815 w 5083322"/>
              <a:gd name="connsiteY6" fmla="*/ 4264 h 3366807"/>
              <a:gd name="connsiteX7" fmla="*/ 5068132 w 5083322"/>
              <a:gd name="connsiteY7" fmla="*/ 1427710 h 3366807"/>
              <a:gd name="connsiteX8" fmla="*/ 4797715 w 5083322"/>
              <a:gd name="connsiteY8" fmla="*/ 2327096 h 3366807"/>
              <a:gd name="connsiteX9" fmla="*/ 4390379 w 5083322"/>
              <a:gd name="connsiteY9" fmla="*/ 2804471 h 3366807"/>
              <a:gd name="connsiteX0" fmla="*/ 4390379 w 5083322"/>
              <a:gd name="connsiteY0" fmla="*/ 2814428 h 3376764"/>
              <a:gd name="connsiteX1" fmla="*/ 3057345 w 5083322"/>
              <a:gd name="connsiteY1" fmla="*/ 3372262 h 3376764"/>
              <a:gd name="connsiteX2" fmla="*/ 1519713 w 5083322"/>
              <a:gd name="connsiteY2" fmla="*/ 2679613 h 3376764"/>
              <a:gd name="connsiteX3" fmla="*/ 56864 w 5083322"/>
              <a:gd name="connsiteY3" fmla="*/ 1859398 h 3376764"/>
              <a:gd name="connsiteX4" fmla="*/ 478984 w 5083322"/>
              <a:gd name="connsiteY4" fmla="*/ 619295 h 3376764"/>
              <a:gd name="connsiteX5" fmla="*/ 1956442 w 5083322"/>
              <a:gd name="connsiteY5" fmla="*/ 468676 h 3376764"/>
              <a:gd name="connsiteX6" fmla="*/ 3981815 w 5083322"/>
              <a:gd name="connsiteY6" fmla="*/ 14221 h 3376764"/>
              <a:gd name="connsiteX7" fmla="*/ 5068132 w 5083322"/>
              <a:gd name="connsiteY7" fmla="*/ 1437667 h 3376764"/>
              <a:gd name="connsiteX8" fmla="*/ 4797715 w 5083322"/>
              <a:gd name="connsiteY8" fmla="*/ 2337053 h 3376764"/>
              <a:gd name="connsiteX9" fmla="*/ 4390379 w 5083322"/>
              <a:gd name="connsiteY9" fmla="*/ 2814428 h 3376764"/>
              <a:gd name="connsiteX0" fmla="*/ 4390379 w 5083322"/>
              <a:gd name="connsiteY0" fmla="*/ 2814428 h 3376764"/>
              <a:gd name="connsiteX1" fmla="*/ 3057345 w 5083322"/>
              <a:gd name="connsiteY1" fmla="*/ 3372262 h 3376764"/>
              <a:gd name="connsiteX2" fmla="*/ 1519713 w 5083322"/>
              <a:gd name="connsiteY2" fmla="*/ 2679613 h 3376764"/>
              <a:gd name="connsiteX3" fmla="*/ 56864 w 5083322"/>
              <a:gd name="connsiteY3" fmla="*/ 1859398 h 3376764"/>
              <a:gd name="connsiteX4" fmla="*/ 478984 w 5083322"/>
              <a:gd name="connsiteY4" fmla="*/ 619295 h 3376764"/>
              <a:gd name="connsiteX5" fmla="*/ 1956442 w 5083322"/>
              <a:gd name="connsiteY5" fmla="*/ 468676 h 3376764"/>
              <a:gd name="connsiteX6" fmla="*/ 3981815 w 5083322"/>
              <a:gd name="connsiteY6" fmla="*/ 14221 h 3376764"/>
              <a:gd name="connsiteX7" fmla="*/ 5068132 w 5083322"/>
              <a:gd name="connsiteY7" fmla="*/ 1437667 h 3376764"/>
              <a:gd name="connsiteX8" fmla="*/ 4797715 w 5083322"/>
              <a:gd name="connsiteY8" fmla="*/ 2337053 h 3376764"/>
              <a:gd name="connsiteX9" fmla="*/ 4390379 w 5083322"/>
              <a:gd name="connsiteY9" fmla="*/ 2814428 h 3376764"/>
              <a:gd name="connsiteX0" fmla="*/ 4394329 w 5087272"/>
              <a:gd name="connsiteY0" fmla="*/ 2858188 h 3420524"/>
              <a:gd name="connsiteX1" fmla="*/ 3061295 w 5087272"/>
              <a:gd name="connsiteY1" fmla="*/ 3416022 h 3420524"/>
              <a:gd name="connsiteX2" fmla="*/ 1523663 w 5087272"/>
              <a:gd name="connsiteY2" fmla="*/ 2723373 h 3420524"/>
              <a:gd name="connsiteX3" fmla="*/ 60814 w 5087272"/>
              <a:gd name="connsiteY3" fmla="*/ 1903158 h 3420524"/>
              <a:gd name="connsiteX4" fmla="*/ 482934 w 5087272"/>
              <a:gd name="connsiteY4" fmla="*/ 663055 h 3420524"/>
              <a:gd name="connsiteX5" fmla="*/ 2024508 w 5087272"/>
              <a:gd name="connsiteY5" fmla="*/ 313631 h 3420524"/>
              <a:gd name="connsiteX6" fmla="*/ 3985765 w 5087272"/>
              <a:gd name="connsiteY6" fmla="*/ 57981 h 3420524"/>
              <a:gd name="connsiteX7" fmla="*/ 5072082 w 5087272"/>
              <a:gd name="connsiteY7" fmla="*/ 1481427 h 3420524"/>
              <a:gd name="connsiteX8" fmla="*/ 4801665 w 5087272"/>
              <a:gd name="connsiteY8" fmla="*/ 2380813 h 3420524"/>
              <a:gd name="connsiteX9" fmla="*/ 4394329 w 5087272"/>
              <a:gd name="connsiteY9" fmla="*/ 2858188 h 3420524"/>
              <a:gd name="connsiteX0" fmla="*/ 4382291 w 5075234"/>
              <a:gd name="connsiteY0" fmla="*/ 2858188 h 3416037"/>
              <a:gd name="connsiteX1" fmla="*/ 3049257 w 5075234"/>
              <a:gd name="connsiteY1" fmla="*/ 3416022 h 3416037"/>
              <a:gd name="connsiteX2" fmla="*/ 1426138 w 5075234"/>
              <a:gd name="connsiteY2" fmla="*/ 2872477 h 3416037"/>
              <a:gd name="connsiteX3" fmla="*/ 48776 w 5075234"/>
              <a:gd name="connsiteY3" fmla="*/ 1903158 h 3416037"/>
              <a:gd name="connsiteX4" fmla="*/ 470896 w 5075234"/>
              <a:gd name="connsiteY4" fmla="*/ 663055 h 3416037"/>
              <a:gd name="connsiteX5" fmla="*/ 2012470 w 5075234"/>
              <a:gd name="connsiteY5" fmla="*/ 313631 h 3416037"/>
              <a:gd name="connsiteX6" fmla="*/ 3973727 w 5075234"/>
              <a:gd name="connsiteY6" fmla="*/ 57981 h 3416037"/>
              <a:gd name="connsiteX7" fmla="*/ 5060044 w 5075234"/>
              <a:gd name="connsiteY7" fmla="*/ 1481427 h 3416037"/>
              <a:gd name="connsiteX8" fmla="*/ 4789627 w 5075234"/>
              <a:gd name="connsiteY8" fmla="*/ 2380813 h 3416037"/>
              <a:gd name="connsiteX9" fmla="*/ 4382291 w 5075234"/>
              <a:gd name="connsiteY9" fmla="*/ 2858188 h 3416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75234" h="3416037">
                <a:moveTo>
                  <a:pt x="4382291" y="2858188"/>
                </a:moveTo>
                <a:cubicBezTo>
                  <a:pt x="3863854" y="3395006"/>
                  <a:pt x="3541949" y="3413641"/>
                  <a:pt x="3049257" y="3416022"/>
                </a:cubicBezTo>
                <a:cubicBezTo>
                  <a:pt x="2556565" y="3418403"/>
                  <a:pt x="1906436" y="3141615"/>
                  <a:pt x="1426138" y="2872477"/>
                </a:cubicBezTo>
                <a:cubicBezTo>
                  <a:pt x="945840" y="2603339"/>
                  <a:pt x="207983" y="2271395"/>
                  <a:pt x="48776" y="1903158"/>
                </a:cubicBezTo>
                <a:cubicBezTo>
                  <a:pt x="-110431" y="1534921"/>
                  <a:pt x="143614" y="927976"/>
                  <a:pt x="470896" y="663055"/>
                </a:cubicBezTo>
                <a:cubicBezTo>
                  <a:pt x="798178" y="398134"/>
                  <a:pt x="1428665" y="414477"/>
                  <a:pt x="2012470" y="313631"/>
                </a:cubicBezTo>
                <a:cubicBezTo>
                  <a:pt x="2596275" y="212785"/>
                  <a:pt x="3465798" y="-136652"/>
                  <a:pt x="3973727" y="57981"/>
                </a:cubicBezTo>
                <a:cubicBezTo>
                  <a:pt x="4481656" y="252614"/>
                  <a:pt x="4977531" y="1002593"/>
                  <a:pt x="5060044" y="1481427"/>
                </a:cubicBezTo>
                <a:cubicBezTo>
                  <a:pt x="5125991" y="1901283"/>
                  <a:pt x="4966404" y="2187632"/>
                  <a:pt x="4789627" y="2380813"/>
                </a:cubicBezTo>
                <a:cubicBezTo>
                  <a:pt x="4612850" y="2573994"/>
                  <a:pt x="4557085" y="2689134"/>
                  <a:pt x="4382291" y="2858188"/>
                </a:cubicBezTo>
                <a:close/>
              </a:path>
            </a:pathLst>
          </a:custGeom>
          <a:ln>
            <a:noFill/>
          </a:ln>
        </p:spPr>
        <p:txBody>
          <a:bodyPr/>
          <a:lstStyle/>
          <a:p>
            <a:endParaRPr lang="fi-FI" dirty="0"/>
          </a:p>
        </p:txBody>
      </p:sp>
      <p:sp>
        <p:nvSpPr>
          <p:cNvPr id="3" name="Title 1" descr="Otsikkopaikka">
            <a:extLst>
              <a:ext uri="{FF2B5EF4-FFF2-40B4-BE49-F238E27FC236}">
                <a16:creationId xmlns:a16="http://schemas.microsoft.com/office/drawing/2014/main" id="{5D309C88-F342-72DC-11EB-8F9C28725282}"/>
              </a:ext>
            </a:extLst>
          </p:cNvPr>
          <p:cNvSpPr>
            <a:spLocks noGrp="1"/>
          </p:cNvSpPr>
          <p:nvPr>
            <p:ph type="ctrTitle"/>
          </p:nvPr>
        </p:nvSpPr>
        <p:spPr>
          <a:xfrm>
            <a:off x="920475" y="766091"/>
            <a:ext cx="4300454" cy="2387562"/>
          </a:xfrm>
          <a:noFill/>
        </p:spPr>
        <p:txBody>
          <a:bodyPr bIns="288000" anchor="b" anchorCtr="0">
            <a:normAutofit/>
          </a:bodyPr>
          <a:lstStyle>
            <a:lvl1pPr algn="l">
              <a:lnSpc>
                <a:spcPct val="100000"/>
              </a:lnSpc>
              <a:spcBef>
                <a:spcPts val="600"/>
              </a:spcBef>
              <a:spcAft>
                <a:spcPts val="600"/>
              </a:spcAft>
              <a:defRPr sz="4400" b="1" spc="0">
                <a:solidFill>
                  <a:schemeClr val="accent6"/>
                </a:solidFill>
                <a:latin typeface="Aptos" panose="020B0004020202020204" pitchFamily="34" charset="0"/>
                <a:cs typeface="Calibri Light" panose="020F0302020204030204" pitchFamily="34" charset="0"/>
              </a:defRPr>
            </a:lvl1pPr>
          </a:lstStyle>
          <a:p>
            <a:endParaRPr lang="en-US" dirty="0"/>
          </a:p>
        </p:txBody>
      </p:sp>
      <p:sp>
        <p:nvSpPr>
          <p:cNvPr id="4" name="Subtitle 2" descr="Esityksen pitäjän nimi ja yhteystiedot">
            <a:extLst>
              <a:ext uri="{FF2B5EF4-FFF2-40B4-BE49-F238E27FC236}">
                <a16:creationId xmlns:a16="http://schemas.microsoft.com/office/drawing/2014/main" id="{99133D15-0E6D-1033-2CCF-96B182C8AE62}"/>
              </a:ext>
            </a:extLst>
          </p:cNvPr>
          <p:cNvSpPr>
            <a:spLocks noGrp="1"/>
          </p:cNvSpPr>
          <p:nvPr>
            <p:ph type="subTitle" idx="1" hasCustomPrompt="1"/>
          </p:nvPr>
        </p:nvSpPr>
        <p:spPr>
          <a:xfrm>
            <a:off x="3061188" y="4524003"/>
            <a:ext cx="4824654" cy="1628315"/>
          </a:xfrm>
        </p:spPr>
        <p:txBody>
          <a:bodyPr tIns="0" rIns="36000" bIns="0" anchor="ctr" anchorCtr="0"/>
          <a:lstStyle>
            <a:lvl1pPr marL="0" indent="0" algn="l">
              <a:lnSpc>
                <a:spcPct val="100000"/>
              </a:lnSpc>
              <a:spcBef>
                <a:spcPts val="0"/>
              </a:spcBef>
              <a:buNone/>
              <a:defRPr sz="2800" b="0">
                <a:solidFill>
                  <a:schemeClr val="tx1"/>
                </a:solidFill>
                <a:latin typeface="Aptos" panose="020B0004020202020204" pitchFamily="34" charset="0"/>
                <a:ea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a:t>
            </a:r>
          </a:p>
          <a:p>
            <a:r>
              <a:rPr lang="fi-FI" dirty="0"/>
              <a:t>titteli</a:t>
            </a:r>
          </a:p>
          <a:p>
            <a:r>
              <a:rPr lang="fi-FI" dirty="0"/>
              <a:t>etunimi.sukunimi@valonia.fi</a:t>
            </a:r>
          </a:p>
          <a:p>
            <a:r>
              <a:rPr lang="fi-FI" dirty="0"/>
              <a:t>040 123 4567</a:t>
            </a:r>
          </a:p>
          <a:p>
            <a:endParaRPr lang="fi-FI" dirty="0"/>
          </a:p>
        </p:txBody>
      </p:sp>
      <p:pic>
        <p:nvPicPr>
          <p:cNvPr id="12" name="Kuva 11">
            <a:extLst>
              <a:ext uri="{FF2B5EF4-FFF2-40B4-BE49-F238E27FC236}">
                <a16:creationId xmlns:a16="http://schemas.microsoft.com/office/drawing/2014/main" id="{01F22225-804E-A025-2959-84C2F9EED66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6898231">
            <a:off x="438499" y="-355547"/>
            <a:ext cx="5264407" cy="6858000"/>
          </a:xfrm>
          <a:prstGeom prst="rect">
            <a:avLst/>
          </a:prstGeom>
        </p:spPr>
      </p:pic>
      <p:grpSp>
        <p:nvGrpSpPr>
          <p:cNvPr id="6" name="Ryhmä 5">
            <a:extLst>
              <a:ext uri="{FF2B5EF4-FFF2-40B4-BE49-F238E27FC236}">
                <a16:creationId xmlns:a16="http://schemas.microsoft.com/office/drawing/2014/main" id="{3D5EC409-D0AB-09C4-CD5D-117EE15E0D42}"/>
              </a:ext>
            </a:extLst>
          </p:cNvPr>
          <p:cNvGrpSpPr/>
          <p:nvPr userDrawn="1"/>
        </p:nvGrpSpPr>
        <p:grpSpPr>
          <a:xfrm>
            <a:off x="8919552" y="414136"/>
            <a:ext cx="3272448" cy="5802921"/>
            <a:chOff x="8968721" y="198379"/>
            <a:chExt cx="3272448" cy="5802921"/>
          </a:xfrm>
        </p:grpSpPr>
        <p:pic>
          <p:nvPicPr>
            <p:cNvPr id="7" name="Kuva 6" descr="Valonian logo">
              <a:extLst>
                <a:ext uri="{FF2B5EF4-FFF2-40B4-BE49-F238E27FC236}">
                  <a16:creationId xmlns:a16="http://schemas.microsoft.com/office/drawing/2014/main" id="{A8181B52-E151-DE5A-3E4D-5D48D9E13CC8}"/>
                </a:ext>
              </a:extLst>
            </p:cNvPr>
            <p:cNvPicPr>
              <a:picLocks noChangeAspect="1"/>
            </p:cNvPicPr>
            <p:nvPr userDrawn="1"/>
          </p:nvPicPr>
          <p:blipFill>
            <a:blip r:embed="rId4"/>
            <a:stretch>
              <a:fillRect/>
            </a:stretch>
          </p:blipFill>
          <p:spPr>
            <a:xfrm>
              <a:off x="9139381" y="198379"/>
              <a:ext cx="2708680" cy="759878"/>
            </a:xfrm>
            <a:prstGeom prst="rect">
              <a:avLst/>
            </a:prstGeom>
          </p:spPr>
        </p:pic>
        <p:grpSp>
          <p:nvGrpSpPr>
            <p:cNvPr id="9" name="Ryhmä 8">
              <a:extLst>
                <a:ext uri="{FF2B5EF4-FFF2-40B4-BE49-F238E27FC236}">
                  <a16:creationId xmlns:a16="http://schemas.microsoft.com/office/drawing/2014/main" id="{F1AC2AB4-E88D-2E3A-2DE6-608E2BDD31A8}"/>
                </a:ext>
              </a:extLst>
            </p:cNvPr>
            <p:cNvGrpSpPr/>
            <p:nvPr userDrawn="1"/>
          </p:nvGrpSpPr>
          <p:grpSpPr>
            <a:xfrm>
              <a:off x="8968721" y="1789743"/>
              <a:ext cx="3272448" cy="2210904"/>
              <a:chOff x="8919125" y="1436691"/>
              <a:chExt cx="3272448" cy="2210904"/>
            </a:xfrm>
          </p:grpSpPr>
          <p:pic>
            <p:nvPicPr>
              <p:cNvPr id="23" name="Kuva 22" descr="QR-koodi">
                <a:extLst>
                  <a:ext uri="{FF2B5EF4-FFF2-40B4-BE49-F238E27FC236}">
                    <a16:creationId xmlns:a16="http://schemas.microsoft.com/office/drawing/2014/main" id="{B401730D-E048-96FA-4888-3DCBDDC665C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715080" y="2005473"/>
                <a:ext cx="1071378" cy="1071378"/>
              </a:xfrm>
              <a:prstGeom prst="rect">
                <a:avLst/>
              </a:prstGeom>
            </p:spPr>
          </p:pic>
          <p:sp>
            <p:nvSpPr>
              <p:cNvPr id="24" name="Tekstiruutu 23">
                <a:extLst>
                  <a:ext uri="{FF2B5EF4-FFF2-40B4-BE49-F238E27FC236}">
                    <a16:creationId xmlns:a16="http://schemas.microsoft.com/office/drawing/2014/main" id="{88ABC6C8-F0AF-7B37-2459-C23745D0FB35}"/>
                  </a:ext>
                </a:extLst>
              </p:cNvPr>
              <p:cNvSpPr txBox="1"/>
              <p:nvPr userDrawn="1"/>
            </p:nvSpPr>
            <p:spPr>
              <a:xfrm rot="21138045">
                <a:off x="9251624" y="1436691"/>
                <a:ext cx="2939949" cy="369332"/>
              </a:xfrm>
              <a:prstGeom prst="rect">
                <a:avLst/>
              </a:prstGeom>
              <a:noFill/>
            </p:spPr>
            <p:txBody>
              <a:bodyPr wrap="square" rtlCol="0">
                <a:spAutoFit/>
              </a:bodyPr>
              <a:lstStyle/>
              <a:p>
                <a:pPr algn="l"/>
                <a:r>
                  <a:rPr lang="fi-FI" sz="1800" dirty="0">
                    <a:solidFill>
                      <a:schemeClr val="accent6"/>
                    </a:solidFill>
                    <a:latin typeface="Aptos" panose="020B0004020202020204" pitchFamily="34" charset="0"/>
                  </a:rPr>
                  <a:t>Tilaa uutiskirjeemme!</a:t>
                </a:r>
              </a:p>
            </p:txBody>
          </p:sp>
          <p:sp>
            <p:nvSpPr>
              <p:cNvPr id="25" name="Tekstiruutu 24">
                <a:extLst>
                  <a:ext uri="{FF2B5EF4-FFF2-40B4-BE49-F238E27FC236}">
                    <a16:creationId xmlns:a16="http://schemas.microsoft.com/office/drawing/2014/main" id="{2968C59F-CE44-4ED7-531D-6E900484078A}"/>
                  </a:ext>
                </a:extLst>
              </p:cNvPr>
              <p:cNvSpPr txBox="1"/>
              <p:nvPr userDrawn="1"/>
            </p:nvSpPr>
            <p:spPr>
              <a:xfrm>
                <a:off x="8919125" y="3247485"/>
                <a:ext cx="2663289" cy="400110"/>
              </a:xfrm>
              <a:prstGeom prst="rect">
                <a:avLst/>
              </a:prstGeom>
              <a:noFill/>
            </p:spPr>
            <p:txBody>
              <a:bodyPr wrap="square" rtlCol="0">
                <a:spAutoFit/>
              </a:bodyPr>
              <a:lstStyle/>
              <a:p>
                <a:pPr algn="ctr"/>
                <a:r>
                  <a:rPr lang="fi-FI" sz="2000" dirty="0">
                    <a:solidFill>
                      <a:schemeClr val="tx1"/>
                    </a:solidFill>
                    <a:latin typeface="Aptos" panose="020B0004020202020204" pitchFamily="34" charset="0"/>
                  </a:rPr>
                  <a:t>valonia.fi/uutiskirje</a:t>
                </a:r>
              </a:p>
            </p:txBody>
          </p:sp>
          <p:cxnSp>
            <p:nvCxnSpPr>
              <p:cNvPr id="27" name="Suora nuoliyhdysviiva 11">
                <a:extLst>
                  <a:ext uri="{FF2B5EF4-FFF2-40B4-BE49-F238E27FC236}">
                    <a16:creationId xmlns:a16="http://schemas.microsoft.com/office/drawing/2014/main" id="{1610406D-9DE9-E066-2731-7120873869C9}"/>
                  </a:ext>
                  <a:ext uri="{C183D7F6-B498-43B3-948B-1728B52AA6E4}">
                    <adec:decorative xmlns:adec="http://schemas.microsoft.com/office/drawing/2017/decorative" val="1"/>
                  </a:ext>
                </a:extLst>
              </p:cNvPr>
              <p:cNvCxnSpPr>
                <a:cxnSpLocks/>
              </p:cNvCxnSpPr>
              <p:nvPr userDrawn="1"/>
            </p:nvCxnSpPr>
            <p:spPr>
              <a:xfrm rot="10800000" flipH="1" flipV="1">
                <a:off x="9295313" y="1857794"/>
                <a:ext cx="221759" cy="625635"/>
              </a:xfrm>
              <a:prstGeom prst="curvedConnector4">
                <a:avLst>
                  <a:gd name="adj1" fmla="val -115385"/>
                  <a:gd name="adj2" fmla="val 111601"/>
                </a:avLst>
              </a:prstGeom>
              <a:ln w="19050">
                <a:solidFill>
                  <a:schemeClr val="accent6"/>
                </a:solidFill>
                <a:headEnd w="med"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10" name="Ryhmä 9">
              <a:extLst>
                <a:ext uri="{FF2B5EF4-FFF2-40B4-BE49-F238E27FC236}">
                  <a16:creationId xmlns:a16="http://schemas.microsoft.com/office/drawing/2014/main" id="{1137DB59-DF1E-1810-DE41-3A772A55A6C9}"/>
                </a:ext>
              </a:extLst>
            </p:cNvPr>
            <p:cNvGrpSpPr/>
            <p:nvPr userDrawn="1"/>
          </p:nvGrpSpPr>
          <p:grpSpPr>
            <a:xfrm>
              <a:off x="9630213" y="5541951"/>
              <a:ext cx="1500970" cy="459349"/>
              <a:chOff x="8896534" y="4878813"/>
              <a:chExt cx="1500970" cy="459349"/>
            </a:xfrm>
          </p:grpSpPr>
          <p:pic>
            <p:nvPicPr>
              <p:cNvPr id="11" name="Kuva 10" descr="Facebook-ikoni">
                <a:extLst>
                  <a:ext uri="{FF2B5EF4-FFF2-40B4-BE49-F238E27FC236}">
                    <a16:creationId xmlns:a16="http://schemas.microsoft.com/office/drawing/2014/main" id="{470AAAEE-A909-044B-4CC8-3FB5AC064E84}"/>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8896534" y="4892274"/>
                <a:ext cx="428788" cy="428788"/>
              </a:xfrm>
              <a:prstGeom prst="rect">
                <a:avLst/>
              </a:prstGeom>
            </p:spPr>
          </p:pic>
          <p:pic>
            <p:nvPicPr>
              <p:cNvPr id="21" name="Kuva 20" descr="Instagram-ikoni">
                <a:extLst>
                  <a:ext uri="{FF2B5EF4-FFF2-40B4-BE49-F238E27FC236}">
                    <a16:creationId xmlns:a16="http://schemas.microsoft.com/office/drawing/2014/main" id="{0E04DCEB-39B4-1F6C-4AEB-FDB4E7D66703}"/>
                  </a:ext>
                </a:extLst>
              </p:cNvPr>
              <p:cNvPicPr>
                <a:picLocks noChangeAspect="1"/>
              </p:cNvPicPr>
              <p:nvPr userDrawn="1"/>
            </p:nvPicPr>
            <p:blipFill>
              <a:blip r:embed="rId7">
                <a:extLst>
                  <a:ext uri="{28A0092B-C50C-407E-A947-70E740481C1C}">
                    <a14:useLocalDpi xmlns:a14="http://schemas.microsoft.com/office/drawing/2010/main" val="0"/>
                  </a:ext>
                </a:extLst>
              </a:blip>
              <a:srcRect/>
              <a:stretch/>
            </p:blipFill>
            <p:spPr>
              <a:xfrm>
                <a:off x="9405702" y="4882451"/>
                <a:ext cx="455711" cy="455711"/>
              </a:xfrm>
              <a:prstGeom prst="rect">
                <a:avLst/>
              </a:prstGeom>
            </p:spPr>
          </p:pic>
          <p:pic>
            <p:nvPicPr>
              <p:cNvPr id="22" name="Kuva 21">
                <a:extLst>
                  <a:ext uri="{FF2B5EF4-FFF2-40B4-BE49-F238E27FC236}">
                    <a16:creationId xmlns:a16="http://schemas.microsoft.com/office/drawing/2014/main" id="{89C011BF-F32B-2F2A-A490-492EEC9BD39D}"/>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9941793" y="4878813"/>
                <a:ext cx="455711" cy="455711"/>
              </a:xfrm>
              <a:prstGeom prst="rect">
                <a:avLst/>
              </a:prstGeom>
            </p:spPr>
          </p:pic>
        </p:grpSp>
      </p:grpSp>
    </p:spTree>
    <p:extLst>
      <p:ext uri="{BB962C8B-B14F-4D97-AF65-F5344CB8AC3E}">
        <p14:creationId xmlns:p14="http://schemas.microsoft.com/office/powerpoint/2010/main" val="27779800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valokuvalla pysty valkoinen logoalue">
    <p:bg>
      <p:bgPr>
        <a:solidFill>
          <a:schemeClr val="bg1">
            <a:lumMod val="95000"/>
          </a:schemeClr>
        </a:solidFill>
        <a:effectLst/>
      </p:bgPr>
    </p:bg>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E1560EF4-D4C7-E928-48F0-0065502720D3}"/>
              </a:ext>
            </a:extLst>
          </p:cNvPr>
          <p:cNvSpPr/>
          <p:nvPr userDrawn="1"/>
        </p:nvSpPr>
        <p:spPr>
          <a:xfrm>
            <a:off x="0" y="5397729"/>
            <a:ext cx="12192000" cy="1460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2505075" y="1952625"/>
            <a:ext cx="7181851" cy="2214421"/>
          </a:xfrm>
        </p:spPr>
        <p:txBody>
          <a:bodyPr anchor="b" anchorCtr="0">
            <a:normAutofit/>
          </a:bodyPr>
          <a:lstStyle>
            <a:lvl1pPr>
              <a:defRPr sz="4800">
                <a:solidFill>
                  <a:schemeClr val="accent6"/>
                </a:solidFill>
              </a:defRPr>
            </a:lvl1pPr>
          </a:lstStyle>
          <a:p>
            <a:r>
              <a:rPr lang="fi-FI"/>
              <a:t>Muokkaa ots. perustyyl. napsautt.</a:t>
            </a:r>
            <a:endParaRPr lang="fi-FI" dirty="0"/>
          </a:p>
        </p:txBody>
      </p:sp>
      <p:sp>
        <p:nvSpPr>
          <p:cNvPr id="4" name="Tekstin paikkamerkki 3" descr="Alaotsikkopaikka">
            <a:extLst>
              <a:ext uri="{FF2B5EF4-FFF2-40B4-BE49-F238E27FC236}">
                <a16:creationId xmlns:a16="http://schemas.microsoft.com/office/drawing/2014/main" id="{DFCA20BF-AE4E-FA79-0988-69CBFA399BC3}"/>
              </a:ext>
            </a:extLst>
          </p:cNvPr>
          <p:cNvSpPr>
            <a:spLocks noGrp="1"/>
          </p:cNvSpPr>
          <p:nvPr>
            <p:ph type="body" sz="quarter" idx="10"/>
          </p:nvPr>
        </p:nvSpPr>
        <p:spPr>
          <a:xfrm>
            <a:off x="2505075" y="4287555"/>
            <a:ext cx="7181851" cy="914400"/>
          </a:xfrm>
          <a:prstGeom prst="rect">
            <a:avLst/>
          </a:prstGeom>
        </p:spPr>
        <p:txBody>
          <a:bodyPr/>
          <a:lstStyle>
            <a:lvl1pPr marL="0" indent="0" algn="ctr">
              <a:buNone/>
              <a:defRPr>
                <a:solidFill>
                  <a:schemeClr val="accent6"/>
                </a:solidFill>
              </a:defRPr>
            </a:lvl1pPr>
          </a:lstStyle>
          <a:p>
            <a:pPr lvl="0"/>
            <a:r>
              <a:rPr lang="fi-FI"/>
              <a:t>Muokkaa tekstin perustyylejä napsauttamalla</a:t>
            </a:r>
          </a:p>
        </p:txBody>
      </p:sp>
      <p:sp>
        <p:nvSpPr>
          <p:cNvPr id="10" name="Kuvan paikkamerkki 14" descr="Pyöreäreunainen kuvapaikka oikeassa yläkulmassa">
            <a:extLst>
              <a:ext uri="{FF2B5EF4-FFF2-40B4-BE49-F238E27FC236}">
                <a16:creationId xmlns:a16="http://schemas.microsoft.com/office/drawing/2014/main" id="{DE09B121-DF4D-31F7-0AAF-ED79569D3416}"/>
              </a:ext>
            </a:extLst>
          </p:cNvPr>
          <p:cNvSpPr>
            <a:spLocks noGrp="1"/>
          </p:cNvSpPr>
          <p:nvPr>
            <p:ph type="pic" sz="quarter" idx="17"/>
          </p:nvPr>
        </p:nvSpPr>
        <p:spPr>
          <a:xfrm>
            <a:off x="8537839" y="-315818"/>
            <a:ext cx="4486333" cy="5434702"/>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977680"/>
              <a:gd name="connsiteX1" fmla="*/ 3228066 w 5011488"/>
              <a:gd name="connsiteY1" fmla="*/ 3966341 h 3977680"/>
              <a:gd name="connsiteX2" fmla="*/ 86971 w 5011488"/>
              <a:gd name="connsiteY2" fmla="*/ 2310572 h 3977680"/>
              <a:gd name="connsiteX3" fmla="*/ 411018 w 5011488"/>
              <a:gd name="connsiteY3" fmla="*/ 755221 h 3977680"/>
              <a:gd name="connsiteX4" fmla="*/ 1888476 w 5011488"/>
              <a:gd name="connsiteY4" fmla="*/ 604602 h 3977680"/>
              <a:gd name="connsiteX5" fmla="*/ 3785618 w 5011488"/>
              <a:gd name="connsiteY5" fmla="*/ 50746 h 3977680"/>
              <a:gd name="connsiteX6" fmla="*/ 5000166 w 5011488"/>
              <a:gd name="connsiteY6" fmla="*/ 1573593 h 3977680"/>
              <a:gd name="connsiteX7" fmla="*/ 4280699 w 5011488"/>
              <a:gd name="connsiteY7" fmla="*/ 2923749 h 3977680"/>
              <a:gd name="connsiteX0" fmla="*/ 3939505 w 5006664"/>
              <a:gd name="connsiteY0" fmla="*/ 2732681 h 3970855"/>
              <a:gd name="connsiteX1" fmla="*/ 3228066 w 5006664"/>
              <a:gd name="connsiteY1" fmla="*/ 3966341 h 3970855"/>
              <a:gd name="connsiteX2" fmla="*/ 86971 w 5006664"/>
              <a:gd name="connsiteY2" fmla="*/ 2310572 h 3970855"/>
              <a:gd name="connsiteX3" fmla="*/ 411018 w 5006664"/>
              <a:gd name="connsiteY3" fmla="*/ 755221 h 3970855"/>
              <a:gd name="connsiteX4" fmla="*/ 1888476 w 5006664"/>
              <a:gd name="connsiteY4" fmla="*/ 604602 h 3970855"/>
              <a:gd name="connsiteX5" fmla="*/ 3785618 w 5006664"/>
              <a:gd name="connsiteY5" fmla="*/ 50746 h 3970855"/>
              <a:gd name="connsiteX6" fmla="*/ 5000166 w 5006664"/>
              <a:gd name="connsiteY6" fmla="*/ 1573593 h 3970855"/>
              <a:gd name="connsiteX7" fmla="*/ 3939505 w 5006664"/>
              <a:gd name="connsiteY7" fmla="*/ 2732681 h 3970855"/>
              <a:gd name="connsiteX0" fmla="*/ 3756494 w 4823653"/>
              <a:gd name="connsiteY0" fmla="*/ 2732681 h 3970077"/>
              <a:gd name="connsiteX1" fmla="*/ 3045055 w 4823653"/>
              <a:gd name="connsiteY1" fmla="*/ 3966341 h 3970077"/>
              <a:gd name="connsiteX2" fmla="*/ 163267 w 4823653"/>
              <a:gd name="connsiteY2" fmla="*/ 2351515 h 3970077"/>
              <a:gd name="connsiteX3" fmla="*/ 228007 w 4823653"/>
              <a:gd name="connsiteY3" fmla="*/ 755221 h 3970077"/>
              <a:gd name="connsiteX4" fmla="*/ 1705465 w 4823653"/>
              <a:gd name="connsiteY4" fmla="*/ 604602 h 3970077"/>
              <a:gd name="connsiteX5" fmla="*/ 3602607 w 4823653"/>
              <a:gd name="connsiteY5" fmla="*/ 50746 h 3970077"/>
              <a:gd name="connsiteX6" fmla="*/ 4817155 w 4823653"/>
              <a:gd name="connsiteY6" fmla="*/ 1573593 h 3970077"/>
              <a:gd name="connsiteX7" fmla="*/ 3756494 w 4823653"/>
              <a:gd name="connsiteY7" fmla="*/ 2732681 h 3970077"/>
              <a:gd name="connsiteX0" fmla="*/ 3741206 w 4808365"/>
              <a:gd name="connsiteY0" fmla="*/ 2732681 h 3966498"/>
              <a:gd name="connsiteX1" fmla="*/ 3029767 w 4808365"/>
              <a:gd name="connsiteY1" fmla="*/ 3966341 h 3966498"/>
              <a:gd name="connsiteX2" fmla="*/ 1253448 w 4808365"/>
              <a:gd name="connsiteY2" fmla="*/ 2815539 h 3966498"/>
              <a:gd name="connsiteX3" fmla="*/ 147979 w 4808365"/>
              <a:gd name="connsiteY3" fmla="*/ 2351515 h 3966498"/>
              <a:gd name="connsiteX4" fmla="*/ 212719 w 4808365"/>
              <a:gd name="connsiteY4" fmla="*/ 755221 h 3966498"/>
              <a:gd name="connsiteX5" fmla="*/ 1690177 w 4808365"/>
              <a:gd name="connsiteY5" fmla="*/ 604602 h 3966498"/>
              <a:gd name="connsiteX6" fmla="*/ 3587319 w 4808365"/>
              <a:gd name="connsiteY6" fmla="*/ 50746 h 3966498"/>
              <a:gd name="connsiteX7" fmla="*/ 4801867 w 4808365"/>
              <a:gd name="connsiteY7" fmla="*/ 1573593 h 3966498"/>
              <a:gd name="connsiteX8" fmla="*/ 3741206 w 4808365"/>
              <a:gd name="connsiteY8" fmla="*/ 2732681 h 3966498"/>
              <a:gd name="connsiteX0" fmla="*/ 3741206 w 4808365"/>
              <a:gd name="connsiteY0" fmla="*/ 2732681 h 3584476"/>
              <a:gd name="connsiteX1" fmla="*/ 2934233 w 4808365"/>
              <a:gd name="connsiteY1" fmla="*/ 3584203 h 3584476"/>
              <a:gd name="connsiteX2" fmla="*/ 1253448 w 4808365"/>
              <a:gd name="connsiteY2" fmla="*/ 2815539 h 3584476"/>
              <a:gd name="connsiteX3" fmla="*/ 147979 w 4808365"/>
              <a:gd name="connsiteY3" fmla="*/ 2351515 h 3584476"/>
              <a:gd name="connsiteX4" fmla="*/ 212719 w 4808365"/>
              <a:gd name="connsiteY4" fmla="*/ 755221 h 3584476"/>
              <a:gd name="connsiteX5" fmla="*/ 1690177 w 4808365"/>
              <a:gd name="connsiteY5" fmla="*/ 604602 h 3584476"/>
              <a:gd name="connsiteX6" fmla="*/ 3587319 w 4808365"/>
              <a:gd name="connsiteY6" fmla="*/ 50746 h 3584476"/>
              <a:gd name="connsiteX7" fmla="*/ 4801867 w 4808365"/>
              <a:gd name="connsiteY7" fmla="*/ 1573593 h 3584476"/>
              <a:gd name="connsiteX8" fmla="*/ 3741206 w 4808365"/>
              <a:gd name="connsiteY8" fmla="*/ 2732681 h 3584476"/>
              <a:gd name="connsiteX0" fmla="*/ 3741206 w 4807642"/>
              <a:gd name="connsiteY0" fmla="*/ 2732681 h 3584476"/>
              <a:gd name="connsiteX1" fmla="*/ 2934233 w 4807642"/>
              <a:gd name="connsiteY1" fmla="*/ 3584203 h 3584476"/>
              <a:gd name="connsiteX2" fmla="*/ 1253448 w 4807642"/>
              <a:gd name="connsiteY2" fmla="*/ 2815539 h 3584476"/>
              <a:gd name="connsiteX3" fmla="*/ 147979 w 4807642"/>
              <a:gd name="connsiteY3" fmla="*/ 2351515 h 3584476"/>
              <a:gd name="connsiteX4" fmla="*/ 212719 w 4807642"/>
              <a:gd name="connsiteY4" fmla="*/ 755221 h 3584476"/>
              <a:gd name="connsiteX5" fmla="*/ 1690177 w 4807642"/>
              <a:gd name="connsiteY5" fmla="*/ 604602 h 3584476"/>
              <a:gd name="connsiteX6" fmla="*/ 3587319 w 4807642"/>
              <a:gd name="connsiteY6" fmla="*/ 50746 h 3584476"/>
              <a:gd name="connsiteX7" fmla="*/ 4801867 w 4807642"/>
              <a:gd name="connsiteY7" fmla="*/ 1573593 h 3584476"/>
              <a:gd name="connsiteX8" fmla="*/ 4174069 w 4807642"/>
              <a:gd name="connsiteY8" fmla="*/ 2433402 h 3584476"/>
              <a:gd name="connsiteX9" fmla="*/ 3741206 w 4807642"/>
              <a:gd name="connsiteY9" fmla="*/ 2732681 h 3584476"/>
              <a:gd name="connsiteX0" fmla="*/ 3741206 w 4807642"/>
              <a:gd name="connsiteY0" fmla="*/ 2732681 h 3508507"/>
              <a:gd name="connsiteX1" fmla="*/ 2791080 w 4807642"/>
              <a:gd name="connsiteY1" fmla="*/ 3508188 h 3508507"/>
              <a:gd name="connsiteX2" fmla="*/ 1253448 w 4807642"/>
              <a:gd name="connsiteY2" fmla="*/ 2815539 h 3508507"/>
              <a:gd name="connsiteX3" fmla="*/ 147979 w 4807642"/>
              <a:gd name="connsiteY3" fmla="*/ 2351515 h 3508507"/>
              <a:gd name="connsiteX4" fmla="*/ 212719 w 4807642"/>
              <a:gd name="connsiteY4" fmla="*/ 755221 h 3508507"/>
              <a:gd name="connsiteX5" fmla="*/ 1690177 w 4807642"/>
              <a:gd name="connsiteY5" fmla="*/ 604602 h 3508507"/>
              <a:gd name="connsiteX6" fmla="*/ 3587319 w 4807642"/>
              <a:gd name="connsiteY6" fmla="*/ 50746 h 3508507"/>
              <a:gd name="connsiteX7" fmla="*/ 4801867 w 4807642"/>
              <a:gd name="connsiteY7" fmla="*/ 1573593 h 3508507"/>
              <a:gd name="connsiteX8" fmla="*/ 4174069 w 4807642"/>
              <a:gd name="connsiteY8" fmla="*/ 2433402 h 3508507"/>
              <a:gd name="connsiteX9" fmla="*/ 3741206 w 4807642"/>
              <a:gd name="connsiteY9" fmla="*/ 2732681 h 3508507"/>
              <a:gd name="connsiteX0" fmla="*/ 3540732 w 4807993"/>
              <a:gd name="connsiteY0" fmla="*/ 2823399 h 3508196"/>
              <a:gd name="connsiteX1" fmla="*/ 2791080 w 4807993"/>
              <a:gd name="connsiteY1" fmla="*/ 3508188 h 3508196"/>
              <a:gd name="connsiteX2" fmla="*/ 1253448 w 4807993"/>
              <a:gd name="connsiteY2" fmla="*/ 2815539 h 3508196"/>
              <a:gd name="connsiteX3" fmla="*/ 147979 w 4807993"/>
              <a:gd name="connsiteY3" fmla="*/ 2351515 h 3508196"/>
              <a:gd name="connsiteX4" fmla="*/ 212719 w 4807993"/>
              <a:gd name="connsiteY4" fmla="*/ 755221 h 3508196"/>
              <a:gd name="connsiteX5" fmla="*/ 1690177 w 4807993"/>
              <a:gd name="connsiteY5" fmla="*/ 604602 h 3508196"/>
              <a:gd name="connsiteX6" fmla="*/ 3587319 w 4807993"/>
              <a:gd name="connsiteY6" fmla="*/ 50746 h 3508196"/>
              <a:gd name="connsiteX7" fmla="*/ 4801867 w 4807993"/>
              <a:gd name="connsiteY7" fmla="*/ 1573593 h 3508196"/>
              <a:gd name="connsiteX8" fmla="*/ 4174069 w 4807993"/>
              <a:gd name="connsiteY8" fmla="*/ 2433402 h 3508196"/>
              <a:gd name="connsiteX9" fmla="*/ 3540732 w 4807993"/>
              <a:gd name="connsiteY9" fmla="*/ 2823399 h 3508196"/>
              <a:gd name="connsiteX0" fmla="*/ 3540732 w 4765473"/>
              <a:gd name="connsiteY0" fmla="*/ 2823399 h 3508196"/>
              <a:gd name="connsiteX1" fmla="*/ 2791080 w 4765473"/>
              <a:gd name="connsiteY1" fmla="*/ 3508188 h 3508196"/>
              <a:gd name="connsiteX2" fmla="*/ 1253448 w 4765473"/>
              <a:gd name="connsiteY2" fmla="*/ 2815539 h 3508196"/>
              <a:gd name="connsiteX3" fmla="*/ 147979 w 4765473"/>
              <a:gd name="connsiteY3" fmla="*/ 2351515 h 3508196"/>
              <a:gd name="connsiteX4" fmla="*/ 212719 w 4765473"/>
              <a:gd name="connsiteY4" fmla="*/ 755221 h 3508196"/>
              <a:gd name="connsiteX5" fmla="*/ 1690177 w 4765473"/>
              <a:gd name="connsiteY5" fmla="*/ 604602 h 3508196"/>
              <a:gd name="connsiteX6" fmla="*/ 3587319 w 4765473"/>
              <a:gd name="connsiteY6" fmla="*/ 50746 h 3508196"/>
              <a:gd name="connsiteX7" fmla="*/ 4758908 w 4765473"/>
              <a:gd name="connsiteY7" fmla="*/ 1197764 h 3508196"/>
              <a:gd name="connsiteX8" fmla="*/ 4174069 w 4765473"/>
              <a:gd name="connsiteY8" fmla="*/ 2433402 h 3508196"/>
              <a:gd name="connsiteX9" fmla="*/ 3540732 w 4765473"/>
              <a:gd name="connsiteY9" fmla="*/ 2823399 h 3508196"/>
              <a:gd name="connsiteX0" fmla="*/ 3651177 w 4875918"/>
              <a:gd name="connsiteY0" fmla="*/ 2823399 h 3508196"/>
              <a:gd name="connsiteX1" fmla="*/ 2901525 w 4875918"/>
              <a:gd name="connsiteY1" fmla="*/ 3508188 h 3508196"/>
              <a:gd name="connsiteX2" fmla="*/ 1363893 w 4875918"/>
              <a:gd name="connsiteY2" fmla="*/ 2815539 h 3508196"/>
              <a:gd name="connsiteX3" fmla="*/ 86589 w 4875918"/>
              <a:gd name="connsiteY3" fmla="*/ 2338555 h 3508196"/>
              <a:gd name="connsiteX4" fmla="*/ 323164 w 4875918"/>
              <a:gd name="connsiteY4" fmla="*/ 755221 h 3508196"/>
              <a:gd name="connsiteX5" fmla="*/ 1800622 w 4875918"/>
              <a:gd name="connsiteY5" fmla="*/ 604602 h 3508196"/>
              <a:gd name="connsiteX6" fmla="*/ 3697764 w 4875918"/>
              <a:gd name="connsiteY6" fmla="*/ 50746 h 3508196"/>
              <a:gd name="connsiteX7" fmla="*/ 4869353 w 4875918"/>
              <a:gd name="connsiteY7" fmla="*/ 1197764 h 3508196"/>
              <a:gd name="connsiteX8" fmla="*/ 4284514 w 4875918"/>
              <a:gd name="connsiteY8" fmla="*/ 2433402 h 3508196"/>
              <a:gd name="connsiteX9" fmla="*/ 3651177 w 4875918"/>
              <a:gd name="connsiteY9" fmla="*/ 2823399 h 3508196"/>
              <a:gd name="connsiteX0" fmla="*/ 3651177 w 4875918"/>
              <a:gd name="connsiteY0" fmla="*/ 2823399 h 3469320"/>
              <a:gd name="connsiteX1" fmla="*/ 2586493 w 4875918"/>
              <a:gd name="connsiteY1" fmla="*/ 3469309 h 3469320"/>
              <a:gd name="connsiteX2" fmla="*/ 1363893 w 4875918"/>
              <a:gd name="connsiteY2" fmla="*/ 2815539 h 3469320"/>
              <a:gd name="connsiteX3" fmla="*/ 86589 w 4875918"/>
              <a:gd name="connsiteY3" fmla="*/ 2338555 h 3469320"/>
              <a:gd name="connsiteX4" fmla="*/ 323164 w 4875918"/>
              <a:gd name="connsiteY4" fmla="*/ 755221 h 3469320"/>
              <a:gd name="connsiteX5" fmla="*/ 1800622 w 4875918"/>
              <a:gd name="connsiteY5" fmla="*/ 604602 h 3469320"/>
              <a:gd name="connsiteX6" fmla="*/ 3697764 w 4875918"/>
              <a:gd name="connsiteY6" fmla="*/ 50746 h 3469320"/>
              <a:gd name="connsiteX7" fmla="*/ 4869353 w 4875918"/>
              <a:gd name="connsiteY7" fmla="*/ 1197764 h 3469320"/>
              <a:gd name="connsiteX8" fmla="*/ 4284514 w 4875918"/>
              <a:gd name="connsiteY8" fmla="*/ 2433402 h 3469320"/>
              <a:gd name="connsiteX9" fmla="*/ 3651177 w 4875918"/>
              <a:gd name="connsiteY9" fmla="*/ 2823399 h 3469320"/>
              <a:gd name="connsiteX0" fmla="*/ 3550940 w 4876138"/>
              <a:gd name="connsiteY0" fmla="*/ 2784520 h 3469351"/>
              <a:gd name="connsiteX1" fmla="*/ 2586493 w 4876138"/>
              <a:gd name="connsiteY1" fmla="*/ 3469309 h 3469351"/>
              <a:gd name="connsiteX2" fmla="*/ 1363893 w 4876138"/>
              <a:gd name="connsiteY2" fmla="*/ 2815539 h 3469351"/>
              <a:gd name="connsiteX3" fmla="*/ 86589 w 4876138"/>
              <a:gd name="connsiteY3" fmla="*/ 2338555 h 3469351"/>
              <a:gd name="connsiteX4" fmla="*/ 323164 w 4876138"/>
              <a:gd name="connsiteY4" fmla="*/ 755221 h 3469351"/>
              <a:gd name="connsiteX5" fmla="*/ 1800622 w 4876138"/>
              <a:gd name="connsiteY5" fmla="*/ 604602 h 3469351"/>
              <a:gd name="connsiteX6" fmla="*/ 3697764 w 4876138"/>
              <a:gd name="connsiteY6" fmla="*/ 50746 h 3469351"/>
              <a:gd name="connsiteX7" fmla="*/ 4869353 w 4876138"/>
              <a:gd name="connsiteY7" fmla="*/ 1197764 h 3469351"/>
              <a:gd name="connsiteX8" fmla="*/ 4284514 w 4876138"/>
              <a:gd name="connsiteY8" fmla="*/ 2433402 h 3469351"/>
              <a:gd name="connsiteX9" fmla="*/ 3550940 w 4876138"/>
              <a:gd name="connsiteY9" fmla="*/ 2784520 h 3469351"/>
              <a:gd name="connsiteX0" fmla="*/ 3318196 w 4643394"/>
              <a:gd name="connsiteY0" fmla="*/ 2784520 h 3469355"/>
              <a:gd name="connsiteX1" fmla="*/ 2353749 w 4643394"/>
              <a:gd name="connsiteY1" fmla="*/ 3469309 h 3469355"/>
              <a:gd name="connsiteX2" fmla="*/ 1131149 w 4643394"/>
              <a:gd name="connsiteY2" fmla="*/ 2815539 h 3469355"/>
              <a:gd name="connsiteX3" fmla="*/ 276835 w 4643394"/>
              <a:gd name="connsiteY3" fmla="*/ 2087619 h 3469355"/>
              <a:gd name="connsiteX4" fmla="*/ 90420 w 4643394"/>
              <a:gd name="connsiteY4" fmla="*/ 755221 h 3469355"/>
              <a:gd name="connsiteX5" fmla="*/ 1567878 w 4643394"/>
              <a:gd name="connsiteY5" fmla="*/ 604602 h 3469355"/>
              <a:gd name="connsiteX6" fmla="*/ 3465020 w 4643394"/>
              <a:gd name="connsiteY6" fmla="*/ 50746 h 3469355"/>
              <a:gd name="connsiteX7" fmla="*/ 4636609 w 4643394"/>
              <a:gd name="connsiteY7" fmla="*/ 1197764 h 3469355"/>
              <a:gd name="connsiteX8" fmla="*/ 4051770 w 4643394"/>
              <a:gd name="connsiteY8" fmla="*/ 2433402 h 3469355"/>
              <a:gd name="connsiteX9" fmla="*/ 3318196 w 4643394"/>
              <a:gd name="connsiteY9" fmla="*/ 2784520 h 3469355"/>
              <a:gd name="connsiteX0" fmla="*/ 3045044 w 4370242"/>
              <a:gd name="connsiteY0" fmla="*/ 2784105 h 3468940"/>
              <a:gd name="connsiteX1" fmla="*/ 2080597 w 4370242"/>
              <a:gd name="connsiteY1" fmla="*/ 3468894 h 3468940"/>
              <a:gd name="connsiteX2" fmla="*/ 857997 w 4370242"/>
              <a:gd name="connsiteY2" fmla="*/ 2815124 h 3468940"/>
              <a:gd name="connsiteX3" fmla="*/ 3683 w 4370242"/>
              <a:gd name="connsiteY3" fmla="*/ 2087204 h 3468940"/>
              <a:gd name="connsiteX4" fmla="*/ 578651 w 4370242"/>
              <a:gd name="connsiteY4" fmla="*/ 709996 h 3468940"/>
              <a:gd name="connsiteX5" fmla="*/ 1294726 w 4370242"/>
              <a:gd name="connsiteY5" fmla="*/ 604187 h 3468940"/>
              <a:gd name="connsiteX6" fmla="*/ 3191868 w 4370242"/>
              <a:gd name="connsiteY6" fmla="*/ 50331 h 3468940"/>
              <a:gd name="connsiteX7" fmla="*/ 4363457 w 4370242"/>
              <a:gd name="connsiteY7" fmla="*/ 1197349 h 3468940"/>
              <a:gd name="connsiteX8" fmla="*/ 3778618 w 4370242"/>
              <a:gd name="connsiteY8" fmla="*/ 2432987 h 3468940"/>
              <a:gd name="connsiteX9" fmla="*/ 3045044 w 4370242"/>
              <a:gd name="connsiteY9" fmla="*/ 2784105 h 3468940"/>
              <a:gd name="connsiteX0" fmla="*/ 3045044 w 4370242"/>
              <a:gd name="connsiteY0" fmla="*/ 2784105 h 3988713"/>
              <a:gd name="connsiteX1" fmla="*/ 2099396 w 4370242"/>
              <a:gd name="connsiteY1" fmla="*/ 3988690 h 3988713"/>
              <a:gd name="connsiteX2" fmla="*/ 857997 w 4370242"/>
              <a:gd name="connsiteY2" fmla="*/ 2815124 h 3988713"/>
              <a:gd name="connsiteX3" fmla="*/ 3683 w 4370242"/>
              <a:gd name="connsiteY3" fmla="*/ 2087204 h 3988713"/>
              <a:gd name="connsiteX4" fmla="*/ 578651 w 4370242"/>
              <a:gd name="connsiteY4" fmla="*/ 709996 h 3988713"/>
              <a:gd name="connsiteX5" fmla="*/ 1294726 w 4370242"/>
              <a:gd name="connsiteY5" fmla="*/ 604187 h 3988713"/>
              <a:gd name="connsiteX6" fmla="*/ 3191868 w 4370242"/>
              <a:gd name="connsiteY6" fmla="*/ 50331 h 3988713"/>
              <a:gd name="connsiteX7" fmla="*/ 4363457 w 4370242"/>
              <a:gd name="connsiteY7" fmla="*/ 1197349 h 3988713"/>
              <a:gd name="connsiteX8" fmla="*/ 3778618 w 4370242"/>
              <a:gd name="connsiteY8" fmla="*/ 2432987 h 3988713"/>
              <a:gd name="connsiteX9" fmla="*/ 3045044 w 4370242"/>
              <a:gd name="connsiteY9" fmla="*/ 2784105 h 3988713"/>
              <a:gd name="connsiteX0" fmla="*/ 3562032 w 4369238"/>
              <a:gd name="connsiteY0" fmla="*/ 3725116 h 4117922"/>
              <a:gd name="connsiteX1" fmla="*/ 2099396 w 4369238"/>
              <a:gd name="connsiteY1" fmla="*/ 3988690 h 4117922"/>
              <a:gd name="connsiteX2" fmla="*/ 857997 w 4369238"/>
              <a:gd name="connsiteY2" fmla="*/ 2815124 h 4117922"/>
              <a:gd name="connsiteX3" fmla="*/ 3683 w 4369238"/>
              <a:gd name="connsiteY3" fmla="*/ 2087204 h 4117922"/>
              <a:gd name="connsiteX4" fmla="*/ 578651 w 4369238"/>
              <a:gd name="connsiteY4" fmla="*/ 709996 h 4117922"/>
              <a:gd name="connsiteX5" fmla="*/ 1294726 w 4369238"/>
              <a:gd name="connsiteY5" fmla="*/ 604187 h 4117922"/>
              <a:gd name="connsiteX6" fmla="*/ 3191868 w 4369238"/>
              <a:gd name="connsiteY6" fmla="*/ 50331 h 4117922"/>
              <a:gd name="connsiteX7" fmla="*/ 4363457 w 4369238"/>
              <a:gd name="connsiteY7" fmla="*/ 1197349 h 4117922"/>
              <a:gd name="connsiteX8" fmla="*/ 3778618 w 4369238"/>
              <a:gd name="connsiteY8" fmla="*/ 2432987 h 4117922"/>
              <a:gd name="connsiteX9" fmla="*/ 3562032 w 4369238"/>
              <a:gd name="connsiteY9" fmla="*/ 3725116 h 4117922"/>
              <a:gd name="connsiteX0" fmla="*/ 3651095 w 4458301"/>
              <a:gd name="connsiteY0" fmla="*/ 3725116 h 4117922"/>
              <a:gd name="connsiteX1" fmla="*/ 2188459 w 4458301"/>
              <a:gd name="connsiteY1" fmla="*/ 3988690 h 4117922"/>
              <a:gd name="connsiteX2" fmla="*/ 947060 w 4458301"/>
              <a:gd name="connsiteY2" fmla="*/ 2815124 h 4117922"/>
              <a:gd name="connsiteX3" fmla="*/ 92746 w 4458301"/>
              <a:gd name="connsiteY3" fmla="*/ 2087204 h 4117922"/>
              <a:gd name="connsiteX4" fmla="*/ 87622 w 4458301"/>
              <a:gd name="connsiteY4" fmla="*/ 1126071 h 4117922"/>
              <a:gd name="connsiteX5" fmla="*/ 667714 w 4458301"/>
              <a:gd name="connsiteY5" fmla="*/ 709996 h 4117922"/>
              <a:gd name="connsiteX6" fmla="*/ 1383789 w 4458301"/>
              <a:gd name="connsiteY6" fmla="*/ 604187 h 4117922"/>
              <a:gd name="connsiteX7" fmla="*/ 3280931 w 4458301"/>
              <a:gd name="connsiteY7" fmla="*/ 50331 h 4117922"/>
              <a:gd name="connsiteX8" fmla="*/ 4452520 w 4458301"/>
              <a:gd name="connsiteY8" fmla="*/ 1197349 h 4117922"/>
              <a:gd name="connsiteX9" fmla="*/ 3867681 w 4458301"/>
              <a:gd name="connsiteY9" fmla="*/ 2432987 h 4117922"/>
              <a:gd name="connsiteX10" fmla="*/ 3651095 w 4458301"/>
              <a:gd name="connsiteY10" fmla="*/ 3725116 h 4117922"/>
              <a:gd name="connsiteX0" fmla="*/ 3651095 w 4458301"/>
              <a:gd name="connsiteY0" fmla="*/ 3725116 h 4686393"/>
              <a:gd name="connsiteX1" fmla="*/ 1831267 w 4458301"/>
              <a:gd name="connsiteY1" fmla="*/ 4660841 h 4686393"/>
              <a:gd name="connsiteX2" fmla="*/ 947060 w 4458301"/>
              <a:gd name="connsiteY2" fmla="*/ 2815124 h 4686393"/>
              <a:gd name="connsiteX3" fmla="*/ 92746 w 4458301"/>
              <a:gd name="connsiteY3" fmla="*/ 2087204 h 4686393"/>
              <a:gd name="connsiteX4" fmla="*/ 87622 w 4458301"/>
              <a:gd name="connsiteY4" fmla="*/ 1126071 h 4686393"/>
              <a:gd name="connsiteX5" fmla="*/ 667714 w 4458301"/>
              <a:gd name="connsiteY5" fmla="*/ 709996 h 4686393"/>
              <a:gd name="connsiteX6" fmla="*/ 1383789 w 4458301"/>
              <a:gd name="connsiteY6" fmla="*/ 604187 h 4686393"/>
              <a:gd name="connsiteX7" fmla="*/ 3280931 w 4458301"/>
              <a:gd name="connsiteY7" fmla="*/ 50331 h 4686393"/>
              <a:gd name="connsiteX8" fmla="*/ 4452520 w 4458301"/>
              <a:gd name="connsiteY8" fmla="*/ 1197349 h 4686393"/>
              <a:gd name="connsiteX9" fmla="*/ 3867681 w 4458301"/>
              <a:gd name="connsiteY9" fmla="*/ 2432987 h 4686393"/>
              <a:gd name="connsiteX10" fmla="*/ 3651095 w 4458301"/>
              <a:gd name="connsiteY10" fmla="*/ 3725116 h 4686393"/>
              <a:gd name="connsiteX0" fmla="*/ 3651095 w 4458301"/>
              <a:gd name="connsiteY0" fmla="*/ 3725116 h 4909713"/>
              <a:gd name="connsiteX1" fmla="*/ 3283549 w 4458301"/>
              <a:gd name="connsiteY1" fmla="*/ 4791532 h 4909713"/>
              <a:gd name="connsiteX2" fmla="*/ 1831267 w 4458301"/>
              <a:gd name="connsiteY2" fmla="*/ 4660841 h 4909713"/>
              <a:gd name="connsiteX3" fmla="*/ 947060 w 4458301"/>
              <a:gd name="connsiteY3" fmla="*/ 2815124 h 4909713"/>
              <a:gd name="connsiteX4" fmla="*/ 92746 w 4458301"/>
              <a:gd name="connsiteY4" fmla="*/ 2087204 h 4909713"/>
              <a:gd name="connsiteX5" fmla="*/ 87622 w 4458301"/>
              <a:gd name="connsiteY5" fmla="*/ 1126071 h 4909713"/>
              <a:gd name="connsiteX6" fmla="*/ 667714 w 4458301"/>
              <a:gd name="connsiteY6" fmla="*/ 709996 h 4909713"/>
              <a:gd name="connsiteX7" fmla="*/ 1383789 w 4458301"/>
              <a:gd name="connsiteY7" fmla="*/ 604187 h 4909713"/>
              <a:gd name="connsiteX8" fmla="*/ 3280931 w 4458301"/>
              <a:gd name="connsiteY8" fmla="*/ 50331 h 4909713"/>
              <a:gd name="connsiteX9" fmla="*/ 4452520 w 4458301"/>
              <a:gd name="connsiteY9" fmla="*/ 1197349 h 4909713"/>
              <a:gd name="connsiteX10" fmla="*/ 3867681 w 4458301"/>
              <a:gd name="connsiteY10" fmla="*/ 2432987 h 4909713"/>
              <a:gd name="connsiteX11" fmla="*/ 3651095 w 4458301"/>
              <a:gd name="connsiteY11" fmla="*/ 3725116 h 4909713"/>
              <a:gd name="connsiteX0" fmla="*/ 3998887 w 4457774"/>
              <a:gd name="connsiteY0" fmla="*/ 4209065 h 4909713"/>
              <a:gd name="connsiteX1" fmla="*/ 3283549 w 4457774"/>
              <a:gd name="connsiteY1" fmla="*/ 4791532 h 4909713"/>
              <a:gd name="connsiteX2" fmla="*/ 1831267 w 4457774"/>
              <a:gd name="connsiteY2" fmla="*/ 4660841 h 4909713"/>
              <a:gd name="connsiteX3" fmla="*/ 947060 w 4457774"/>
              <a:gd name="connsiteY3" fmla="*/ 2815124 h 4909713"/>
              <a:gd name="connsiteX4" fmla="*/ 92746 w 4457774"/>
              <a:gd name="connsiteY4" fmla="*/ 2087204 h 4909713"/>
              <a:gd name="connsiteX5" fmla="*/ 87622 w 4457774"/>
              <a:gd name="connsiteY5" fmla="*/ 1126071 h 4909713"/>
              <a:gd name="connsiteX6" fmla="*/ 667714 w 4457774"/>
              <a:gd name="connsiteY6" fmla="*/ 709996 h 4909713"/>
              <a:gd name="connsiteX7" fmla="*/ 1383789 w 4457774"/>
              <a:gd name="connsiteY7" fmla="*/ 604187 h 4909713"/>
              <a:gd name="connsiteX8" fmla="*/ 3280931 w 4457774"/>
              <a:gd name="connsiteY8" fmla="*/ 50331 h 4909713"/>
              <a:gd name="connsiteX9" fmla="*/ 4452520 w 4457774"/>
              <a:gd name="connsiteY9" fmla="*/ 1197349 h 4909713"/>
              <a:gd name="connsiteX10" fmla="*/ 3867681 w 4457774"/>
              <a:gd name="connsiteY10" fmla="*/ 2432987 h 4909713"/>
              <a:gd name="connsiteX11" fmla="*/ 3998887 w 4457774"/>
              <a:gd name="connsiteY11" fmla="*/ 4209065 h 4909713"/>
              <a:gd name="connsiteX0" fmla="*/ 3998887 w 4457774"/>
              <a:gd name="connsiteY0" fmla="*/ 4209065 h 4853164"/>
              <a:gd name="connsiteX1" fmla="*/ 3283549 w 4457774"/>
              <a:gd name="connsiteY1" fmla="*/ 4791532 h 4853164"/>
              <a:gd name="connsiteX2" fmla="*/ 1831267 w 4457774"/>
              <a:gd name="connsiteY2" fmla="*/ 4660841 h 4853164"/>
              <a:gd name="connsiteX3" fmla="*/ 1459991 w 4457774"/>
              <a:gd name="connsiteY3" fmla="*/ 4128344 h 4853164"/>
              <a:gd name="connsiteX4" fmla="*/ 947060 w 4457774"/>
              <a:gd name="connsiteY4" fmla="*/ 2815124 h 4853164"/>
              <a:gd name="connsiteX5" fmla="*/ 92746 w 4457774"/>
              <a:gd name="connsiteY5" fmla="*/ 2087204 h 4853164"/>
              <a:gd name="connsiteX6" fmla="*/ 87622 w 4457774"/>
              <a:gd name="connsiteY6" fmla="*/ 1126071 h 4853164"/>
              <a:gd name="connsiteX7" fmla="*/ 667714 w 4457774"/>
              <a:gd name="connsiteY7" fmla="*/ 709996 h 4853164"/>
              <a:gd name="connsiteX8" fmla="*/ 1383789 w 4457774"/>
              <a:gd name="connsiteY8" fmla="*/ 604187 h 4853164"/>
              <a:gd name="connsiteX9" fmla="*/ 3280931 w 4457774"/>
              <a:gd name="connsiteY9" fmla="*/ 50331 h 4853164"/>
              <a:gd name="connsiteX10" fmla="*/ 4452520 w 4457774"/>
              <a:gd name="connsiteY10" fmla="*/ 1197349 h 4853164"/>
              <a:gd name="connsiteX11" fmla="*/ 3867681 w 4457774"/>
              <a:gd name="connsiteY11" fmla="*/ 2432987 h 4853164"/>
              <a:gd name="connsiteX12" fmla="*/ 3998887 w 4457774"/>
              <a:gd name="connsiteY12" fmla="*/ 4209065 h 4853164"/>
              <a:gd name="connsiteX0" fmla="*/ 3998887 w 4457774"/>
              <a:gd name="connsiteY0" fmla="*/ 4209065 h 4847667"/>
              <a:gd name="connsiteX1" fmla="*/ 3283549 w 4457774"/>
              <a:gd name="connsiteY1" fmla="*/ 4791532 h 4847667"/>
              <a:gd name="connsiteX2" fmla="*/ 1831267 w 4457774"/>
              <a:gd name="connsiteY2" fmla="*/ 4660841 h 4847667"/>
              <a:gd name="connsiteX3" fmla="*/ 1159198 w 4457774"/>
              <a:gd name="connsiteY3" fmla="*/ 4334470 h 4847667"/>
              <a:gd name="connsiteX4" fmla="*/ 947060 w 4457774"/>
              <a:gd name="connsiteY4" fmla="*/ 2815124 h 4847667"/>
              <a:gd name="connsiteX5" fmla="*/ 92746 w 4457774"/>
              <a:gd name="connsiteY5" fmla="*/ 2087204 h 4847667"/>
              <a:gd name="connsiteX6" fmla="*/ 87622 w 4457774"/>
              <a:gd name="connsiteY6" fmla="*/ 1126071 h 4847667"/>
              <a:gd name="connsiteX7" fmla="*/ 667714 w 4457774"/>
              <a:gd name="connsiteY7" fmla="*/ 709996 h 4847667"/>
              <a:gd name="connsiteX8" fmla="*/ 1383789 w 4457774"/>
              <a:gd name="connsiteY8" fmla="*/ 604187 h 4847667"/>
              <a:gd name="connsiteX9" fmla="*/ 3280931 w 4457774"/>
              <a:gd name="connsiteY9" fmla="*/ 50331 h 4847667"/>
              <a:gd name="connsiteX10" fmla="*/ 4452520 w 4457774"/>
              <a:gd name="connsiteY10" fmla="*/ 1197349 h 4847667"/>
              <a:gd name="connsiteX11" fmla="*/ 3867681 w 4457774"/>
              <a:gd name="connsiteY11" fmla="*/ 2432987 h 4847667"/>
              <a:gd name="connsiteX12" fmla="*/ 3998887 w 4457774"/>
              <a:gd name="connsiteY12" fmla="*/ 4209065 h 4847667"/>
              <a:gd name="connsiteX0" fmla="*/ 3998887 w 4457774"/>
              <a:gd name="connsiteY0" fmla="*/ 4209065 h 5271054"/>
              <a:gd name="connsiteX1" fmla="*/ 3283549 w 4457774"/>
              <a:gd name="connsiteY1" fmla="*/ 4791532 h 5271054"/>
              <a:gd name="connsiteX2" fmla="*/ 1897066 w 4457774"/>
              <a:gd name="connsiteY2" fmla="*/ 5261296 h 5271054"/>
              <a:gd name="connsiteX3" fmla="*/ 1159198 w 4457774"/>
              <a:gd name="connsiteY3" fmla="*/ 4334470 h 5271054"/>
              <a:gd name="connsiteX4" fmla="*/ 947060 w 4457774"/>
              <a:gd name="connsiteY4" fmla="*/ 2815124 h 5271054"/>
              <a:gd name="connsiteX5" fmla="*/ 92746 w 4457774"/>
              <a:gd name="connsiteY5" fmla="*/ 2087204 h 5271054"/>
              <a:gd name="connsiteX6" fmla="*/ 87622 w 4457774"/>
              <a:gd name="connsiteY6" fmla="*/ 1126071 h 5271054"/>
              <a:gd name="connsiteX7" fmla="*/ 667714 w 4457774"/>
              <a:gd name="connsiteY7" fmla="*/ 709996 h 5271054"/>
              <a:gd name="connsiteX8" fmla="*/ 1383789 w 4457774"/>
              <a:gd name="connsiteY8" fmla="*/ 604187 h 5271054"/>
              <a:gd name="connsiteX9" fmla="*/ 3280931 w 4457774"/>
              <a:gd name="connsiteY9" fmla="*/ 50331 h 5271054"/>
              <a:gd name="connsiteX10" fmla="*/ 4452520 w 4457774"/>
              <a:gd name="connsiteY10" fmla="*/ 1197349 h 5271054"/>
              <a:gd name="connsiteX11" fmla="*/ 3867681 w 4457774"/>
              <a:gd name="connsiteY11" fmla="*/ 2432987 h 5271054"/>
              <a:gd name="connsiteX12" fmla="*/ 3998887 w 4457774"/>
              <a:gd name="connsiteY12" fmla="*/ 4209065 h 5271054"/>
              <a:gd name="connsiteX0" fmla="*/ 3998887 w 4457774"/>
              <a:gd name="connsiteY0" fmla="*/ 4209065 h 5123614"/>
              <a:gd name="connsiteX1" fmla="*/ 3283549 w 4457774"/>
              <a:gd name="connsiteY1" fmla="*/ 4791532 h 5123614"/>
              <a:gd name="connsiteX2" fmla="*/ 2197859 w 4457774"/>
              <a:gd name="connsiteY2" fmla="*/ 5108942 h 5123614"/>
              <a:gd name="connsiteX3" fmla="*/ 1159198 w 4457774"/>
              <a:gd name="connsiteY3" fmla="*/ 4334470 h 5123614"/>
              <a:gd name="connsiteX4" fmla="*/ 947060 w 4457774"/>
              <a:gd name="connsiteY4" fmla="*/ 2815124 h 5123614"/>
              <a:gd name="connsiteX5" fmla="*/ 92746 w 4457774"/>
              <a:gd name="connsiteY5" fmla="*/ 2087204 h 5123614"/>
              <a:gd name="connsiteX6" fmla="*/ 87622 w 4457774"/>
              <a:gd name="connsiteY6" fmla="*/ 1126071 h 5123614"/>
              <a:gd name="connsiteX7" fmla="*/ 667714 w 4457774"/>
              <a:gd name="connsiteY7" fmla="*/ 709996 h 5123614"/>
              <a:gd name="connsiteX8" fmla="*/ 1383789 w 4457774"/>
              <a:gd name="connsiteY8" fmla="*/ 604187 h 5123614"/>
              <a:gd name="connsiteX9" fmla="*/ 3280931 w 4457774"/>
              <a:gd name="connsiteY9" fmla="*/ 50331 h 5123614"/>
              <a:gd name="connsiteX10" fmla="*/ 4452520 w 4457774"/>
              <a:gd name="connsiteY10" fmla="*/ 1197349 h 5123614"/>
              <a:gd name="connsiteX11" fmla="*/ 3867681 w 4457774"/>
              <a:gd name="connsiteY11" fmla="*/ 2432987 h 5123614"/>
              <a:gd name="connsiteX12" fmla="*/ 3998887 w 4457774"/>
              <a:gd name="connsiteY12" fmla="*/ 4209065 h 5123614"/>
              <a:gd name="connsiteX0" fmla="*/ 3968952 w 4427839"/>
              <a:gd name="connsiteY0" fmla="*/ 4209065 h 5123614"/>
              <a:gd name="connsiteX1" fmla="*/ 3253614 w 4427839"/>
              <a:gd name="connsiteY1" fmla="*/ 4791532 h 5123614"/>
              <a:gd name="connsiteX2" fmla="*/ 2167924 w 4427839"/>
              <a:gd name="connsiteY2" fmla="*/ 5108942 h 5123614"/>
              <a:gd name="connsiteX3" fmla="*/ 1129263 w 4427839"/>
              <a:gd name="connsiteY3" fmla="*/ 4334470 h 5123614"/>
              <a:gd name="connsiteX4" fmla="*/ 917125 w 4427839"/>
              <a:gd name="connsiteY4" fmla="*/ 2815124 h 5123614"/>
              <a:gd name="connsiteX5" fmla="*/ 128609 w 4427839"/>
              <a:gd name="connsiteY5" fmla="*/ 1934850 h 5123614"/>
              <a:gd name="connsiteX6" fmla="*/ 57687 w 4427839"/>
              <a:gd name="connsiteY6" fmla="*/ 1126071 h 5123614"/>
              <a:gd name="connsiteX7" fmla="*/ 637779 w 4427839"/>
              <a:gd name="connsiteY7" fmla="*/ 709996 h 5123614"/>
              <a:gd name="connsiteX8" fmla="*/ 1353854 w 4427839"/>
              <a:gd name="connsiteY8" fmla="*/ 604187 h 5123614"/>
              <a:gd name="connsiteX9" fmla="*/ 3250996 w 4427839"/>
              <a:gd name="connsiteY9" fmla="*/ 50331 h 5123614"/>
              <a:gd name="connsiteX10" fmla="*/ 4422585 w 4427839"/>
              <a:gd name="connsiteY10" fmla="*/ 1197349 h 5123614"/>
              <a:gd name="connsiteX11" fmla="*/ 3837746 w 4427839"/>
              <a:gd name="connsiteY11" fmla="*/ 2432987 h 5123614"/>
              <a:gd name="connsiteX12" fmla="*/ 3968952 w 4427839"/>
              <a:gd name="connsiteY12" fmla="*/ 4209065 h 5123614"/>
              <a:gd name="connsiteX0" fmla="*/ 3968952 w 4427839"/>
              <a:gd name="connsiteY0" fmla="*/ 4209065 h 5031843"/>
              <a:gd name="connsiteX1" fmla="*/ 3253614 w 4427839"/>
              <a:gd name="connsiteY1" fmla="*/ 4791532 h 5031843"/>
              <a:gd name="connsiteX2" fmla="*/ 2167924 w 4427839"/>
              <a:gd name="connsiteY2" fmla="*/ 5010361 h 5031843"/>
              <a:gd name="connsiteX3" fmla="*/ 1129263 w 4427839"/>
              <a:gd name="connsiteY3" fmla="*/ 4334470 h 5031843"/>
              <a:gd name="connsiteX4" fmla="*/ 917125 w 4427839"/>
              <a:gd name="connsiteY4" fmla="*/ 2815124 h 5031843"/>
              <a:gd name="connsiteX5" fmla="*/ 128609 w 4427839"/>
              <a:gd name="connsiteY5" fmla="*/ 1934850 h 5031843"/>
              <a:gd name="connsiteX6" fmla="*/ 57687 w 4427839"/>
              <a:gd name="connsiteY6" fmla="*/ 1126071 h 5031843"/>
              <a:gd name="connsiteX7" fmla="*/ 637779 w 4427839"/>
              <a:gd name="connsiteY7" fmla="*/ 709996 h 5031843"/>
              <a:gd name="connsiteX8" fmla="*/ 1353854 w 4427839"/>
              <a:gd name="connsiteY8" fmla="*/ 604187 h 5031843"/>
              <a:gd name="connsiteX9" fmla="*/ 3250996 w 4427839"/>
              <a:gd name="connsiteY9" fmla="*/ 50331 h 5031843"/>
              <a:gd name="connsiteX10" fmla="*/ 4422585 w 4427839"/>
              <a:gd name="connsiteY10" fmla="*/ 1197349 h 5031843"/>
              <a:gd name="connsiteX11" fmla="*/ 3837746 w 4427839"/>
              <a:gd name="connsiteY11" fmla="*/ 2432987 h 5031843"/>
              <a:gd name="connsiteX12" fmla="*/ 3968952 w 4427839"/>
              <a:gd name="connsiteY12" fmla="*/ 4209065 h 5031843"/>
              <a:gd name="connsiteX0" fmla="*/ 3968952 w 4427839"/>
              <a:gd name="connsiteY0" fmla="*/ 4209065 h 5104081"/>
              <a:gd name="connsiteX1" fmla="*/ 3620206 w 4427839"/>
              <a:gd name="connsiteY1" fmla="*/ 4997658 h 5104081"/>
              <a:gd name="connsiteX2" fmla="*/ 2167924 w 4427839"/>
              <a:gd name="connsiteY2" fmla="*/ 5010361 h 5104081"/>
              <a:gd name="connsiteX3" fmla="*/ 1129263 w 4427839"/>
              <a:gd name="connsiteY3" fmla="*/ 4334470 h 5104081"/>
              <a:gd name="connsiteX4" fmla="*/ 917125 w 4427839"/>
              <a:gd name="connsiteY4" fmla="*/ 2815124 h 5104081"/>
              <a:gd name="connsiteX5" fmla="*/ 128609 w 4427839"/>
              <a:gd name="connsiteY5" fmla="*/ 1934850 h 5104081"/>
              <a:gd name="connsiteX6" fmla="*/ 57687 w 4427839"/>
              <a:gd name="connsiteY6" fmla="*/ 1126071 h 5104081"/>
              <a:gd name="connsiteX7" fmla="*/ 637779 w 4427839"/>
              <a:gd name="connsiteY7" fmla="*/ 709996 h 5104081"/>
              <a:gd name="connsiteX8" fmla="*/ 1353854 w 4427839"/>
              <a:gd name="connsiteY8" fmla="*/ 604187 h 5104081"/>
              <a:gd name="connsiteX9" fmla="*/ 3250996 w 4427839"/>
              <a:gd name="connsiteY9" fmla="*/ 50331 h 5104081"/>
              <a:gd name="connsiteX10" fmla="*/ 4422585 w 4427839"/>
              <a:gd name="connsiteY10" fmla="*/ 1197349 h 5104081"/>
              <a:gd name="connsiteX11" fmla="*/ 3837746 w 4427839"/>
              <a:gd name="connsiteY11" fmla="*/ 2432987 h 5104081"/>
              <a:gd name="connsiteX12" fmla="*/ 3968952 w 4427839"/>
              <a:gd name="connsiteY12" fmla="*/ 4209065 h 5104081"/>
              <a:gd name="connsiteX0" fmla="*/ 4354343 w 4427355"/>
              <a:gd name="connsiteY0" fmla="*/ 4262837 h 5104081"/>
              <a:gd name="connsiteX1" fmla="*/ 3620206 w 4427355"/>
              <a:gd name="connsiteY1" fmla="*/ 4997658 h 5104081"/>
              <a:gd name="connsiteX2" fmla="*/ 2167924 w 4427355"/>
              <a:gd name="connsiteY2" fmla="*/ 5010361 h 5104081"/>
              <a:gd name="connsiteX3" fmla="*/ 1129263 w 4427355"/>
              <a:gd name="connsiteY3" fmla="*/ 4334470 h 5104081"/>
              <a:gd name="connsiteX4" fmla="*/ 917125 w 4427355"/>
              <a:gd name="connsiteY4" fmla="*/ 2815124 h 5104081"/>
              <a:gd name="connsiteX5" fmla="*/ 128609 w 4427355"/>
              <a:gd name="connsiteY5" fmla="*/ 1934850 h 5104081"/>
              <a:gd name="connsiteX6" fmla="*/ 57687 w 4427355"/>
              <a:gd name="connsiteY6" fmla="*/ 1126071 h 5104081"/>
              <a:gd name="connsiteX7" fmla="*/ 637779 w 4427355"/>
              <a:gd name="connsiteY7" fmla="*/ 709996 h 5104081"/>
              <a:gd name="connsiteX8" fmla="*/ 1353854 w 4427355"/>
              <a:gd name="connsiteY8" fmla="*/ 604187 h 5104081"/>
              <a:gd name="connsiteX9" fmla="*/ 3250996 w 4427355"/>
              <a:gd name="connsiteY9" fmla="*/ 50331 h 5104081"/>
              <a:gd name="connsiteX10" fmla="*/ 4422585 w 4427355"/>
              <a:gd name="connsiteY10" fmla="*/ 1197349 h 5104081"/>
              <a:gd name="connsiteX11" fmla="*/ 3837746 w 4427355"/>
              <a:gd name="connsiteY11" fmla="*/ 2432987 h 5104081"/>
              <a:gd name="connsiteX12" fmla="*/ 4354343 w 4427355"/>
              <a:gd name="connsiteY12" fmla="*/ 4262837 h 5104081"/>
              <a:gd name="connsiteX0" fmla="*/ 4354343 w 4427355"/>
              <a:gd name="connsiteY0" fmla="*/ 4262837 h 5113473"/>
              <a:gd name="connsiteX1" fmla="*/ 3620206 w 4427355"/>
              <a:gd name="connsiteY1" fmla="*/ 4997658 h 5113473"/>
              <a:gd name="connsiteX2" fmla="*/ 2167924 w 4427355"/>
              <a:gd name="connsiteY2" fmla="*/ 5010361 h 5113473"/>
              <a:gd name="connsiteX3" fmla="*/ 1279659 w 4427355"/>
              <a:gd name="connsiteY3" fmla="*/ 4182116 h 5113473"/>
              <a:gd name="connsiteX4" fmla="*/ 917125 w 4427355"/>
              <a:gd name="connsiteY4" fmla="*/ 2815124 h 5113473"/>
              <a:gd name="connsiteX5" fmla="*/ 128609 w 4427355"/>
              <a:gd name="connsiteY5" fmla="*/ 1934850 h 5113473"/>
              <a:gd name="connsiteX6" fmla="*/ 57687 w 4427355"/>
              <a:gd name="connsiteY6" fmla="*/ 1126071 h 5113473"/>
              <a:gd name="connsiteX7" fmla="*/ 637779 w 4427355"/>
              <a:gd name="connsiteY7" fmla="*/ 709996 h 5113473"/>
              <a:gd name="connsiteX8" fmla="*/ 1353854 w 4427355"/>
              <a:gd name="connsiteY8" fmla="*/ 604187 h 5113473"/>
              <a:gd name="connsiteX9" fmla="*/ 3250996 w 4427355"/>
              <a:gd name="connsiteY9" fmla="*/ 50331 h 5113473"/>
              <a:gd name="connsiteX10" fmla="*/ 4422585 w 4427355"/>
              <a:gd name="connsiteY10" fmla="*/ 1197349 h 5113473"/>
              <a:gd name="connsiteX11" fmla="*/ 3837746 w 4427355"/>
              <a:gd name="connsiteY11" fmla="*/ 2432987 h 5113473"/>
              <a:gd name="connsiteX12" fmla="*/ 4354343 w 4427355"/>
              <a:gd name="connsiteY12" fmla="*/ 4262837 h 5113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427355" h="5113473">
                <a:moveTo>
                  <a:pt x="4354343" y="4262837"/>
                </a:moveTo>
                <a:cubicBezTo>
                  <a:pt x="4112858" y="4627548"/>
                  <a:pt x="3923511" y="4841704"/>
                  <a:pt x="3620206" y="4997658"/>
                </a:cubicBezTo>
                <a:cubicBezTo>
                  <a:pt x="3316901" y="5153612"/>
                  <a:pt x="2558015" y="5146285"/>
                  <a:pt x="2167924" y="5010361"/>
                </a:cubicBezTo>
                <a:cubicBezTo>
                  <a:pt x="1777833" y="4874437"/>
                  <a:pt x="1427027" y="4489735"/>
                  <a:pt x="1279659" y="4182116"/>
                </a:cubicBezTo>
                <a:cubicBezTo>
                  <a:pt x="1132291" y="3874497"/>
                  <a:pt x="1108967" y="3189668"/>
                  <a:pt x="917125" y="2815124"/>
                </a:cubicBezTo>
                <a:cubicBezTo>
                  <a:pt x="725283" y="2440580"/>
                  <a:pt x="271849" y="2216359"/>
                  <a:pt x="128609" y="1934850"/>
                </a:cubicBezTo>
                <a:cubicBezTo>
                  <a:pt x="-14631" y="1653341"/>
                  <a:pt x="-38141" y="1355606"/>
                  <a:pt x="57687" y="1126071"/>
                </a:cubicBezTo>
                <a:cubicBezTo>
                  <a:pt x="153515" y="896536"/>
                  <a:pt x="421751" y="796977"/>
                  <a:pt x="637779" y="709996"/>
                </a:cubicBezTo>
                <a:cubicBezTo>
                  <a:pt x="853807" y="623015"/>
                  <a:pt x="918318" y="714131"/>
                  <a:pt x="1353854" y="604187"/>
                </a:cubicBezTo>
                <a:cubicBezTo>
                  <a:pt x="1789390" y="494243"/>
                  <a:pt x="2689163" y="-188505"/>
                  <a:pt x="3250996" y="50331"/>
                </a:cubicBezTo>
                <a:cubicBezTo>
                  <a:pt x="3795215" y="100290"/>
                  <a:pt x="4340072" y="718515"/>
                  <a:pt x="4422585" y="1197349"/>
                </a:cubicBezTo>
                <a:cubicBezTo>
                  <a:pt x="4488532" y="1617205"/>
                  <a:pt x="3849120" y="1922072"/>
                  <a:pt x="3837746" y="2432987"/>
                </a:cubicBezTo>
                <a:cubicBezTo>
                  <a:pt x="3826372" y="2943902"/>
                  <a:pt x="4529137" y="4093783"/>
                  <a:pt x="4354343" y="4262837"/>
                </a:cubicBezTo>
                <a:close/>
              </a:path>
            </a:pathLst>
          </a:custGeom>
          <a:ln>
            <a:noFill/>
          </a:ln>
        </p:spPr>
        <p:txBody>
          <a:bodyPr/>
          <a:lstStyle/>
          <a:p>
            <a:r>
              <a:rPr lang="fi-FI"/>
              <a:t>Lisää kuva napsauttamalla kuvaketta</a:t>
            </a:r>
            <a:endParaRPr lang="fi-FI" dirty="0"/>
          </a:p>
        </p:txBody>
      </p:sp>
      <p:sp>
        <p:nvSpPr>
          <p:cNvPr id="11" name="Kuvan paikkamerkki 6">
            <a:extLst>
              <a:ext uri="{FF2B5EF4-FFF2-40B4-BE49-F238E27FC236}">
                <a16:creationId xmlns:a16="http://schemas.microsoft.com/office/drawing/2014/main" id="{868FE9D7-FC82-9692-0823-3A6A1D5C92BB}"/>
              </a:ext>
            </a:extLst>
          </p:cNvPr>
          <p:cNvSpPr>
            <a:spLocks noGrp="1"/>
          </p:cNvSpPr>
          <p:nvPr>
            <p:ph type="pic" sz="quarter" idx="12" hasCustomPrompt="1"/>
          </p:nvPr>
        </p:nvSpPr>
        <p:spPr>
          <a:xfrm>
            <a:off x="4324350" y="5630183"/>
            <a:ext cx="3543300" cy="995362"/>
          </a:xfrm>
          <a:prstGeom prst="rect">
            <a:avLst/>
          </a:prstGeom>
        </p:spPr>
        <p:txBody>
          <a:bodyPr/>
          <a:lstStyle>
            <a:lvl1pPr>
              <a:defRPr/>
            </a:lvl1pPr>
          </a:lstStyle>
          <a:p>
            <a:r>
              <a:rPr lang="fi-FI" dirty="0"/>
              <a:t>Valonian logo</a:t>
            </a:r>
          </a:p>
        </p:txBody>
      </p:sp>
      <p:pic>
        <p:nvPicPr>
          <p:cNvPr id="3" name="Kuva 2">
            <a:extLst>
              <a:ext uri="{FF2B5EF4-FFF2-40B4-BE49-F238E27FC236}">
                <a16:creationId xmlns:a16="http://schemas.microsoft.com/office/drawing/2014/main" id="{9CD17055-D3F9-CC2C-C59E-10680F6F37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2246262" cy="1760583"/>
          </a:xfrm>
          <a:prstGeom prst="rect">
            <a:avLst/>
          </a:prstGeom>
        </p:spPr>
      </p:pic>
    </p:spTree>
    <p:extLst>
      <p:ext uri="{BB962C8B-B14F-4D97-AF65-F5344CB8AC3E}">
        <p14:creationId xmlns:p14="http://schemas.microsoft.com/office/powerpoint/2010/main" val="1880436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Lopetusdia 2 henkilöä">
    <p:bg>
      <p:bgPr>
        <a:solidFill>
          <a:schemeClr val="bg1">
            <a:lumMod val="95000"/>
          </a:schemeClr>
        </a:solidFill>
        <a:effectLst/>
      </p:bgPr>
    </p:bg>
    <p:spTree>
      <p:nvGrpSpPr>
        <p:cNvPr id="1" name=""/>
        <p:cNvGrpSpPr/>
        <p:nvPr/>
      </p:nvGrpSpPr>
      <p:grpSpPr>
        <a:xfrm>
          <a:off x="0" y="0"/>
          <a:ext cx="0" cy="0"/>
          <a:chOff x="0" y="0"/>
          <a:chExt cx="0" cy="0"/>
        </a:xfrm>
      </p:grpSpPr>
      <p:pic>
        <p:nvPicPr>
          <p:cNvPr id="13" name="Kuva 12">
            <a:extLst>
              <a:ext uri="{FF2B5EF4-FFF2-40B4-BE49-F238E27FC236}">
                <a16:creationId xmlns:a16="http://schemas.microsoft.com/office/drawing/2014/main" id="{E4D75C8E-6EF1-2C5D-1B92-B0A55674481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6898231">
            <a:off x="75076" y="-1084102"/>
            <a:ext cx="5264407" cy="6858000"/>
          </a:xfrm>
          <a:prstGeom prst="rect">
            <a:avLst/>
          </a:prstGeom>
        </p:spPr>
      </p:pic>
      <p:sp>
        <p:nvSpPr>
          <p:cNvPr id="3" name="Title 1" descr="Otsikkopaikka">
            <a:extLst>
              <a:ext uri="{FF2B5EF4-FFF2-40B4-BE49-F238E27FC236}">
                <a16:creationId xmlns:a16="http://schemas.microsoft.com/office/drawing/2014/main" id="{5D309C88-F342-72DC-11EB-8F9C28725282}"/>
              </a:ext>
            </a:extLst>
          </p:cNvPr>
          <p:cNvSpPr>
            <a:spLocks noGrp="1"/>
          </p:cNvSpPr>
          <p:nvPr>
            <p:ph type="ctrTitle"/>
          </p:nvPr>
        </p:nvSpPr>
        <p:spPr>
          <a:xfrm>
            <a:off x="428955" y="923721"/>
            <a:ext cx="4467510" cy="1559708"/>
          </a:xfrm>
          <a:noFill/>
        </p:spPr>
        <p:txBody>
          <a:bodyPr bIns="288000" anchor="b" anchorCtr="0">
            <a:normAutofit/>
          </a:bodyPr>
          <a:lstStyle>
            <a:lvl1pPr algn="l">
              <a:lnSpc>
                <a:spcPct val="100000"/>
              </a:lnSpc>
              <a:spcBef>
                <a:spcPts val="600"/>
              </a:spcBef>
              <a:spcAft>
                <a:spcPts val="600"/>
              </a:spcAft>
              <a:defRPr sz="4400" b="1" spc="0">
                <a:solidFill>
                  <a:schemeClr val="accent6"/>
                </a:solidFill>
                <a:latin typeface="Aptos" panose="020B0004020202020204" pitchFamily="34" charset="0"/>
                <a:cs typeface="Calibri Light" panose="020F0302020204030204" pitchFamily="34" charset="0"/>
              </a:defRPr>
            </a:lvl1pPr>
          </a:lstStyle>
          <a:p>
            <a:endParaRPr lang="en-US" dirty="0"/>
          </a:p>
        </p:txBody>
      </p:sp>
      <p:sp>
        <p:nvSpPr>
          <p:cNvPr id="42" name="Kuvan paikkamerkki 37" descr="Ympyrän mallinen kuvapaikka esityksen pitäjän kasvokuvalle">
            <a:extLst>
              <a:ext uri="{FF2B5EF4-FFF2-40B4-BE49-F238E27FC236}">
                <a16:creationId xmlns:a16="http://schemas.microsoft.com/office/drawing/2014/main" id="{CCC292C4-061D-E0EC-508B-C8F127A58BD7}"/>
              </a:ext>
            </a:extLst>
          </p:cNvPr>
          <p:cNvSpPr>
            <a:spLocks noGrp="1"/>
          </p:cNvSpPr>
          <p:nvPr>
            <p:ph type="pic" sz="quarter" idx="21"/>
          </p:nvPr>
        </p:nvSpPr>
        <p:spPr>
          <a:xfrm>
            <a:off x="609586" y="4668750"/>
            <a:ext cx="1619264" cy="1619264"/>
          </a:xfrm>
          <a:prstGeom prst="ellipse">
            <a:avLst/>
          </a:prstGeom>
        </p:spPr>
        <p:txBody>
          <a:bodyPr/>
          <a:lstStyle/>
          <a:p>
            <a:endParaRPr lang="fi-FI" dirty="0"/>
          </a:p>
        </p:txBody>
      </p:sp>
      <p:sp>
        <p:nvSpPr>
          <p:cNvPr id="43" name="Kuvan paikkamerkki 37" descr="Ympyrän mallinen kuvapaikka esityksen pitäjän kasvokuvalle">
            <a:extLst>
              <a:ext uri="{FF2B5EF4-FFF2-40B4-BE49-F238E27FC236}">
                <a16:creationId xmlns:a16="http://schemas.microsoft.com/office/drawing/2014/main" id="{AB1A20CD-EF33-FC9B-3A50-91C07D6A3090}"/>
              </a:ext>
            </a:extLst>
          </p:cNvPr>
          <p:cNvSpPr>
            <a:spLocks noGrp="1"/>
          </p:cNvSpPr>
          <p:nvPr>
            <p:ph type="pic" sz="quarter" idx="22"/>
          </p:nvPr>
        </p:nvSpPr>
        <p:spPr>
          <a:xfrm>
            <a:off x="609586" y="2911112"/>
            <a:ext cx="1619264" cy="1619264"/>
          </a:xfrm>
          <a:prstGeom prst="ellipse">
            <a:avLst/>
          </a:prstGeom>
        </p:spPr>
        <p:txBody>
          <a:bodyPr/>
          <a:lstStyle/>
          <a:p>
            <a:endParaRPr lang="fi-FI" dirty="0"/>
          </a:p>
        </p:txBody>
      </p:sp>
      <p:sp>
        <p:nvSpPr>
          <p:cNvPr id="16" name="Tekstin paikkamerkki 15" descr="Esityksen pitäjän nimi ja yhteystiedot">
            <a:extLst>
              <a:ext uri="{FF2B5EF4-FFF2-40B4-BE49-F238E27FC236}">
                <a16:creationId xmlns:a16="http://schemas.microsoft.com/office/drawing/2014/main" id="{37AE4490-932C-0D77-66B1-DEA60CEA5A08}"/>
              </a:ext>
            </a:extLst>
          </p:cNvPr>
          <p:cNvSpPr>
            <a:spLocks noGrp="1"/>
          </p:cNvSpPr>
          <p:nvPr>
            <p:ph type="body" sz="quarter" idx="23"/>
          </p:nvPr>
        </p:nvSpPr>
        <p:spPr>
          <a:xfrm>
            <a:off x="2428875" y="4910138"/>
            <a:ext cx="4824413" cy="1358900"/>
          </a:xfrm>
        </p:spPr>
        <p:txBody>
          <a:bodyPr anchor="ctr" anchorCtr="0">
            <a:normAutofit/>
          </a:bodyPr>
          <a:lstStyle>
            <a:lvl1pPr marL="0" indent="0">
              <a:buNone/>
              <a:defRPr sz="2400"/>
            </a:lvl1pPr>
          </a:lstStyle>
          <a:p>
            <a:pPr lvl="0"/>
            <a:r>
              <a:rPr lang="fi-FI" dirty="0"/>
              <a:t>Muokkaa tekstin perustyylejä napsauttamalla</a:t>
            </a:r>
          </a:p>
        </p:txBody>
      </p:sp>
      <p:sp>
        <p:nvSpPr>
          <p:cNvPr id="5" name="Tekstin paikkamerkki 4">
            <a:extLst>
              <a:ext uri="{FF2B5EF4-FFF2-40B4-BE49-F238E27FC236}">
                <a16:creationId xmlns:a16="http://schemas.microsoft.com/office/drawing/2014/main" id="{5FA3C653-FD63-E3B6-8F3D-CBCF90B625FF}"/>
              </a:ext>
            </a:extLst>
          </p:cNvPr>
          <p:cNvSpPr>
            <a:spLocks noGrp="1"/>
          </p:cNvSpPr>
          <p:nvPr>
            <p:ph type="body" sz="quarter" idx="24"/>
          </p:nvPr>
        </p:nvSpPr>
        <p:spPr>
          <a:xfrm>
            <a:off x="2438400" y="3076575"/>
            <a:ext cx="4835525" cy="1454150"/>
          </a:xfrm>
        </p:spPr>
        <p:txBody>
          <a:bodyPr anchor="ctr" anchorCtr="0">
            <a:normAutofit/>
          </a:bodyPr>
          <a:lstStyle>
            <a:lvl1pPr marL="0" indent="0">
              <a:buNone/>
              <a:defRPr sz="2400"/>
            </a:lvl1pPr>
          </a:lstStyle>
          <a:p>
            <a:pPr lvl="0"/>
            <a:r>
              <a:rPr lang="fi-FI" dirty="0"/>
              <a:t>Muokkaa tekstin perustyylejä napsauttamalla</a:t>
            </a:r>
          </a:p>
        </p:txBody>
      </p:sp>
      <p:grpSp>
        <p:nvGrpSpPr>
          <p:cNvPr id="6" name="Ryhmä 5">
            <a:extLst>
              <a:ext uri="{FF2B5EF4-FFF2-40B4-BE49-F238E27FC236}">
                <a16:creationId xmlns:a16="http://schemas.microsoft.com/office/drawing/2014/main" id="{7A29211E-2304-CAF4-3B8A-931F8A0A8641}"/>
              </a:ext>
            </a:extLst>
          </p:cNvPr>
          <p:cNvGrpSpPr/>
          <p:nvPr userDrawn="1"/>
        </p:nvGrpSpPr>
        <p:grpSpPr>
          <a:xfrm>
            <a:off x="8919552" y="414136"/>
            <a:ext cx="3272448" cy="5802921"/>
            <a:chOff x="8968721" y="198379"/>
            <a:chExt cx="3272448" cy="5802921"/>
          </a:xfrm>
        </p:grpSpPr>
        <p:pic>
          <p:nvPicPr>
            <p:cNvPr id="7" name="Kuva 6" descr="Valonian logo">
              <a:extLst>
                <a:ext uri="{FF2B5EF4-FFF2-40B4-BE49-F238E27FC236}">
                  <a16:creationId xmlns:a16="http://schemas.microsoft.com/office/drawing/2014/main" id="{6598EE29-6C76-4082-92E5-993BF0F04F02}"/>
                </a:ext>
              </a:extLst>
            </p:cNvPr>
            <p:cNvPicPr>
              <a:picLocks noChangeAspect="1"/>
            </p:cNvPicPr>
            <p:nvPr userDrawn="1"/>
          </p:nvPicPr>
          <p:blipFill>
            <a:blip r:embed="rId4"/>
            <a:stretch>
              <a:fillRect/>
            </a:stretch>
          </p:blipFill>
          <p:spPr>
            <a:xfrm>
              <a:off x="9139381" y="198379"/>
              <a:ext cx="2708680" cy="759878"/>
            </a:xfrm>
            <a:prstGeom prst="rect">
              <a:avLst/>
            </a:prstGeom>
          </p:spPr>
        </p:pic>
        <p:grpSp>
          <p:nvGrpSpPr>
            <p:cNvPr id="9" name="Ryhmä 8">
              <a:extLst>
                <a:ext uri="{FF2B5EF4-FFF2-40B4-BE49-F238E27FC236}">
                  <a16:creationId xmlns:a16="http://schemas.microsoft.com/office/drawing/2014/main" id="{85493701-9F1F-A641-21A5-3F4FAED7D1F4}"/>
                </a:ext>
              </a:extLst>
            </p:cNvPr>
            <p:cNvGrpSpPr/>
            <p:nvPr userDrawn="1"/>
          </p:nvGrpSpPr>
          <p:grpSpPr>
            <a:xfrm>
              <a:off x="8968721" y="1789743"/>
              <a:ext cx="3272448" cy="2210904"/>
              <a:chOff x="8919125" y="1436691"/>
              <a:chExt cx="3272448" cy="2210904"/>
            </a:xfrm>
          </p:grpSpPr>
          <p:pic>
            <p:nvPicPr>
              <p:cNvPr id="23" name="Kuva 22" descr="QR-koodi">
                <a:extLst>
                  <a:ext uri="{FF2B5EF4-FFF2-40B4-BE49-F238E27FC236}">
                    <a16:creationId xmlns:a16="http://schemas.microsoft.com/office/drawing/2014/main" id="{5DA7A1A4-66C0-95DA-9EC7-98DE717E2AA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715080" y="2005473"/>
                <a:ext cx="1071378" cy="1071378"/>
              </a:xfrm>
              <a:prstGeom prst="rect">
                <a:avLst/>
              </a:prstGeom>
            </p:spPr>
          </p:pic>
          <p:sp>
            <p:nvSpPr>
              <p:cNvPr id="24" name="Tekstiruutu 23">
                <a:extLst>
                  <a:ext uri="{FF2B5EF4-FFF2-40B4-BE49-F238E27FC236}">
                    <a16:creationId xmlns:a16="http://schemas.microsoft.com/office/drawing/2014/main" id="{B7FAF235-6A70-410A-5B4D-897FB779E695}"/>
                  </a:ext>
                </a:extLst>
              </p:cNvPr>
              <p:cNvSpPr txBox="1"/>
              <p:nvPr userDrawn="1"/>
            </p:nvSpPr>
            <p:spPr>
              <a:xfrm rot="21138045">
                <a:off x="9251624" y="1436691"/>
                <a:ext cx="2939949" cy="369332"/>
              </a:xfrm>
              <a:prstGeom prst="rect">
                <a:avLst/>
              </a:prstGeom>
              <a:noFill/>
            </p:spPr>
            <p:txBody>
              <a:bodyPr wrap="square" rtlCol="0">
                <a:spAutoFit/>
              </a:bodyPr>
              <a:lstStyle/>
              <a:p>
                <a:pPr algn="l"/>
                <a:r>
                  <a:rPr lang="fi-FI" sz="1800" dirty="0">
                    <a:solidFill>
                      <a:schemeClr val="accent6"/>
                    </a:solidFill>
                    <a:latin typeface="Aptos" panose="020B0004020202020204" pitchFamily="34" charset="0"/>
                  </a:rPr>
                  <a:t>Tilaa uutiskirjeemme!</a:t>
                </a:r>
              </a:p>
            </p:txBody>
          </p:sp>
          <p:sp>
            <p:nvSpPr>
              <p:cNvPr id="25" name="Tekstiruutu 24">
                <a:extLst>
                  <a:ext uri="{FF2B5EF4-FFF2-40B4-BE49-F238E27FC236}">
                    <a16:creationId xmlns:a16="http://schemas.microsoft.com/office/drawing/2014/main" id="{C168D565-4811-87DF-466B-1F1752649531}"/>
                  </a:ext>
                </a:extLst>
              </p:cNvPr>
              <p:cNvSpPr txBox="1"/>
              <p:nvPr userDrawn="1"/>
            </p:nvSpPr>
            <p:spPr>
              <a:xfrm>
                <a:off x="8919125" y="3247485"/>
                <a:ext cx="2663289" cy="400110"/>
              </a:xfrm>
              <a:prstGeom prst="rect">
                <a:avLst/>
              </a:prstGeom>
              <a:noFill/>
            </p:spPr>
            <p:txBody>
              <a:bodyPr wrap="square" rtlCol="0">
                <a:spAutoFit/>
              </a:bodyPr>
              <a:lstStyle/>
              <a:p>
                <a:pPr algn="ctr"/>
                <a:r>
                  <a:rPr lang="fi-FI" sz="2000" dirty="0">
                    <a:solidFill>
                      <a:schemeClr val="tx1"/>
                    </a:solidFill>
                    <a:latin typeface="Aptos" panose="020B0004020202020204" pitchFamily="34" charset="0"/>
                  </a:rPr>
                  <a:t>valonia.fi/uutiskirje</a:t>
                </a:r>
              </a:p>
            </p:txBody>
          </p:sp>
          <p:cxnSp>
            <p:nvCxnSpPr>
              <p:cNvPr id="27" name="Suora nuoliyhdysviiva 11">
                <a:extLst>
                  <a:ext uri="{FF2B5EF4-FFF2-40B4-BE49-F238E27FC236}">
                    <a16:creationId xmlns:a16="http://schemas.microsoft.com/office/drawing/2014/main" id="{20AB67E6-75F9-3F54-5F54-6AAE80790799}"/>
                  </a:ext>
                  <a:ext uri="{C183D7F6-B498-43B3-948B-1728B52AA6E4}">
                    <adec:decorative xmlns:adec="http://schemas.microsoft.com/office/drawing/2017/decorative" val="1"/>
                  </a:ext>
                </a:extLst>
              </p:cNvPr>
              <p:cNvCxnSpPr>
                <a:cxnSpLocks/>
              </p:cNvCxnSpPr>
              <p:nvPr userDrawn="1"/>
            </p:nvCxnSpPr>
            <p:spPr>
              <a:xfrm rot="10800000" flipH="1" flipV="1">
                <a:off x="9295313" y="1857794"/>
                <a:ext cx="221759" cy="625635"/>
              </a:xfrm>
              <a:prstGeom prst="curvedConnector4">
                <a:avLst>
                  <a:gd name="adj1" fmla="val -115385"/>
                  <a:gd name="adj2" fmla="val 111601"/>
                </a:avLst>
              </a:prstGeom>
              <a:ln w="19050">
                <a:solidFill>
                  <a:schemeClr val="accent6"/>
                </a:solidFill>
                <a:headEnd w="med"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10" name="Ryhmä 9">
              <a:extLst>
                <a:ext uri="{FF2B5EF4-FFF2-40B4-BE49-F238E27FC236}">
                  <a16:creationId xmlns:a16="http://schemas.microsoft.com/office/drawing/2014/main" id="{17E59042-67B6-46DE-D902-B4562A19F5F9}"/>
                </a:ext>
              </a:extLst>
            </p:cNvPr>
            <p:cNvGrpSpPr/>
            <p:nvPr userDrawn="1"/>
          </p:nvGrpSpPr>
          <p:grpSpPr>
            <a:xfrm>
              <a:off x="9630213" y="5541951"/>
              <a:ext cx="1500970" cy="459349"/>
              <a:chOff x="8896534" y="4878813"/>
              <a:chExt cx="1500970" cy="459349"/>
            </a:xfrm>
          </p:grpSpPr>
          <p:pic>
            <p:nvPicPr>
              <p:cNvPr id="11" name="Kuva 10" descr="Facebook-ikoni">
                <a:extLst>
                  <a:ext uri="{FF2B5EF4-FFF2-40B4-BE49-F238E27FC236}">
                    <a16:creationId xmlns:a16="http://schemas.microsoft.com/office/drawing/2014/main" id="{CE65A5CD-FD58-635D-E1AC-8227BEE4D9C7}"/>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8896534" y="4892274"/>
                <a:ext cx="428788" cy="428788"/>
              </a:xfrm>
              <a:prstGeom prst="rect">
                <a:avLst/>
              </a:prstGeom>
            </p:spPr>
          </p:pic>
          <p:pic>
            <p:nvPicPr>
              <p:cNvPr id="21" name="Kuva 20" descr="Instagram-ikoni">
                <a:extLst>
                  <a:ext uri="{FF2B5EF4-FFF2-40B4-BE49-F238E27FC236}">
                    <a16:creationId xmlns:a16="http://schemas.microsoft.com/office/drawing/2014/main" id="{9ECAD4D2-A238-6FB9-350C-6B1FFD06878D}"/>
                  </a:ext>
                </a:extLst>
              </p:cNvPr>
              <p:cNvPicPr>
                <a:picLocks noChangeAspect="1"/>
              </p:cNvPicPr>
              <p:nvPr userDrawn="1"/>
            </p:nvPicPr>
            <p:blipFill>
              <a:blip r:embed="rId7">
                <a:extLst>
                  <a:ext uri="{28A0092B-C50C-407E-A947-70E740481C1C}">
                    <a14:useLocalDpi xmlns:a14="http://schemas.microsoft.com/office/drawing/2010/main" val="0"/>
                  </a:ext>
                </a:extLst>
              </a:blip>
              <a:srcRect/>
              <a:stretch/>
            </p:blipFill>
            <p:spPr>
              <a:xfrm>
                <a:off x="9405702" y="4882451"/>
                <a:ext cx="455711" cy="455711"/>
              </a:xfrm>
              <a:prstGeom prst="rect">
                <a:avLst/>
              </a:prstGeom>
            </p:spPr>
          </p:pic>
          <p:pic>
            <p:nvPicPr>
              <p:cNvPr id="22" name="Kuva 21">
                <a:extLst>
                  <a:ext uri="{FF2B5EF4-FFF2-40B4-BE49-F238E27FC236}">
                    <a16:creationId xmlns:a16="http://schemas.microsoft.com/office/drawing/2014/main" id="{5C07BD9A-EAE2-F358-767F-89F4939880CA}"/>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9941793" y="4878813"/>
                <a:ext cx="455711" cy="455711"/>
              </a:xfrm>
              <a:prstGeom prst="rect">
                <a:avLst/>
              </a:prstGeom>
            </p:spPr>
          </p:pic>
        </p:grpSp>
      </p:grpSp>
    </p:spTree>
    <p:extLst>
      <p:ext uri="{BB962C8B-B14F-4D97-AF65-F5344CB8AC3E}">
        <p14:creationId xmlns:p14="http://schemas.microsoft.com/office/powerpoint/2010/main" val="17501274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Lopetusdia hankkeen tiedoilla">
    <p:bg>
      <p:bgPr>
        <a:solidFill>
          <a:schemeClr val="bg1">
            <a:lumMod val="95000"/>
          </a:schemeClr>
        </a:solidFill>
        <a:effectLst/>
      </p:bgPr>
    </p:bg>
    <p:spTree>
      <p:nvGrpSpPr>
        <p:cNvPr id="1" name=""/>
        <p:cNvGrpSpPr/>
        <p:nvPr/>
      </p:nvGrpSpPr>
      <p:grpSpPr>
        <a:xfrm>
          <a:off x="0" y="0"/>
          <a:ext cx="0" cy="0"/>
          <a:chOff x="0" y="0"/>
          <a:chExt cx="0" cy="0"/>
        </a:xfrm>
      </p:grpSpPr>
      <p:pic>
        <p:nvPicPr>
          <p:cNvPr id="13" name="Kuva 12">
            <a:extLst>
              <a:ext uri="{FF2B5EF4-FFF2-40B4-BE49-F238E27FC236}">
                <a16:creationId xmlns:a16="http://schemas.microsoft.com/office/drawing/2014/main" id="{193F3433-B893-8D2D-9203-8C92D3FDA0B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6388846">
            <a:off x="-170826" y="-1166422"/>
            <a:ext cx="5264407" cy="6858000"/>
          </a:xfrm>
          <a:prstGeom prst="rect">
            <a:avLst/>
          </a:prstGeom>
        </p:spPr>
      </p:pic>
      <p:sp>
        <p:nvSpPr>
          <p:cNvPr id="32" name="Suorakulmio 31">
            <a:extLst>
              <a:ext uri="{FF2B5EF4-FFF2-40B4-BE49-F238E27FC236}">
                <a16:creationId xmlns:a16="http://schemas.microsoft.com/office/drawing/2014/main" id="{4B44973E-8C27-D74B-46B4-9D7F1994C6EF}"/>
              </a:ext>
            </a:extLst>
          </p:cNvPr>
          <p:cNvSpPr>
            <a:spLocks/>
          </p:cNvSpPr>
          <p:nvPr userDrawn="1"/>
        </p:nvSpPr>
        <p:spPr>
          <a:xfrm>
            <a:off x="6826467" y="0"/>
            <a:ext cx="5365533" cy="6858000"/>
          </a:xfrm>
          <a:prstGeom prst="rect">
            <a:avLst/>
          </a:prstGeom>
          <a:solidFill>
            <a:schemeClr val="bg1"/>
          </a:solidFill>
          <a:ln w="9525" cap="flat">
            <a:noFill/>
            <a:prstDash val="solid"/>
            <a:miter/>
          </a:ln>
        </p:spPr>
        <p:txBody>
          <a:bodyPr rtlCol="0" anchor="ctr"/>
          <a:lstStyle/>
          <a:p>
            <a:pPr algn="l"/>
            <a:endParaRPr lang="fi-FI" dirty="0"/>
          </a:p>
        </p:txBody>
      </p:sp>
      <p:sp>
        <p:nvSpPr>
          <p:cNvPr id="3" name="Title 1" descr="Otsikkopaikka">
            <a:extLst>
              <a:ext uri="{FF2B5EF4-FFF2-40B4-BE49-F238E27FC236}">
                <a16:creationId xmlns:a16="http://schemas.microsoft.com/office/drawing/2014/main" id="{5D309C88-F342-72DC-11EB-8F9C28725282}"/>
              </a:ext>
            </a:extLst>
          </p:cNvPr>
          <p:cNvSpPr>
            <a:spLocks noGrp="1"/>
          </p:cNvSpPr>
          <p:nvPr>
            <p:ph type="ctrTitle"/>
          </p:nvPr>
        </p:nvSpPr>
        <p:spPr>
          <a:xfrm>
            <a:off x="451372" y="603041"/>
            <a:ext cx="4020010" cy="1962837"/>
          </a:xfrm>
          <a:noFill/>
        </p:spPr>
        <p:txBody>
          <a:bodyPr bIns="288000" anchor="b" anchorCtr="0">
            <a:normAutofit/>
          </a:bodyPr>
          <a:lstStyle>
            <a:lvl1pPr algn="l">
              <a:lnSpc>
                <a:spcPct val="100000"/>
              </a:lnSpc>
              <a:spcBef>
                <a:spcPts val="600"/>
              </a:spcBef>
              <a:spcAft>
                <a:spcPts val="600"/>
              </a:spcAft>
              <a:defRPr sz="4400" b="1" spc="0">
                <a:solidFill>
                  <a:schemeClr val="accent6"/>
                </a:solidFill>
                <a:latin typeface="Aptos" panose="020B0004020202020204" pitchFamily="34" charset="0"/>
                <a:cs typeface="Calibri Light" panose="020F0302020204030204" pitchFamily="34" charset="0"/>
              </a:defRPr>
            </a:lvl1pPr>
          </a:lstStyle>
          <a:p>
            <a:endParaRPr lang="en-US" dirty="0"/>
          </a:p>
        </p:txBody>
      </p:sp>
      <p:sp>
        <p:nvSpPr>
          <p:cNvPr id="19" name="Kuvan paikkamerkki 37" descr="Ympyrän mallinen kuvapaikka esityksen pitäjän kasvokuvalle">
            <a:extLst>
              <a:ext uri="{FF2B5EF4-FFF2-40B4-BE49-F238E27FC236}">
                <a16:creationId xmlns:a16="http://schemas.microsoft.com/office/drawing/2014/main" id="{5D7C31D1-CA0E-C844-1440-BA88BB7ABC93}"/>
              </a:ext>
            </a:extLst>
          </p:cNvPr>
          <p:cNvSpPr>
            <a:spLocks noGrp="1"/>
          </p:cNvSpPr>
          <p:nvPr userDrawn="1">
            <p:ph type="pic" sz="quarter" idx="22"/>
          </p:nvPr>
        </p:nvSpPr>
        <p:spPr>
          <a:xfrm>
            <a:off x="515268" y="2984978"/>
            <a:ext cx="1256382" cy="1218570"/>
          </a:xfrm>
          <a:prstGeom prst="ellipse">
            <a:avLst/>
          </a:prstGeom>
        </p:spPr>
        <p:txBody>
          <a:bodyPr/>
          <a:lstStyle/>
          <a:p>
            <a:endParaRPr lang="fi-FI" dirty="0"/>
          </a:p>
        </p:txBody>
      </p:sp>
      <p:sp>
        <p:nvSpPr>
          <p:cNvPr id="27" name="Kuvan paikkamerkki 6">
            <a:extLst>
              <a:ext uri="{FF2B5EF4-FFF2-40B4-BE49-F238E27FC236}">
                <a16:creationId xmlns:a16="http://schemas.microsoft.com/office/drawing/2014/main" id="{851F340C-B283-F0A5-368D-0F168A950852}"/>
              </a:ext>
            </a:extLst>
          </p:cNvPr>
          <p:cNvSpPr>
            <a:spLocks noGrp="1"/>
          </p:cNvSpPr>
          <p:nvPr userDrawn="1">
            <p:ph type="pic" sz="quarter" idx="12" hasCustomPrompt="1"/>
          </p:nvPr>
        </p:nvSpPr>
        <p:spPr>
          <a:xfrm>
            <a:off x="7056952" y="1080370"/>
            <a:ext cx="4868347" cy="4646059"/>
          </a:xfrm>
          <a:prstGeom prst="rect">
            <a:avLst/>
          </a:prstGeom>
        </p:spPr>
        <p:txBody>
          <a:bodyPr/>
          <a:lstStyle>
            <a:lvl1pPr>
              <a:defRPr/>
            </a:lvl1pPr>
          </a:lstStyle>
          <a:p>
            <a:r>
              <a:rPr lang="fi-FI" dirty="0"/>
              <a:t>Sommittele tähän Valonia + partnerien/rahoittajien logot joko kollaasina tai erillisinä kuvina</a:t>
            </a:r>
          </a:p>
        </p:txBody>
      </p:sp>
      <p:sp>
        <p:nvSpPr>
          <p:cNvPr id="29" name="Kuvan paikkamerkki 37" descr="Ympyrän mallinen kuvapaikka esityksen pitäjän kasvokuvalle">
            <a:extLst>
              <a:ext uri="{FF2B5EF4-FFF2-40B4-BE49-F238E27FC236}">
                <a16:creationId xmlns:a16="http://schemas.microsoft.com/office/drawing/2014/main" id="{DDD14D23-EF76-E3C8-DF4F-10F3D0C197CA}"/>
              </a:ext>
            </a:extLst>
          </p:cNvPr>
          <p:cNvSpPr>
            <a:spLocks noGrp="1"/>
          </p:cNvSpPr>
          <p:nvPr userDrawn="1">
            <p:ph type="pic" sz="quarter" idx="23"/>
          </p:nvPr>
        </p:nvSpPr>
        <p:spPr>
          <a:xfrm>
            <a:off x="527745" y="4403454"/>
            <a:ext cx="1256382" cy="1218570"/>
          </a:xfrm>
          <a:prstGeom prst="ellipse">
            <a:avLst/>
          </a:prstGeom>
        </p:spPr>
        <p:txBody>
          <a:bodyPr/>
          <a:lstStyle/>
          <a:p>
            <a:endParaRPr lang="fi-FI" dirty="0"/>
          </a:p>
        </p:txBody>
      </p:sp>
      <p:sp>
        <p:nvSpPr>
          <p:cNvPr id="34" name="Tekstin paikkamerkki 33">
            <a:extLst>
              <a:ext uri="{FF2B5EF4-FFF2-40B4-BE49-F238E27FC236}">
                <a16:creationId xmlns:a16="http://schemas.microsoft.com/office/drawing/2014/main" id="{2DC7B724-9E7A-4C4B-AE88-1E3AD0087F5E}"/>
              </a:ext>
            </a:extLst>
          </p:cNvPr>
          <p:cNvSpPr>
            <a:spLocks noGrp="1"/>
          </p:cNvSpPr>
          <p:nvPr userDrawn="1">
            <p:ph type="body" sz="quarter" idx="24" hasCustomPrompt="1"/>
          </p:nvPr>
        </p:nvSpPr>
        <p:spPr>
          <a:xfrm>
            <a:off x="7056951" y="193054"/>
            <a:ext cx="4868347" cy="730250"/>
          </a:xfrm>
        </p:spPr>
        <p:txBody>
          <a:bodyPr anchor="ctr" anchorCtr="0"/>
          <a:lstStyle>
            <a:lvl1pPr marL="0" indent="0" algn="ctr">
              <a:buNone/>
              <a:defRPr b="1">
                <a:solidFill>
                  <a:schemeClr val="accent6"/>
                </a:solidFill>
                <a:latin typeface="Aptos" panose="020B0004020202020204" pitchFamily="34" charset="0"/>
              </a:defRPr>
            </a:lvl1pPr>
          </a:lstStyle>
          <a:p>
            <a:pPr lvl="0"/>
            <a:r>
              <a:rPr lang="fi-FI" dirty="0"/>
              <a:t>Hankkeen nimi</a:t>
            </a:r>
          </a:p>
        </p:txBody>
      </p:sp>
      <p:sp>
        <p:nvSpPr>
          <p:cNvPr id="36" name="Tekstin paikkamerkki 35">
            <a:extLst>
              <a:ext uri="{FF2B5EF4-FFF2-40B4-BE49-F238E27FC236}">
                <a16:creationId xmlns:a16="http://schemas.microsoft.com/office/drawing/2014/main" id="{B111BBCC-AAD6-8F18-511E-3A3C578F06EB}"/>
              </a:ext>
            </a:extLst>
          </p:cNvPr>
          <p:cNvSpPr>
            <a:spLocks noGrp="1"/>
          </p:cNvSpPr>
          <p:nvPr userDrawn="1">
            <p:ph type="body" sz="quarter" idx="25" hasCustomPrompt="1"/>
          </p:nvPr>
        </p:nvSpPr>
        <p:spPr>
          <a:xfrm>
            <a:off x="7056951" y="5918887"/>
            <a:ext cx="4868347" cy="268916"/>
          </a:xfrm>
        </p:spPr>
        <p:txBody>
          <a:bodyPr>
            <a:noAutofit/>
          </a:bodyPr>
          <a:lstStyle>
            <a:lvl1pPr marL="0" indent="0" algn="ctr">
              <a:buNone/>
              <a:defRPr sz="2400"/>
            </a:lvl1pPr>
          </a:lstStyle>
          <a:p>
            <a:pPr lvl="0"/>
            <a:r>
              <a:rPr lang="fi-FI" dirty="0"/>
              <a:t>Hankkeen nettisivu</a:t>
            </a:r>
          </a:p>
        </p:txBody>
      </p:sp>
      <p:sp>
        <p:nvSpPr>
          <p:cNvPr id="37" name="Tekstin paikkamerkki 35">
            <a:extLst>
              <a:ext uri="{FF2B5EF4-FFF2-40B4-BE49-F238E27FC236}">
                <a16:creationId xmlns:a16="http://schemas.microsoft.com/office/drawing/2014/main" id="{83046BF9-F7C5-F12C-883F-588B1C40616B}"/>
              </a:ext>
            </a:extLst>
          </p:cNvPr>
          <p:cNvSpPr>
            <a:spLocks noGrp="1"/>
          </p:cNvSpPr>
          <p:nvPr userDrawn="1">
            <p:ph type="body" sz="quarter" idx="26" hasCustomPrompt="1"/>
          </p:nvPr>
        </p:nvSpPr>
        <p:spPr>
          <a:xfrm>
            <a:off x="7056951" y="6344869"/>
            <a:ext cx="4868347" cy="356064"/>
          </a:xfrm>
        </p:spPr>
        <p:txBody>
          <a:bodyPr>
            <a:noAutofit/>
          </a:bodyPr>
          <a:lstStyle>
            <a:lvl1pPr marL="0" indent="0" algn="ctr">
              <a:buNone/>
              <a:defRPr sz="1800"/>
            </a:lvl1pPr>
          </a:lstStyle>
          <a:p>
            <a:pPr lvl="0"/>
            <a:r>
              <a:rPr lang="fi-FI" dirty="0"/>
              <a:t>Muu lisätieto hankkeesta</a:t>
            </a:r>
          </a:p>
        </p:txBody>
      </p:sp>
      <p:sp>
        <p:nvSpPr>
          <p:cNvPr id="39" name="Tekstin paikkamerkki 38">
            <a:extLst>
              <a:ext uri="{FF2B5EF4-FFF2-40B4-BE49-F238E27FC236}">
                <a16:creationId xmlns:a16="http://schemas.microsoft.com/office/drawing/2014/main" id="{3E1DAB16-B5B4-C28E-5445-0A937D7FCE10}"/>
              </a:ext>
            </a:extLst>
          </p:cNvPr>
          <p:cNvSpPr>
            <a:spLocks noGrp="1"/>
          </p:cNvSpPr>
          <p:nvPr userDrawn="1">
            <p:ph type="body" sz="quarter" idx="27"/>
          </p:nvPr>
        </p:nvSpPr>
        <p:spPr>
          <a:xfrm>
            <a:off x="1946275" y="3108325"/>
            <a:ext cx="4237038" cy="1095375"/>
          </a:xfrm>
        </p:spPr>
        <p:txBody>
          <a:bodyPr anchor="ctr" anchorCtr="0">
            <a:normAutofit/>
          </a:bodyPr>
          <a:lstStyle>
            <a:lvl1pPr marL="0" indent="0">
              <a:spcBef>
                <a:spcPts val="0"/>
              </a:spcBef>
              <a:buNone/>
              <a:defRPr sz="2200"/>
            </a:lvl1pPr>
          </a:lstStyle>
          <a:p>
            <a:pPr lvl="0"/>
            <a:r>
              <a:rPr lang="fi-FI" dirty="0"/>
              <a:t>Muokkaa tekstin perustyylejä napsauttamalla</a:t>
            </a:r>
          </a:p>
        </p:txBody>
      </p:sp>
      <p:sp>
        <p:nvSpPr>
          <p:cNvPr id="41" name="Tekstin paikkamerkki 40">
            <a:extLst>
              <a:ext uri="{FF2B5EF4-FFF2-40B4-BE49-F238E27FC236}">
                <a16:creationId xmlns:a16="http://schemas.microsoft.com/office/drawing/2014/main" id="{1E4D4857-8E86-F875-8CDF-9FB117BA2C16}"/>
              </a:ext>
            </a:extLst>
          </p:cNvPr>
          <p:cNvSpPr>
            <a:spLocks noGrp="1"/>
          </p:cNvSpPr>
          <p:nvPr userDrawn="1">
            <p:ph type="body" sz="quarter" idx="28"/>
          </p:nvPr>
        </p:nvSpPr>
        <p:spPr>
          <a:xfrm>
            <a:off x="1946275" y="4622800"/>
            <a:ext cx="4237038" cy="998538"/>
          </a:xfrm>
        </p:spPr>
        <p:txBody>
          <a:bodyPr anchor="ctr" anchorCtr="0">
            <a:normAutofit/>
          </a:bodyPr>
          <a:lstStyle>
            <a:lvl1pPr marL="0" indent="0">
              <a:spcBef>
                <a:spcPts val="0"/>
              </a:spcBef>
              <a:buNone/>
              <a:defRPr sz="2200"/>
            </a:lvl1pPr>
          </a:lstStyle>
          <a:p>
            <a:pPr lvl="0"/>
            <a:r>
              <a:rPr lang="fi-FI" dirty="0"/>
              <a:t>Muokkaa tekstin perustyylejä napsauttamalla</a:t>
            </a:r>
          </a:p>
        </p:txBody>
      </p:sp>
      <p:grpSp>
        <p:nvGrpSpPr>
          <p:cNvPr id="8" name="Ryhmä 7">
            <a:extLst>
              <a:ext uri="{FF2B5EF4-FFF2-40B4-BE49-F238E27FC236}">
                <a16:creationId xmlns:a16="http://schemas.microsoft.com/office/drawing/2014/main" id="{BF2A6D47-70EE-4A70-7613-8764CF8396E7}"/>
              </a:ext>
            </a:extLst>
          </p:cNvPr>
          <p:cNvGrpSpPr/>
          <p:nvPr userDrawn="1"/>
        </p:nvGrpSpPr>
        <p:grpSpPr>
          <a:xfrm>
            <a:off x="527745" y="5982460"/>
            <a:ext cx="1500970" cy="459349"/>
            <a:chOff x="9581044" y="5757708"/>
            <a:chExt cx="1500970" cy="459349"/>
          </a:xfrm>
        </p:grpSpPr>
        <p:pic>
          <p:nvPicPr>
            <p:cNvPr id="2" name="Kuva 1" descr="Facebook-ikoni">
              <a:extLst>
                <a:ext uri="{FF2B5EF4-FFF2-40B4-BE49-F238E27FC236}">
                  <a16:creationId xmlns:a16="http://schemas.microsoft.com/office/drawing/2014/main" id="{1DB4D5F8-BC9F-C86C-CCA3-CB6C30386E2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9581044" y="5771169"/>
              <a:ext cx="428788" cy="428788"/>
            </a:xfrm>
            <a:prstGeom prst="rect">
              <a:avLst/>
            </a:prstGeom>
          </p:spPr>
        </p:pic>
        <p:pic>
          <p:nvPicPr>
            <p:cNvPr id="6" name="Kuva 5" descr="Instagram-ikoni">
              <a:extLst>
                <a:ext uri="{FF2B5EF4-FFF2-40B4-BE49-F238E27FC236}">
                  <a16:creationId xmlns:a16="http://schemas.microsoft.com/office/drawing/2014/main" id="{126FA3D6-6FF5-1FCE-9A31-AF795BF4268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10090212" y="5761346"/>
              <a:ext cx="455711" cy="455711"/>
            </a:xfrm>
            <a:prstGeom prst="rect">
              <a:avLst/>
            </a:prstGeom>
          </p:spPr>
        </p:pic>
        <p:pic>
          <p:nvPicPr>
            <p:cNvPr id="7" name="Kuva 6">
              <a:extLst>
                <a:ext uri="{FF2B5EF4-FFF2-40B4-BE49-F238E27FC236}">
                  <a16:creationId xmlns:a16="http://schemas.microsoft.com/office/drawing/2014/main" id="{71C51D65-EED3-8F74-8119-C9BB670BE60C}"/>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10626303" y="5757708"/>
              <a:ext cx="455711" cy="455711"/>
            </a:xfrm>
            <a:prstGeom prst="rect">
              <a:avLst/>
            </a:prstGeom>
          </p:spPr>
        </p:pic>
      </p:grpSp>
      <p:sp>
        <p:nvSpPr>
          <p:cNvPr id="9" name="Tekstin paikkamerkki 40">
            <a:extLst>
              <a:ext uri="{FF2B5EF4-FFF2-40B4-BE49-F238E27FC236}">
                <a16:creationId xmlns:a16="http://schemas.microsoft.com/office/drawing/2014/main" id="{6B564116-5662-656F-BA7B-4E2F67E51D72}"/>
              </a:ext>
            </a:extLst>
          </p:cNvPr>
          <p:cNvSpPr>
            <a:spLocks noGrp="1"/>
          </p:cNvSpPr>
          <p:nvPr>
            <p:ph type="body" sz="quarter" idx="29" hasCustomPrompt="1"/>
          </p:nvPr>
        </p:nvSpPr>
        <p:spPr>
          <a:xfrm>
            <a:off x="2259199" y="5759423"/>
            <a:ext cx="4237038" cy="998538"/>
          </a:xfrm>
        </p:spPr>
        <p:txBody>
          <a:bodyPr anchor="ctr" anchorCtr="0">
            <a:normAutofit/>
          </a:bodyPr>
          <a:lstStyle>
            <a:lvl1pPr marL="0" indent="0">
              <a:spcBef>
                <a:spcPts val="0"/>
              </a:spcBef>
              <a:buNone/>
              <a:defRPr sz="2200">
                <a:solidFill>
                  <a:schemeClr val="accent6"/>
                </a:solidFill>
              </a:defRPr>
            </a:lvl1pPr>
          </a:lstStyle>
          <a:p>
            <a:pPr lvl="0"/>
            <a:r>
              <a:rPr lang="fi-FI" dirty="0"/>
              <a:t>valonia.fi/uutiskirje</a:t>
            </a:r>
          </a:p>
        </p:txBody>
      </p:sp>
    </p:spTree>
    <p:extLst>
      <p:ext uri="{BB962C8B-B14F-4D97-AF65-F5344CB8AC3E}">
        <p14:creationId xmlns:p14="http://schemas.microsoft.com/office/powerpoint/2010/main" val="30888113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Lopetusdia VKV ">
    <p:bg>
      <p:bgPr>
        <a:solidFill>
          <a:schemeClr val="bg1">
            <a:lumMod val="95000"/>
          </a:schemeClr>
        </a:solidFill>
        <a:effectLst/>
      </p:bgPr>
    </p:bg>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04F9E36F-E6FE-6EC2-8B7B-1327C7AA8BD6}"/>
              </a:ext>
            </a:extLst>
          </p:cNvPr>
          <p:cNvPicPr>
            <a:picLocks noChangeAspect="1"/>
          </p:cNvPicPr>
          <p:nvPr userDrawn="1"/>
        </p:nvPicPr>
        <p:blipFill>
          <a:blip r:embed="rId2">
            <a:extLst>
              <a:ext uri="{96DAC541-7B7A-43D3-8B79-37D633B846F1}">
                <asvg:svgBlip xmlns:asvg="http://schemas.microsoft.com/office/drawing/2016/SVG/main" r:embed="rId3"/>
              </a:ext>
            </a:extLst>
          </a:blip>
          <a:srcRect r="41365" b="79190"/>
          <a:stretch/>
        </p:blipFill>
        <p:spPr>
          <a:xfrm>
            <a:off x="1729383" y="2274571"/>
            <a:ext cx="10462618" cy="4583429"/>
          </a:xfrm>
          <a:prstGeom prst="rect">
            <a:avLst/>
          </a:prstGeom>
        </p:spPr>
      </p:pic>
      <p:pic>
        <p:nvPicPr>
          <p:cNvPr id="41" name="Kuva 40">
            <a:extLst>
              <a:ext uri="{FF2B5EF4-FFF2-40B4-BE49-F238E27FC236}">
                <a16:creationId xmlns:a16="http://schemas.microsoft.com/office/drawing/2014/main" id="{460FE986-47AA-697A-3E9E-919393ACF6EA}"/>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6898231">
            <a:off x="75076" y="-1084102"/>
            <a:ext cx="5264407" cy="6858000"/>
          </a:xfrm>
          <a:prstGeom prst="rect">
            <a:avLst/>
          </a:prstGeom>
        </p:spPr>
      </p:pic>
      <p:sp>
        <p:nvSpPr>
          <p:cNvPr id="3" name="Title 1" descr="Otsikkopaikka">
            <a:extLst>
              <a:ext uri="{FF2B5EF4-FFF2-40B4-BE49-F238E27FC236}">
                <a16:creationId xmlns:a16="http://schemas.microsoft.com/office/drawing/2014/main" id="{5D309C88-F342-72DC-11EB-8F9C28725282}"/>
              </a:ext>
            </a:extLst>
          </p:cNvPr>
          <p:cNvSpPr>
            <a:spLocks noGrp="1"/>
          </p:cNvSpPr>
          <p:nvPr>
            <p:ph type="ctrTitle"/>
          </p:nvPr>
        </p:nvSpPr>
        <p:spPr>
          <a:xfrm>
            <a:off x="439995" y="785190"/>
            <a:ext cx="4467510" cy="1559708"/>
          </a:xfrm>
          <a:noFill/>
        </p:spPr>
        <p:txBody>
          <a:bodyPr bIns="288000" anchor="b" anchorCtr="0">
            <a:normAutofit/>
          </a:bodyPr>
          <a:lstStyle>
            <a:lvl1pPr algn="l">
              <a:lnSpc>
                <a:spcPct val="100000"/>
              </a:lnSpc>
              <a:spcBef>
                <a:spcPts val="600"/>
              </a:spcBef>
              <a:spcAft>
                <a:spcPts val="600"/>
              </a:spcAft>
              <a:defRPr sz="4400" b="1" spc="0">
                <a:solidFill>
                  <a:schemeClr val="tx1"/>
                </a:solidFill>
                <a:latin typeface="Aptos" panose="020B0004020202020204" pitchFamily="34" charset="0"/>
                <a:cs typeface="Calibri Light" panose="020F0302020204030204" pitchFamily="34" charset="0"/>
              </a:defRPr>
            </a:lvl1pPr>
          </a:lstStyle>
          <a:p>
            <a:endParaRPr lang="en-US" dirty="0"/>
          </a:p>
        </p:txBody>
      </p:sp>
      <p:sp>
        <p:nvSpPr>
          <p:cNvPr id="4" name="Subtitle 2" descr="Esityksen pitäjän nimi ja yhteystiedot">
            <a:extLst>
              <a:ext uri="{FF2B5EF4-FFF2-40B4-BE49-F238E27FC236}">
                <a16:creationId xmlns:a16="http://schemas.microsoft.com/office/drawing/2014/main" id="{99133D15-0E6D-1033-2CCF-96B182C8AE62}"/>
              </a:ext>
            </a:extLst>
          </p:cNvPr>
          <p:cNvSpPr>
            <a:spLocks noGrp="1"/>
          </p:cNvSpPr>
          <p:nvPr>
            <p:ph type="subTitle" idx="1" hasCustomPrompt="1"/>
          </p:nvPr>
        </p:nvSpPr>
        <p:spPr>
          <a:xfrm>
            <a:off x="2428275" y="3247485"/>
            <a:ext cx="4824654" cy="1223336"/>
          </a:xfrm>
        </p:spPr>
        <p:txBody>
          <a:bodyPr tIns="0" rIns="36000" bIns="0" anchor="ctr" anchorCtr="0"/>
          <a:lstStyle>
            <a:lvl1pPr marL="0" indent="0" algn="l">
              <a:lnSpc>
                <a:spcPct val="100000"/>
              </a:lnSpc>
              <a:spcBef>
                <a:spcPts val="0"/>
              </a:spcBef>
              <a:buNone/>
              <a:defRPr sz="2400" b="0">
                <a:solidFill>
                  <a:schemeClr val="tx1"/>
                </a:solidFill>
                <a:latin typeface="Aptos" panose="020B0004020202020204" pitchFamily="34" charset="0"/>
                <a:ea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a:t>
            </a:r>
          </a:p>
          <a:p>
            <a:r>
              <a:rPr lang="fi-FI" dirty="0"/>
              <a:t>titteli</a:t>
            </a:r>
          </a:p>
          <a:p>
            <a:r>
              <a:rPr lang="fi-FI" dirty="0"/>
              <a:t>etunimi.sukunimi@valonia.fi</a:t>
            </a:r>
          </a:p>
          <a:p>
            <a:r>
              <a:rPr lang="fi-FI" dirty="0"/>
              <a:t>040 123 4567</a:t>
            </a:r>
          </a:p>
          <a:p>
            <a:endParaRPr lang="fi-FI" dirty="0"/>
          </a:p>
        </p:txBody>
      </p:sp>
      <p:pic>
        <p:nvPicPr>
          <p:cNvPr id="6" name="Kuva 5" descr="Valonian logo">
            <a:extLst>
              <a:ext uri="{FF2B5EF4-FFF2-40B4-BE49-F238E27FC236}">
                <a16:creationId xmlns:a16="http://schemas.microsoft.com/office/drawing/2014/main" id="{3BBC0DC3-9BC6-D1D9-0FE6-689DC65DF15D}"/>
              </a:ext>
            </a:extLst>
          </p:cNvPr>
          <p:cNvPicPr>
            <a:picLocks noChangeAspect="1"/>
          </p:cNvPicPr>
          <p:nvPr userDrawn="1"/>
        </p:nvPicPr>
        <p:blipFill>
          <a:blip r:embed="rId6"/>
          <a:stretch>
            <a:fillRect/>
          </a:stretch>
        </p:blipFill>
        <p:spPr>
          <a:xfrm>
            <a:off x="7091478" y="797656"/>
            <a:ext cx="2133121" cy="598414"/>
          </a:xfrm>
          <a:prstGeom prst="rect">
            <a:avLst/>
          </a:prstGeom>
        </p:spPr>
      </p:pic>
      <p:grpSp>
        <p:nvGrpSpPr>
          <p:cNvPr id="31" name="Ryhmä 30">
            <a:extLst>
              <a:ext uri="{FF2B5EF4-FFF2-40B4-BE49-F238E27FC236}">
                <a16:creationId xmlns:a16="http://schemas.microsoft.com/office/drawing/2014/main" id="{E7597C54-8AFF-FA32-19FA-6D341A37C411}"/>
              </a:ext>
            </a:extLst>
          </p:cNvPr>
          <p:cNvGrpSpPr/>
          <p:nvPr userDrawn="1"/>
        </p:nvGrpSpPr>
        <p:grpSpPr>
          <a:xfrm>
            <a:off x="9186422" y="298608"/>
            <a:ext cx="3500590" cy="2005697"/>
            <a:chOff x="6888502" y="269159"/>
            <a:chExt cx="3500590" cy="2005697"/>
          </a:xfrm>
        </p:grpSpPr>
        <p:grpSp>
          <p:nvGrpSpPr>
            <p:cNvPr id="30" name="Ryhmä 29">
              <a:extLst>
                <a:ext uri="{FF2B5EF4-FFF2-40B4-BE49-F238E27FC236}">
                  <a16:creationId xmlns:a16="http://schemas.microsoft.com/office/drawing/2014/main" id="{E7023820-065C-E5BB-AE26-EEA5EB56BFA7}"/>
                </a:ext>
              </a:extLst>
            </p:cNvPr>
            <p:cNvGrpSpPr/>
            <p:nvPr userDrawn="1"/>
          </p:nvGrpSpPr>
          <p:grpSpPr>
            <a:xfrm>
              <a:off x="6888502" y="269159"/>
              <a:ext cx="3500590" cy="2005697"/>
              <a:chOff x="9562506" y="368614"/>
              <a:chExt cx="3500590" cy="2005697"/>
            </a:xfrm>
          </p:grpSpPr>
          <p:pic>
            <p:nvPicPr>
              <p:cNvPr id="7" name="Kuva 6" descr="QR-koodi">
                <a:extLst>
                  <a:ext uri="{FF2B5EF4-FFF2-40B4-BE49-F238E27FC236}">
                    <a16:creationId xmlns:a16="http://schemas.microsoft.com/office/drawing/2014/main" id="{61748D52-119B-2448-1C07-EACE044EC806}"/>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497684" y="928798"/>
                <a:ext cx="909442" cy="909442"/>
              </a:xfrm>
              <a:prstGeom prst="rect">
                <a:avLst/>
              </a:prstGeom>
            </p:spPr>
          </p:pic>
          <p:sp>
            <p:nvSpPr>
              <p:cNvPr id="9" name="Tekstiruutu 8">
                <a:extLst>
                  <a:ext uri="{FF2B5EF4-FFF2-40B4-BE49-F238E27FC236}">
                    <a16:creationId xmlns:a16="http://schemas.microsoft.com/office/drawing/2014/main" id="{70036FC5-7845-BC78-B6EE-2480B1723753}"/>
                  </a:ext>
                </a:extLst>
              </p:cNvPr>
              <p:cNvSpPr txBox="1"/>
              <p:nvPr userDrawn="1"/>
            </p:nvSpPr>
            <p:spPr>
              <a:xfrm rot="21138045">
                <a:off x="10123147" y="368614"/>
                <a:ext cx="2939949" cy="338554"/>
              </a:xfrm>
              <a:prstGeom prst="rect">
                <a:avLst/>
              </a:prstGeom>
              <a:noFill/>
            </p:spPr>
            <p:txBody>
              <a:bodyPr wrap="square" rtlCol="0">
                <a:spAutoFit/>
              </a:bodyPr>
              <a:lstStyle/>
              <a:p>
                <a:pPr algn="l"/>
                <a:r>
                  <a:rPr lang="fi-FI" sz="1600" dirty="0">
                    <a:solidFill>
                      <a:schemeClr val="accent6"/>
                    </a:solidFill>
                    <a:latin typeface="Aptos" panose="020B0004020202020204" pitchFamily="34" charset="0"/>
                  </a:rPr>
                  <a:t>Tilaa Valonian uutiskirje!</a:t>
                </a:r>
              </a:p>
            </p:txBody>
          </p:sp>
          <p:sp>
            <p:nvSpPr>
              <p:cNvPr id="10" name="Tekstiruutu 9">
                <a:extLst>
                  <a:ext uri="{FF2B5EF4-FFF2-40B4-BE49-F238E27FC236}">
                    <a16:creationId xmlns:a16="http://schemas.microsoft.com/office/drawing/2014/main" id="{A81E46F4-C93E-F5DB-4442-2AD4FCA85622}"/>
                  </a:ext>
                </a:extLst>
              </p:cNvPr>
              <p:cNvSpPr txBox="1"/>
              <p:nvPr userDrawn="1"/>
            </p:nvSpPr>
            <p:spPr>
              <a:xfrm>
                <a:off x="9562506" y="1974201"/>
                <a:ext cx="2663289" cy="400110"/>
              </a:xfrm>
              <a:prstGeom prst="rect">
                <a:avLst/>
              </a:prstGeom>
              <a:noFill/>
            </p:spPr>
            <p:txBody>
              <a:bodyPr wrap="square" rtlCol="0">
                <a:spAutoFit/>
              </a:bodyPr>
              <a:lstStyle/>
              <a:p>
                <a:pPr algn="ctr"/>
                <a:r>
                  <a:rPr lang="fi-FI" sz="2000" dirty="0">
                    <a:solidFill>
                      <a:schemeClr val="tx1"/>
                    </a:solidFill>
                    <a:latin typeface="Aptos" panose="020B0004020202020204" pitchFamily="34" charset="0"/>
                  </a:rPr>
                  <a:t>valonia.fi/uutiskirje</a:t>
                </a:r>
              </a:p>
            </p:txBody>
          </p:sp>
        </p:grpSp>
        <p:cxnSp>
          <p:nvCxnSpPr>
            <p:cNvPr id="11" name="Suora nuoliyhdysviiva 11">
              <a:extLst>
                <a:ext uri="{FF2B5EF4-FFF2-40B4-BE49-F238E27FC236}">
                  <a16:creationId xmlns:a16="http://schemas.microsoft.com/office/drawing/2014/main" id="{5AD87BDF-92F3-F573-B718-8C2F78DA1ED0}"/>
                </a:ext>
                <a:ext uri="{C183D7F6-B498-43B3-948B-1728B52AA6E4}">
                  <adec:decorative xmlns:adec="http://schemas.microsoft.com/office/drawing/2017/decorative" val="1"/>
                </a:ext>
              </a:extLst>
            </p:cNvPr>
            <p:cNvCxnSpPr>
              <a:cxnSpLocks/>
            </p:cNvCxnSpPr>
            <p:nvPr userDrawn="1"/>
          </p:nvCxnSpPr>
          <p:spPr>
            <a:xfrm rot="10800000" flipH="1" flipV="1">
              <a:off x="7457446" y="692014"/>
              <a:ext cx="221759" cy="625635"/>
            </a:xfrm>
            <a:prstGeom prst="curvedConnector4">
              <a:avLst>
                <a:gd name="adj1" fmla="val -115385"/>
                <a:gd name="adj2" fmla="val 111601"/>
              </a:avLst>
            </a:prstGeom>
            <a:ln w="19050">
              <a:solidFill>
                <a:schemeClr val="accent6"/>
              </a:solidFill>
              <a:headEnd w="med" len="lg"/>
              <a:tailEnd type="stealth" w="lg" len="lg"/>
            </a:ln>
          </p:spPr>
          <p:style>
            <a:lnRef idx="1">
              <a:schemeClr val="accent1"/>
            </a:lnRef>
            <a:fillRef idx="0">
              <a:schemeClr val="accent1"/>
            </a:fillRef>
            <a:effectRef idx="0">
              <a:schemeClr val="accent1"/>
            </a:effectRef>
            <a:fontRef idx="minor">
              <a:schemeClr val="tx1"/>
            </a:fontRef>
          </p:style>
        </p:cxnSp>
      </p:grpSp>
      <p:sp>
        <p:nvSpPr>
          <p:cNvPr id="42" name="Kuvan paikkamerkki 37" descr="Ympyrän mallinen kuvapaikka esityksen pitäjän kasvokuvalle">
            <a:extLst>
              <a:ext uri="{FF2B5EF4-FFF2-40B4-BE49-F238E27FC236}">
                <a16:creationId xmlns:a16="http://schemas.microsoft.com/office/drawing/2014/main" id="{CCC292C4-061D-E0EC-508B-C8F127A58BD7}"/>
              </a:ext>
            </a:extLst>
          </p:cNvPr>
          <p:cNvSpPr>
            <a:spLocks noGrp="1"/>
          </p:cNvSpPr>
          <p:nvPr userDrawn="1">
            <p:ph type="pic" sz="quarter" idx="21"/>
          </p:nvPr>
        </p:nvSpPr>
        <p:spPr>
          <a:xfrm>
            <a:off x="609586" y="4668750"/>
            <a:ext cx="1619264" cy="1619264"/>
          </a:xfrm>
          <a:prstGeom prst="ellipse">
            <a:avLst/>
          </a:prstGeom>
        </p:spPr>
        <p:txBody>
          <a:bodyPr/>
          <a:lstStyle/>
          <a:p>
            <a:endParaRPr lang="fi-FI" dirty="0"/>
          </a:p>
        </p:txBody>
      </p:sp>
      <p:sp>
        <p:nvSpPr>
          <p:cNvPr id="43" name="Kuvan paikkamerkki 37" descr="Ympyrän mallinen kuvapaikka esityksen pitäjän kasvokuvalle">
            <a:extLst>
              <a:ext uri="{FF2B5EF4-FFF2-40B4-BE49-F238E27FC236}">
                <a16:creationId xmlns:a16="http://schemas.microsoft.com/office/drawing/2014/main" id="{AB1A20CD-EF33-FC9B-3A50-91C07D6A3090}"/>
              </a:ext>
            </a:extLst>
          </p:cNvPr>
          <p:cNvSpPr>
            <a:spLocks noGrp="1"/>
          </p:cNvSpPr>
          <p:nvPr userDrawn="1">
            <p:ph type="pic" sz="quarter" idx="22"/>
          </p:nvPr>
        </p:nvSpPr>
        <p:spPr>
          <a:xfrm>
            <a:off x="609586" y="2911112"/>
            <a:ext cx="1619264" cy="1619264"/>
          </a:xfrm>
          <a:prstGeom prst="ellipse">
            <a:avLst/>
          </a:prstGeom>
        </p:spPr>
        <p:txBody>
          <a:bodyPr/>
          <a:lstStyle/>
          <a:p>
            <a:endParaRPr lang="fi-FI" dirty="0"/>
          </a:p>
        </p:txBody>
      </p:sp>
      <p:sp>
        <p:nvSpPr>
          <p:cNvPr id="16" name="Tekstin paikkamerkki 15" descr="Esityksen pitäjän nimi ja yhteystiedot">
            <a:extLst>
              <a:ext uri="{FF2B5EF4-FFF2-40B4-BE49-F238E27FC236}">
                <a16:creationId xmlns:a16="http://schemas.microsoft.com/office/drawing/2014/main" id="{37AE4490-932C-0D77-66B1-DEA60CEA5A08}"/>
              </a:ext>
            </a:extLst>
          </p:cNvPr>
          <p:cNvSpPr>
            <a:spLocks noGrp="1"/>
          </p:cNvSpPr>
          <p:nvPr userDrawn="1">
            <p:ph type="body" sz="quarter" idx="23"/>
          </p:nvPr>
        </p:nvSpPr>
        <p:spPr>
          <a:xfrm>
            <a:off x="2428875" y="4910138"/>
            <a:ext cx="4824413" cy="1358900"/>
          </a:xfrm>
        </p:spPr>
        <p:txBody>
          <a:bodyPr anchor="ctr" anchorCtr="0">
            <a:normAutofit/>
          </a:bodyPr>
          <a:lstStyle>
            <a:lvl1pPr marL="0" indent="0">
              <a:buNone/>
              <a:defRPr sz="2400"/>
            </a:lvl1pPr>
          </a:lstStyle>
          <a:p>
            <a:pPr lvl="0"/>
            <a:r>
              <a:rPr lang="fi-FI" dirty="0"/>
              <a:t>Muokkaa tekstin perustyylejä napsauttamalla</a:t>
            </a:r>
          </a:p>
        </p:txBody>
      </p:sp>
      <p:pic>
        <p:nvPicPr>
          <p:cNvPr id="5" name="Kuva 4" descr="Kuva, joka sisältää kohteen teksti, Fontti, Grafiikka, graafinen suunnittelu&#10;&#10;Kuvaus luotu automaattisesti">
            <a:extLst>
              <a:ext uri="{FF2B5EF4-FFF2-40B4-BE49-F238E27FC236}">
                <a16:creationId xmlns:a16="http://schemas.microsoft.com/office/drawing/2014/main" id="{E09288BD-CC0F-E1FA-F112-254CEDC27458}"/>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237992" y="2730594"/>
            <a:ext cx="1872096" cy="1580390"/>
          </a:xfrm>
          <a:prstGeom prst="rect">
            <a:avLst/>
          </a:prstGeom>
        </p:spPr>
      </p:pic>
      <p:sp>
        <p:nvSpPr>
          <p:cNvPr id="19" name="Tekstiruutu 18">
            <a:extLst>
              <a:ext uri="{FF2B5EF4-FFF2-40B4-BE49-F238E27FC236}">
                <a16:creationId xmlns:a16="http://schemas.microsoft.com/office/drawing/2014/main" id="{E1F42482-AD2E-B096-D36E-2FB745E099EE}"/>
              </a:ext>
            </a:extLst>
          </p:cNvPr>
          <p:cNvSpPr txBox="1"/>
          <p:nvPr userDrawn="1"/>
        </p:nvSpPr>
        <p:spPr>
          <a:xfrm>
            <a:off x="8091857" y="4351743"/>
            <a:ext cx="4299569" cy="400110"/>
          </a:xfrm>
          <a:prstGeom prst="rect">
            <a:avLst/>
          </a:prstGeom>
          <a:noFill/>
        </p:spPr>
        <p:txBody>
          <a:bodyPr wrap="square" rtlCol="0">
            <a:spAutoFit/>
          </a:bodyPr>
          <a:lstStyle/>
          <a:p>
            <a:pPr algn="ctr"/>
            <a:r>
              <a:rPr lang="fi-FI" sz="2000" dirty="0">
                <a:solidFill>
                  <a:srgbClr val="6FB8C9"/>
                </a:solidFill>
                <a:latin typeface="Aptos" panose="020B0004020202020204" pitchFamily="34" charset="0"/>
              </a:rPr>
              <a:t>valonia.fi/</a:t>
            </a:r>
            <a:r>
              <a:rPr lang="fi-FI" sz="2000" dirty="0" err="1">
                <a:solidFill>
                  <a:srgbClr val="6FB8C9"/>
                </a:solidFill>
                <a:latin typeface="Aptos" panose="020B0004020202020204" pitchFamily="34" charset="0"/>
              </a:rPr>
              <a:t>vkv</a:t>
            </a:r>
            <a:endParaRPr lang="fi-FI" sz="2000" dirty="0">
              <a:solidFill>
                <a:srgbClr val="6FB8C9"/>
              </a:solidFill>
              <a:latin typeface="Aptos" panose="020B0004020202020204" pitchFamily="34" charset="0"/>
            </a:endParaRPr>
          </a:p>
        </p:txBody>
      </p:sp>
      <p:sp>
        <p:nvSpPr>
          <p:cNvPr id="20" name="Tekstiruutu 19">
            <a:extLst>
              <a:ext uri="{FF2B5EF4-FFF2-40B4-BE49-F238E27FC236}">
                <a16:creationId xmlns:a16="http://schemas.microsoft.com/office/drawing/2014/main" id="{1EAB4C40-D44C-47CF-BCB2-F14A7388BABD}"/>
              </a:ext>
            </a:extLst>
          </p:cNvPr>
          <p:cNvSpPr txBox="1"/>
          <p:nvPr userDrawn="1"/>
        </p:nvSpPr>
        <p:spPr>
          <a:xfrm rot="21140051">
            <a:off x="8216485" y="5352548"/>
            <a:ext cx="2939949" cy="584775"/>
          </a:xfrm>
          <a:prstGeom prst="rect">
            <a:avLst/>
          </a:prstGeom>
          <a:noFill/>
        </p:spPr>
        <p:txBody>
          <a:bodyPr wrap="square" rtlCol="0">
            <a:spAutoFit/>
          </a:bodyPr>
          <a:lstStyle/>
          <a:p>
            <a:pPr algn="l"/>
            <a:r>
              <a:rPr lang="fi-FI" sz="1600" b="1" dirty="0">
                <a:solidFill>
                  <a:srgbClr val="206B7C"/>
                </a:solidFill>
                <a:latin typeface="Aptos" panose="020B0004020202020204" pitchFamily="34" charset="0"/>
              </a:rPr>
              <a:t>Lue lisää, tilaa uutiskirje </a:t>
            </a:r>
          </a:p>
          <a:p>
            <a:pPr algn="l"/>
            <a:r>
              <a:rPr lang="fi-FI" sz="1600" b="1" dirty="0">
                <a:solidFill>
                  <a:srgbClr val="206B7C"/>
                </a:solidFill>
                <a:latin typeface="Aptos" panose="020B0004020202020204" pitchFamily="34" charset="0"/>
              </a:rPr>
              <a:t>&amp; liity postituslistalle!</a:t>
            </a:r>
          </a:p>
        </p:txBody>
      </p:sp>
      <p:pic>
        <p:nvPicPr>
          <p:cNvPr id="26" name="Kuva 25" descr="Facebook-ikoni">
            <a:extLst>
              <a:ext uri="{FF2B5EF4-FFF2-40B4-BE49-F238E27FC236}">
                <a16:creationId xmlns:a16="http://schemas.microsoft.com/office/drawing/2014/main" id="{E24E5EF7-4D61-55FC-4D9D-E5C69ED7B2A5}"/>
              </a:ext>
            </a:extLst>
          </p:cNvPr>
          <p:cNvPicPr>
            <a:picLocks noChangeAspect="1"/>
          </p:cNvPicPr>
          <p:nvPr userDrawn="1"/>
        </p:nvPicPr>
        <p:blipFill>
          <a:blip r:embed="rId9">
            <a:extLst>
              <a:ext uri="{28A0092B-C50C-407E-A947-70E740481C1C}">
                <a14:useLocalDpi xmlns:a14="http://schemas.microsoft.com/office/drawing/2010/main" val="0"/>
              </a:ext>
            </a:extLst>
          </a:blip>
          <a:srcRect/>
          <a:stretch/>
        </p:blipFill>
        <p:spPr>
          <a:xfrm>
            <a:off x="8035138" y="6354439"/>
            <a:ext cx="318321" cy="318321"/>
          </a:xfrm>
          <a:prstGeom prst="rect">
            <a:avLst/>
          </a:prstGeom>
        </p:spPr>
      </p:pic>
      <p:sp>
        <p:nvSpPr>
          <p:cNvPr id="27" name="Tekstiruutu 26">
            <a:extLst>
              <a:ext uri="{FF2B5EF4-FFF2-40B4-BE49-F238E27FC236}">
                <a16:creationId xmlns:a16="http://schemas.microsoft.com/office/drawing/2014/main" id="{791EFDE6-B433-DA38-3BE9-E5A8BFB0E8D8}"/>
              </a:ext>
            </a:extLst>
          </p:cNvPr>
          <p:cNvSpPr txBox="1"/>
          <p:nvPr userDrawn="1"/>
        </p:nvSpPr>
        <p:spPr>
          <a:xfrm>
            <a:off x="8353459" y="6180789"/>
            <a:ext cx="4293950" cy="465256"/>
          </a:xfrm>
          <a:prstGeom prst="rect">
            <a:avLst/>
          </a:prstGeom>
          <a:noFill/>
        </p:spPr>
        <p:txBody>
          <a:bodyPr wrap="square">
            <a:spAutoFit/>
          </a:bodyPr>
          <a:lstStyle/>
          <a:p>
            <a:pPr algn="l">
              <a:lnSpc>
                <a:spcPct val="200000"/>
              </a:lnSpc>
            </a:pPr>
            <a:r>
              <a:rPr lang="fi-FI" sz="1400" dirty="0">
                <a:latin typeface="Aptos" panose="020B0004020202020204" pitchFamily="34" charset="0"/>
              </a:rPr>
              <a:t>Varsinais-Suomen vesistökunnostajat -ryhmä</a:t>
            </a:r>
          </a:p>
        </p:txBody>
      </p:sp>
      <p:pic>
        <p:nvPicPr>
          <p:cNvPr id="34" name="Kuva 33" descr="Kuva, joka sisältää kohteen kuvio, neliö, ommel, sanaristikko&#10;&#10;Kuvaus luotu automaattisesti">
            <a:extLst>
              <a:ext uri="{FF2B5EF4-FFF2-40B4-BE49-F238E27FC236}">
                <a16:creationId xmlns:a16="http://schemas.microsoft.com/office/drawing/2014/main" id="{8BDEE3DB-E977-3D38-DA88-A2DC71292C47}"/>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892413" y="5114022"/>
            <a:ext cx="909442" cy="909442"/>
          </a:xfrm>
          <a:prstGeom prst="rect">
            <a:avLst/>
          </a:prstGeom>
        </p:spPr>
      </p:pic>
      <p:cxnSp>
        <p:nvCxnSpPr>
          <p:cNvPr id="44" name="Suora nuoliyhdysviiva 11">
            <a:extLst>
              <a:ext uri="{FF2B5EF4-FFF2-40B4-BE49-F238E27FC236}">
                <a16:creationId xmlns:a16="http://schemas.microsoft.com/office/drawing/2014/main" id="{6BC41083-188B-3E44-10A8-220A6C64304A}"/>
              </a:ext>
              <a:ext uri="{C183D7F6-B498-43B3-948B-1728B52AA6E4}">
                <adec:decorative xmlns:adec="http://schemas.microsoft.com/office/drawing/2017/decorative" val="1"/>
              </a:ext>
            </a:extLst>
          </p:cNvPr>
          <p:cNvCxnSpPr>
            <a:cxnSpLocks/>
          </p:cNvCxnSpPr>
          <p:nvPr userDrawn="1"/>
        </p:nvCxnSpPr>
        <p:spPr>
          <a:xfrm flipV="1">
            <a:off x="10455099" y="5433434"/>
            <a:ext cx="392110" cy="199475"/>
          </a:xfrm>
          <a:prstGeom prst="curvedConnector3">
            <a:avLst>
              <a:gd name="adj1" fmla="val 50000"/>
            </a:avLst>
          </a:prstGeom>
          <a:ln w="19050">
            <a:solidFill>
              <a:srgbClr val="206B7C"/>
            </a:solidFill>
            <a:headEnd w="med" len="lg"/>
            <a:tailEnd type="stealth" w="lg" len="lg"/>
          </a:ln>
        </p:spPr>
        <p:style>
          <a:lnRef idx="1">
            <a:schemeClr val="accent1"/>
          </a:lnRef>
          <a:fillRef idx="0">
            <a:schemeClr val="accent1"/>
          </a:fillRef>
          <a:effectRef idx="0">
            <a:schemeClr val="accent1"/>
          </a:effectRef>
          <a:fontRef idx="minor">
            <a:schemeClr val="tx1"/>
          </a:fontRef>
        </p:style>
      </p:cxnSp>
      <p:grpSp>
        <p:nvGrpSpPr>
          <p:cNvPr id="14" name="Ryhmä 13">
            <a:extLst>
              <a:ext uri="{FF2B5EF4-FFF2-40B4-BE49-F238E27FC236}">
                <a16:creationId xmlns:a16="http://schemas.microsoft.com/office/drawing/2014/main" id="{E58A0E46-AA43-E9EE-8BEF-21CD8279391C}"/>
              </a:ext>
            </a:extLst>
          </p:cNvPr>
          <p:cNvGrpSpPr/>
          <p:nvPr userDrawn="1"/>
        </p:nvGrpSpPr>
        <p:grpSpPr>
          <a:xfrm>
            <a:off x="7225740" y="1522565"/>
            <a:ext cx="1500970" cy="459349"/>
            <a:chOff x="8896534" y="4878813"/>
            <a:chExt cx="1500970" cy="459349"/>
          </a:xfrm>
        </p:grpSpPr>
        <p:pic>
          <p:nvPicPr>
            <p:cNvPr id="32" name="Kuva 31" descr="Facebook-ikoni">
              <a:extLst>
                <a:ext uri="{FF2B5EF4-FFF2-40B4-BE49-F238E27FC236}">
                  <a16:creationId xmlns:a16="http://schemas.microsoft.com/office/drawing/2014/main" id="{40E6E6CA-995A-F1B6-2D91-6D14587D797E}"/>
                </a:ext>
              </a:extLst>
            </p:cNvPr>
            <p:cNvPicPr>
              <a:picLocks noChangeAspect="1"/>
            </p:cNvPicPr>
            <p:nvPr userDrawn="1"/>
          </p:nvPicPr>
          <p:blipFill>
            <a:blip r:embed="rId9">
              <a:extLst>
                <a:ext uri="{28A0092B-C50C-407E-A947-70E740481C1C}">
                  <a14:useLocalDpi xmlns:a14="http://schemas.microsoft.com/office/drawing/2010/main" val="0"/>
                </a:ext>
              </a:extLst>
            </a:blip>
            <a:srcRect/>
            <a:stretch/>
          </p:blipFill>
          <p:spPr>
            <a:xfrm>
              <a:off x="8896534" y="4892274"/>
              <a:ext cx="428788" cy="428788"/>
            </a:xfrm>
            <a:prstGeom prst="rect">
              <a:avLst/>
            </a:prstGeom>
          </p:spPr>
        </p:pic>
        <p:pic>
          <p:nvPicPr>
            <p:cNvPr id="33" name="Kuva 32" descr="Instagram-ikoni">
              <a:extLst>
                <a:ext uri="{FF2B5EF4-FFF2-40B4-BE49-F238E27FC236}">
                  <a16:creationId xmlns:a16="http://schemas.microsoft.com/office/drawing/2014/main" id="{912EAF8C-177A-715F-5651-615C2D3580D1}"/>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9405702" y="4882451"/>
              <a:ext cx="455711" cy="455711"/>
            </a:xfrm>
            <a:prstGeom prst="rect">
              <a:avLst/>
            </a:prstGeom>
          </p:spPr>
        </p:pic>
        <p:pic>
          <p:nvPicPr>
            <p:cNvPr id="35" name="Kuva 34">
              <a:extLst>
                <a:ext uri="{FF2B5EF4-FFF2-40B4-BE49-F238E27FC236}">
                  <a16:creationId xmlns:a16="http://schemas.microsoft.com/office/drawing/2014/main" id="{E4582455-54BF-DCC1-C8BA-D48ABD60CA9B}"/>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9941793" y="4878813"/>
              <a:ext cx="455711" cy="455711"/>
            </a:xfrm>
            <a:prstGeom prst="rect">
              <a:avLst/>
            </a:prstGeom>
          </p:spPr>
        </p:pic>
      </p:grpSp>
    </p:spTree>
    <p:extLst>
      <p:ext uri="{BB962C8B-B14F-4D97-AF65-F5344CB8AC3E}">
        <p14:creationId xmlns:p14="http://schemas.microsoft.com/office/powerpoint/2010/main" val="27129685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ilman kuvaa">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1752600" y="2766218"/>
            <a:ext cx="8667750" cy="1325563"/>
          </a:xfrm>
        </p:spPr>
        <p:txBody>
          <a:bodyPr anchor="b" anchorCtr="0">
            <a:normAutofit/>
          </a:bodyPr>
          <a:lstStyle>
            <a:lvl1pPr>
              <a:defRPr sz="5400">
                <a:solidFill>
                  <a:schemeClr val="accent6"/>
                </a:solidFill>
              </a:defRPr>
            </a:lvl1pPr>
          </a:lstStyle>
          <a:p>
            <a:r>
              <a:rPr lang="fi-FI"/>
              <a:t>Muokkaa ots. perustyyl. napsautt.</a:t>
            </a:r>
            <a:endParaRPr lang="fi-FI" dirty="0"/>
          </a:p>
        </p:txBody>
      </p:sp>
      <p:sp>
        <p:nvSpPr>
          <p:cNvPr id="4" name="Tekstin paikkamerkki 3" descr="Alaotsikkopaikka">
            <a:extLst>
              <a:ext uri="{FF2B5EF4-FFF2-40B4-BE49-F238E27FC236}">
                <a16:creationId xmlns:a16="http://schemas.microsoft.com/office/drawing/2014/main" id="{DFCA20BF-AE4E-FA79-0988-69CBFA399BC3}"/>
              </a:ext>
            </a:extLst>
          </p:cNvPr>
          <p:cNvSpPr>
            <a:spLocks noGrp="1"/>
          </p:cNvSpPr>
          <p:nvPr>
            <p:ph type="body" sz="quarter" idx="10"/>
          </p:nvPr>
        </p:nvSpPr>
        <p:spPr>
          <a:xfrm>
            <a:off x="1057276" y="4287555"/>
            <a:ext cx="10077450" cy="914400"/>
          </a:xfrm>
          <a:prstGeom prst="rect">
            <a:avLst/>
          </a:prstGeom>
        </p:spPr>
        <p:txBody>
          <a:bodyPr/>
          <a:lstStyle>
            <a:lvl1pPr marL="0" indent="0" algn="ctr">
              <a:buNone/>
              <a:defRPr>
                <a:solidFill>
                  <a:schemeClr val="accent6"/>
                </a:solidFill>
              </a:defRPr>
            </a:lvl1pPr>
          </a:lstStyle>
          <a:p>
            <a:pPr lvl="0"/>
            <a:r>
              <a:rPr lang="fi-FI"/>
              <a:t>Muokkaa tekstin perustyylejä napsauttamalla</a:t>
            </a:r>
          </a:p>
        </p:txBody>
      </p:sp>
      <p:sp>
        <p:nvSpPr>
          <p:cNvPr id="8" name="Kuvan paikkamerkki 6">
            <a:extLst>
              <a:ext uri="{FF2B5EF4-FFF2-40B4-BE49-F238E27FC236}">
                <a16:creationId xmlns:a16="http://schemas.microsoft.com/office/drawing/2014/main" id="{1D929EAD-A109-E2C4-F7C3-5DCF92697DA8}"/>
              </a:ext>
            </a:extLst>
          </p:cNvPr>
          <p:cNvSpPr>
            <a:spLocks noGrp="1"/>
          </p:cNvSpPr>
          <p:nvPr>
            <p:ph type="pic" sz="quarter" idx="12" hasCustomPrompt="1"/>
          </p:nvPr>
        </p:nvSpPr>
        <p:spPr>
          <a:xfrm>
            <a:off x="4324350" y="5569106"/>
            <a:ext cx="3543300" cy="995362"/>
          </a:xfrm>
          <a:prstGeom prst="rect">
            <a:avLst/>
          </a:prstGeom>
        </p:spPr>
        <p:txBody>
          <a:bodyPr/>
          <a:lstStyle>
            <a:lvl1pPr>
              <a:defRPr/>
            </a:lvl1pPr>
          </a:lstStyle>
          <a:p>
            <a:r>
              <a:rPr lang="fi-FI" dirty="0"/>
              <a:t>Valonian logo</a:t>
            </a:r>
          </a:p>
        </p:txBody>
      </p:sp>
      <p:pic>
        <p:nvPicPr>
          <p:cNvPr id="3" name="Kuva 2">
            <a:extLst>
              <a:ext uri="{FF2B5EF4-FFF2-40B4-BE49-F238E27FC236}">
                <a16:creationId xmlns:a16="http://schemas.microsoft.com/office/drawing/2014/main" id="{0C6B7099-E87A-83E1-638C-49FD8D5A496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2246262" cy="1760583"/>
          </a:xfrm>
          <a:prstGeom prst="rect">
            <a:avLst/>
          </a:prstGeom>
        </p:spPr>
      </p:pic>
    </p:spTree>
    <p:extLst>
      <p:ext uri="{BB962C8B-B14F-4D97-AF65-F5344CB8AC3E}">
        <p14:creationId xmlns:p14="http://schemas.microsoft.com/office/powerpoint/2010/main" val="329899067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Otsikko ilman kuvaa">
    <p:bg>
      <p:bgPr>
        <a:solidFill>
          <a:schemeClr val="bg1">
            <a:lumMod val="95000"/>
          </a:schemeClr>
        </a:solidFill>
        <a:effectLst/>
      </p:bgPr>
    </p:bg>
    <p:spTree>
      <p:nvGrpSpPr>
        <p:cNvPr id="1" name=""/>
        <p:cNvGrpSpPr/>
        <p:nvPr/>
      </p:nvGrpSpPr>
      <p:grpSpPr>
        <a:xfrm>
          <a:off x="0" y="0"/>
          <a:ext cx="0" cy="0"/>
          <a:chOff x="0" y="0"/>
          <a:chExt cx="0" cy="0"/>
        </a:xfrm>
      </p:grpSpPr>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1752600" y="2766218"/>
            <a:ext cx="8667750" cy="1325563"/>
          </a:xfrm>
        </p:spPr>
        <p:txBody>
          <a:bodyPr anchor="b" anchorCtr="0">
            <a:normAutofit/>
          </a:bodyPr>
          <a:lstStyle>
            <a:lvl1pPr>
              <a:defRPr sz="5400">
                <a:solidFill>
                  <a:schemeClr val="accent6"/>
                </a:solidFill>
              </a:defRPr>
            </a:lvl1pPr>
          </a:lstStyle>
          <a:p>
            <a:r>
              <a:rPr lang="fi-FI"/>
              <a:t>Muokkaa ots. perustyyl. napsautt.</a:t>
            </a:r>
            <a:endParaRPr lang="fi-FI" dirty="0"/>
          </a:p>
        </p:txBody>
      </p:sp>
      <p:sp>
        <p:nvSpPr>
          <p:cNvPr id="4" name="Tekstin paikkamerkki 3" descr="Alaotsikkopaikka">
            <a:extLst>
              <a:ext uri="{FF2B5EF4-FFF2-40B4-BE49-F238E27FC236}">
                <a16:creationId xmlns:a16="http://schemas.microsoft.com/office/drawing/2014/main" id="{DFCA20BF-AE4E-FA79-0988-69CBFA399BC3}"/>
              </a:ext>
            </a:extLst>
          </p:cNvPr>
          <p:cNvSpPr>
            <a:spLocks noGrp="1"/>
          </p:cNvSpPr>
          <p:nvPr>
            <p:ph type="body" sz="quarter" idx="10"/>
          </p:nvPr>
        </p:nvSpPr>
        <p:spPr>
          <a:xfrm>
            <a:off x="1057276" y="4287555"/>
            <a:ext cx="10077450" cy="914400"/>
          </a:xfrm>
          <a:prstGeom prst="rect">
            <a:avLst/>
          </a:prstGeom>
        </p:spPr>
        <p:txBody>
          <a:bodyPr/>
          <a:lstStyle>
            <a:lvl1pPr marL="0" indent="0" algn="ctr">
              <a:buNone/>
              <a:defRPr>
                <a:solidFill>
                  <a:schemeClr val="accent6"/>
                </a:solidFill>
              </a:defRPr>
            </a:lvl1pPr>
          </a:lstStyle>
          <a:p>
            <a:pPr lvl="0"/>
            <a:r>
              <a:rPr lang="fi-FI"/>
              <a:t>Muokkaa tekstin perustyylejä napsauttamalla</a:t>
            </a:r>
          </a:p>
        </p:txBody>
      </p:sp>
      <p:sp>
        <p:nvSpPr>
          <p:cNvPr id="8" name="Kuvan paikkamerkki 6">
            <a:extLst>
              <a:ext uri="{FF2B5EF4-FFF2-40B4-BE49-F238E27FC236}">
                <a16:creationId xmlns:a16="http://schemas.microsoft.com/office/drawing/2014/main" id="{1D929EAD-A109-E2C4-F7C3-5DCF92697DA8}"/>
              </a:ext>
            </a:extLst>
          </p:cNvPr>
          <p:cNvSpPr>
            <a:spLocks noGrp="1"/>
          </p:cNvSpPr>
          <p:nvPr>
            <p:ph type="pic" sz="quarter" idx="12" hasCustomPrompt="1"/>
          </p:nvPr>
        </p:nvSpPr>
        <p:spPr>
          <a:xfrm>
            <a:off x="4324350" y="5569106"/>
            <a:ext cx="3543300" cy="995362"/>
          </a:xfrm>
          <a:prstGeom prst="rect">
            <a:avLst/>
          </a:prstGeom>
        </p:spPr>
        <p:txBody>
          <a:bodyPr/>
          <a:lstStyle>
            <a:lvl1pPr>
              <a:defRPr/>
            </a:lvl1pPr>
          </a:lstStyle>
          <a:p>
            <a:r>
              <a:rPr lang="fi-FI" dirty="0"/>
              <a:t>Valonian logo</a:t>
            </a:r>
          </a:p>
        </p:txBody>
      </p:sp>
      <p:pic>
        <p:nvPicPr>
          <p:cNvPr id="3" name="Kuva 2">
            <a:extLst>
              <a:ext uri="{FF2B5EF4-FFF2-40B4-BE49-F238E27FC236}">
                <a16:creationId xmlns:a16="http://schemas.microsoft.com/office/drawing/2014/main" id="{0C6B7099-E87A-83E1-638C-49FD8D5A496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2246262" cy="1760583"/>
          </a:xfrm>
          <a:prstGeom prst="rect">
            <a:avLst/>
          </a:prstGeom>
        </p:spPr>
      </p:pic>
      <p:pic>
        <p:nvPicPr>
          <p:cNvPr id="14" name="Kuva 13">
            <a:extLst>
              <a:ext uri="{FF2B5EF4-FFF2-40B4-BE49-F238E27FC236}">
                <a16:creationId xmlns:a16="http://schemas.microsoft.com/office/drawing/2014/main" id="{DAB8F993-3D1E-10E4-D348-AEA02A0A0809}"/>
              </a:ext>
            </a:extLst>
          </p:cNvPr>
          <p:cNvPicPr>
            <a:picLocks noChangeAspect="1"/>
          </p:cNvPicPr>
          <p:nvPr userDrawn="1"/>
        </p:nvPicPr>
        <p:blipFill>
          <a:blip r:embed="rId4">
            <a:extLst>
              <a:ext uri="{96DAC541-7B7A-43D3-8B79-37D633B846F1}">
                <asvg:svgBlip xmlns:asvg="http://schemas.microsoft.com/office/drawing/2016/SVG/main" r:embed="rId5"/>
              </a:ext>
            </a:extLst>
          </a:blip>
          <a:srcRect r="45601" b="54882"/>
          <a:stretch/>
        </p:blipFill>
        <p:spPr>
          <a:xfrm>
            <a:off x="9341191" y="3939381"/>
            <a:ext cx="2850810" cy="2918619"/>
          </a:xfrm>
          <a:prstGeom prst="rect">
            <a:avLst/>
          </a:prstGeom>
        </p:spPr>
      </p:pic>
    </p:spTree>
    <p:extLst>
      <p:ext uri="{BB962C8B-B14F-4D97-AF65-F5344CB8AC3E}">
        <p14:creationId xmlns:p14="http://schemas.microsoft.com/office/powerpoint/2010/main" val="5699664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sikkodia +Valonian logo">
    <p:spTree>
      <p:nvGrpSpPr>
        <p:cNvPr id="1" name=""/>
        <p:cNvGrpSpPr/>
        <p:nvPr/>
      </p:nvGrpSpPr>
      <p:grpSpPr>
        <a:xfrm>
          <a:off x="0" y="0"/>
          <a:ext cx="0" cy="0"/>
          <a:chOff x="0" y="0"/>
          <a:chExt cx="0" cy="0"/>
        </a:xfrm>
      </p:grpSpPr>
      <p:sp>
        <p:nvSpPr>
          <p:cNvPr id="9" name="Kuvan paikkamerkki 8" descr="Koko dian levyinen, pyöreäreunainen matala kuvapaikka">
            <a:extLst>
              <a:ext uri="{FF2B5EF4-FFF2-40B4-BE49-F238E27FC236}">
                <a16:creationId xmlns:a16="http://schemas.microsoft.com/office/drawing/2014/main" id="{8A5EEB69-68A1-A5D5-347B-E2BFB0F39D99}"/>
              </a:ext>
            </a:extLst>
          </p:cNvPr>
          <p:cNvSpPr>
            <a:spLocks noGrp="1"/>
          </p:cNvSpPr>
          <p:nvPr>
            <p:ph type="pic" sz="quarter" idx="11"/>
          </p:nvPr>
        </p:nvSpPr>
        <p:spPr>
          <a:xfrm>
            <a:off x="0" y="1"/>
            <a:ext cx="12192000" cy="3429001"/>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1701800 w 12192000"/>
              <a:gd name="connsiteY3" fmla="*/ 3429000 h 3429000"/>
              <a:gd name="connsiteX4" fmla="*/ 0 w 12192000"/>
              <a:gd name="connsiteY4" fmla="*/ 3429000 h 3429000"/>
              <a:gd name="connsiteX5" fmla="*/ 0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1460500 w 12192000"/>
              <a:gd name="connsiteY3" fmla="*/ 2908300 h 3429000"/>
              <a:gd name="connsiteX4" fmla="*/ 0 w 12192000"/>
              <a:gd name="connsiteY4" fmla="*/ 3429000 h 3429000"/>
              <a:gd name="connsiteX5" fmla="*/ 0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2438400 w 12192000"/>
              <a:gd name="connsiteY3" fmla="*/ 3238500 h 3429000"/>
              <a:gd name="connsiteX4" fmla="*/ 1460500 w 12192000"/>
              <a:gd name="connsiteY4" fmla="*/ 2908300 h 3429000"/>
              <a:gd name="connsiteX5" fmla="*/ 0 w 12192000"/>
              <a:gd name="connsiteY5" fmla="*/ 3429000 h 3429000"/>
              <a:gd name="connsiteX6" fmla="*/ 0 w 12192000"/>
              <a:gd name="connsiteY6" fmla="*/ 0 h 3429000"/>
              <a:gd name="connsiteX0" fmla="*/ 0 w 12192000"/>
              <a:gd name="connsiteY0" fmla="*/ 0 h 3654909"/>
              <a:gd name="connsiteX1" fmla="*/ 12192000 w 12192000"/>
              <a:gd name="connsiteY1" fmla="*/ 0 h 3654909"/>
              <a:gd name="connsiteX2" fmla="*/ 12192000 w 12192000"/>
              <a:gd name="connsiteY2" fmla="*/ 3429000 h 3654909"/>
              <a:gd name="connsiteX3" fmla="*/ 2997200 w 12192000"/>
              <a:gd name="connsiteY3" fmla="*/ 3340100 h 3654909"/>
              <a:gd name="connsiteX4" fmla="*/ 2438400 w 12192000"/>
              <a:gd name="connsiteY4" fmla="*/ 3238500 h 3654909"/>
              <a:gd name="connsiteX5" fmla="*/ 1460500 w 12192000"/>
              <a:gd name="connsiteY5" fmla="*/ 2908300 h 3654909"/>
              <a:gd name="connsiteX6" fmla="*/ 0 w 12192000"/>
              <a:gd name="connsiteY6" fmla="*/ 3429000 h 3654909"/>
              <a:gd name="connsiteX7" fmla="*/ 0 w 12192000"/>
              <a:gd name="connsiteY7" fmla="*/ 0 h 3654909"/>
              <a:gd name="connsiteX0" fmla="*/ 0 w 12192000"/>
              <a:gd name="connsiteY0" fmla="*/ 0 h 3846319"/>
              <a:gd name="connsiteX1" fmla="*/ 12192000 w 12192000"/>
              <a:gd name="connsiteY1" fmla="*/ 0 h 3846319"/>
              <a:gd name="connsiteX2" fmla="*/ 12192000 w 12192000"/>
              <a:gd name="connsiteY2" fmla="*/ 3429000 h 3846319"/>
              <a:gd name="connsiteX3" fmla="*/ 4140200 w 12192000"/>
              <a:gd name="connsiteY3" fmla="*/ 3810000 h 3846319"/>
              <a:gd name="connsiteX4" fmla="*/ 2438400 w 12192000"/>
              <a:gd name="connsiteY4" fmla="*/ 3238500 h 3846319"/>
              <a:gd name="connsiteX5" fmla="*/ 1460500 w 12192000"/>
              <a:gd name="connsiteY5" fmla="*/ 2908300 h 3846319"/>
              <a:gd name="connsiteX6" fmla="*/ 0 w 12192000"/>
              <a:gd name="connsiteY6" fmla="*/ 3429000 h 3846319"/>
              <a:gd name="connsiteX7" fmla="*/ 0 w 12192000"/>
              <a:gd name="connsiteY7" fmla="*/ 0 h 3846319"/>
              <a:gd name="connsiteX0" fmla="*/ 0 w 12192000"/>
              <a:gd name="connsiteY0" fmla="*/ 0 h 3846319"/>
              <a:gd name="connsiteX1" fmla="*/ 12192000 w 12192000"/>
              <a:gd name="connsiteY1" fmla="*/ 0 h 3846319"/>
              <a:gd name="connsiteX2" fmla="*/ 12192000 w 12192000"/>
              <a:gd name="connsiteY2" fmla="*/ 3429000 h 3846319"/>
              <a:gd name="connsiteX3" fmla="*/ 4140200 w 12192000"/>
              <a:gd name="connsiteY3" fmla="*/ 3810000 h 3846319"/>
              <a:gd name="connsiteX4" fmla="*/ 2273300 w 12192000"/>
              <a:gd name="connsiteY4" fmla="*/ 3035300 h 3846319"/>
              <a:gd name="connsiteX5" fmla="*/ 1460500 w 12192000"/>
              <a:gd name="connsiteY5" fmla="*/ 2908300 h 3846319"/>
              <a:gd name="connsiteX6" fmla="*/ 0 w 12192000"/>
              <a:gd name="connsiteY6" fmla="*/ 3429000 h 3846319"/>
              <a:gd name="connsiteX7" fmla="*/ 0 w 12192000"/>
              <a:gd name="connsiteY7" fmla="*/ 0 h 3846319"/>
              <a:gd name="connsiteX0" fmla="*/ 0 w 12192000"/>
              <a:gd name="connsiteY0" fmla="*/ 0 h 3846319"/>
              <a:gd name="connsiteX1" fmla="*/ 12192000 w 12192000"/>
              <a:gd name="connsiteY1" fmla="*/ 0 h 3846319"/>
              <a:gd name="connsiteX2" fmla="*/ 12192000 w 12192000"/>
              <a:gd name="connsiteY2" fmla="*/ 3429000 h 3846319"/>
              <a:gd name="connsiteX3" fmla="*/ 4140200 w 12192000"/>
              <a:gd name="connsiteY3" fmla="*/ 3810000 h 3846319"/>
              <a:gd name="connsiteX4" fmla="*/ 2273300 w 12192000"/>
              <a:gd name="connsiteY4" fmla="*/ 3035300 h 3846319"/>
              <a:gd name="connsiteX5" fmla="*/ 1206500 w 12192000"/>
              <a:gd name="connsiteY5" fmla="*/ 2832100 h 3846319"/>
              <a:gd name="connsiteX6" fmla="*/ 0 w 12192000"/>
              <a:gd name="connsiteY6" fmla="*/ 3429000 h 3846319"/>
              <a:gd name="connsiteX7" fmla="*/ 0 w 12192000"/>
              <a:gd name="connsiteY7" fmla="*/ 0 h 3846319"/>
              <a:gd name="connsiteX0" fmla="*/ 0 w 12192000"/>
              <a:gd name="connsiteY0" fmla="*/ 0 h 3840095"/>
              <a:gd name="connsiteX1" fmla="*/ 12192000 w 12192000"/>
              <a:gd name="connsiteY1" fmla="*/ 0 h 3840095"/>
              <a:gd name="connsiteX2" fmla="*/ 12192000 w 12192000"/>
              <a:gd name="connsiteY2" fmla="*/ 3429000 h 3840095"/>
              <a:gd name="connsiteX3" fmla="*/ 7950200 w 12192000"/>
              <a:gd name="connsiteY3" fmla="*/ 3530600 h 3840095"/>
              <a:gd name="connsiteX4" fmla="*/ 4140200 w 12192000"/>
              <a:gd name="connsiteY4" fmla="*/ 3810000 h 3840095"/>
              <a:gd name="connsiteX5" fmla="*/ 2273300 w 12192000"/>
              <a:gd name="connsiteY5" fmla="*/ 3035300 h 3840095"/>
              <a:gd name="connsiteX6" fmla="*/ 1206500 w 12192000"/>
              <a:gd name="connsiteY6" fmla="*/ 2832100 h 3840095"/>
              <a:gd name="connsiteX7" fmla="*/ 0 w 12192000"/>
              <a:gd name="connsiteY7" fmla="*/ 3429000 h 3840095"/>
              <a:gd name="connsiteX8" fmla="*/ 0 w 12192000"/>
              <a:gd name="connsiteY8" fmla="*/ 0 h 3840095"/>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3035300 h 4305553"/>
              <a:gd name="connsiteX7" fmla="*/ 1206500 w 12192000"/>
              <a:gd name="connsiteY7" fmla="*/ 28321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3035300 h 4305553"/>
              <a:gd name="connsiteX7" fmla="*/ 1308100 w 12192000"/>
              <a:gd name="connsiteY7" fmla="*/ 30099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2717800 h 4305553"/>
              <a:gd name="connsiteX7" fmla="*/ 1308100 w 12192000"/>
              <a:gd name="connsiteY7" fmla="*/ 30099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2717800 h 4305553"/>
              <a:gd name="connsiteX7" fmla="*/ 1308100 w 12192000"/>
              <a:gd name="connsiteY7" fmla="*/ 30099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2717800 h 4305553"/>
              <a:gd name="connsiteX7" fmla="*/ 1308100 w 12192000"/>
              <a:gd name="connsiteY7" fmla="*/ 30099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2717800 h 4305553"/>
              <a:gd name="connsiteX7" fmla="*/ 889000 w 12192000"/>
              <a:gd name="connsiteY7" fmla="*/ 29845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2717800 h 4305553"/>
              <a:gd name="connsiteX7" fmla="*/ 889000 w 12192000"/>
              <a:gd name="connsiteY7" fmla="*/ 29845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273300 w 12192000"/>
              <a:gd name="connsiteY6" fmla="*/ 2717800 h 4305553"/>
              <a:gd name="connsiteX7" fmla="*/ 889000 w 12192000"/>
              <a:gd name="connsiteY7" fmla="*/ 29845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133600 w 12192000"/>
              <a:gd name="connsiteY6" fmla="*/ 2909158 h 4305553"/>
              <a:gd name="connsiteX7" fmla="*/ 889000 w 12192000"/>
              <a:gd name="connsiteY7" fmla="*/ 29845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006600 w 12192000"/>
              <a:gd name="connsiteY6" fmla="*/ 3020783 h 4305553"/>
              <a:gd name="connsiteX7" fmla="*/ 889000 w 12192000"/>
              <a:gd name="connsiteY7" fmla="*/ 2984500 h 4305553"/>
              <a:gd name="connsiteX8" fmla="*/ 0 w 12192000"/>
              <a:gd name="connsiteY8" fmla="*/ 3429000 h 4305553"/>
              <a:gd name="connsiteX9" fmla="*/ 0 w 12192000"/>
              <a:gd name="connsiteY9" fmla="*/ 0 h 4305553"/>
              <a:gd name="connsiteX0" fmla="*/ 0 w 12192000"/>
              <a:gd name="connsiteY0" fmla="*/ 0 h 4305553"/>
              <a:gd name="connsiteX1" fmla="*/ 12192000 w 12192000"/>
              <a:gd name="connsiteY1" fmla="*/ 0 h 4305553"/>
              <a:gd name="connsiteX2" fmla="*/ 12192000 w 12192000"/>
              <a:gd name="connsiteY2" fmla="*/ 3429000 h 4305553"/>
              <a:gd name="connsiteX3" fmla="*/ 10528300 w 12192000"/>
              <a:gd name="connsiteY3" fmla="*/ 4305300 h 4305553"/>
              <a:gd name="connsiteX4" fmla="*/ 7950200 w 12192000"/>
              <a:gd name="connsiteY4" fmla="*/ 3530600 h 4305553"/>
              <a:gd name="connsiteX5" fmla="*/ 4140200 w 12192000"/>
              <a:gd name="connsiteY5" fmla="*/ 3810000 h 4305553"/>
              <a:gd name="connsiteX6" fmla="*/ 2006600 w 12192000"/>
              <a:gd name="connsiteY6" fmla="*/ 3020783 h 4305553"/>
              <a:gd name="connsiteX7" fmla="*/ 889000 w 12192000"/>
              <a:gd name="connsiteY7" fmla="*/ 2984500 h 4305553"/>
              <a:gd name="connsiteX8" fmla="*/ 0 w 12192000"/>
              <a:gd name="connsiteY8" fmla="*/ 3429000 h 4305553"/>
              <a:gd name="connsiteX9" fmla="*/ 0 w 12192000"/>
              <a:gd name="connsiteY9" fmla="*/ 0 h 4305553"/>
              <a:gd name="connsiteX0" fmla="*/ 0 w 12192000"/>
              <a:gd name="connsiteY0" fmla="*/ 0 h 4305554"/>
              <a:gd name="connsiteX1" fmla="*/ 12192000 w 12192000"/>
              <a:gd name="connsiteY1" fmla="*/ 0 h 4305554"/>
              <a:gd name="connsiteX2" fmla="*/ 12192000 w 12192000"/>
              <a:gd name="connsiteY2" fmla="*/ 3429000 h 4305554"/>
              <a:gd name="connsiteX3" fmla="*/ 10528300 w 12192000"/>
              <a:gd name="connsiteY3" fmla="*/ 4305301 h 4305554"/>
              <a:gd name="connsiteX4" fmla="*/ 7950200 w 12192000"/>
              <a:gd name="connsiteY4" fmla="*/ 3530600 h 4305554"/>
              <a:gd name="connsiteX5" fmla="*/ 4140200 w 12192000"/>
              <a:gd name="connsiteY5" fmla="*/ 3810000 h 4305554"/>
              <a:gd name="connsiteX6" fmla="*/ 2006600 w 12192000"/>
              <a:gd name="connsiteY6" fmla="*/ 3020783 h 4305554"/>
              <a:gd name="connsiteX7" fmla="*/ 889000 w 12192000"/>
              <a:gd name="connsiteY7" fmla="*/ 2984500 h 4305554"/>
              <a:gd name="connsiteX8" fmla="*/ 0 w 12192000"/>
              <a:gd name="connsiteY8" fmla="*/ 3429000 h 4305554"/>
              <a:gd name="connsiteX9" fmla="*/ 0 w 12192000"/>
              <a:gd name="connsiteY9" fmla="*/ 0 h 4305554"/>
              <a:gd name="connsiteX0" fmla="*/ 0 w 12192000"/>
              <a:gd name="connsiteY0" fmla="*/ 0 h 4423697"/>
              <a:gd name="connsiteX1" fmla="*/ 12192000 w 12192000"/>
              <a:gd name="connsiteY1" fmla="*/ 0 h 4423697"/>
              <a:gd name="connsiteX2" fmla="*/ 12192000 w 12192000"/>
              <a:gd name="connsiteY2" fmla="*/ 3429000 h 4423697"/>
              <a:gd name="connsiteX3" fmla="*/ 10528300 w 12192000"/>
              <a:gd name="connsiteY3" fmla="*/ 4305301 h 4423697"/>
              <a:gd name="connsiteX4" fmla="*/ 7950200 w 12192000"/>
              <a:gd name="connsiteY4" fmla="*/ 3530600 h 4423697"/>
              <a:gd name="connsiteX5" fmla="*/ 4140200 w 12192000"/>
              <a:gd name="connsiteY5" fmla="*/ 3810000 h 4423697"/>
              <a:gd name="connsiteX6" fmla="*/ 2006600 w 12192000"/>
              <a:gd name="connsiteY6" fmla="*/ 3020783 h 4423697"/>
              <a:gd name="connsiteX7" fmla="*/ 889000 w 12192000"/>
              <a:gd name="connsiteY7" fmla="*/ 2984500 h 4423697"/>
              <a:gd name="connsiteX8" fmla="*/ 0 w 12192000"/>
              <a:gd name="connsiteY8" fmla="*/ 3429000 h 4423697"/>
              <a:gd name="connsiteX9" fmla="*/ 0 w 12192000"/>
              <a:gd name="connsiteY9" fmla="*/ 0 h 4423697"/>
              <a:gd name="connsiteX0" fmla="*/ 0 w 12192000"/>
              <a:gd name="connsiteY0" fmla="*/ 0 h 4305554"/>
              <a:gd name="connsiteX1" fmla="*/ 12192000 w 12192000"/>
              <a:gd name="connsiteY1" fmla="*/ 0 h 4305554"/>
              <a:gd name="connsiteX2" fmla="*/ 12192000 w 12192000"/>
              <a:gd name="connsiteY2" fmla="*/ 3429000 h 4305554"/>
              <a:gd name="connsiteX3" fmla="*/ 10528300 w 12192000"/>
              <a:gd name="connsiteY3" fmla="*/ 4305301 h 4305554"/>
              <a:gd name="connsiteX4" fmla="*/ 7950200 w 12192000"/>
              <a:gd name="connsiteY4" fmla="*/ 3530600 h 4305554"/>
              <a:gd name="connsiteX5" fmla="*/ 4140200 w 12192000"/>
              <a:gd name="connsiteY5" fmla="*/ 3810000 h 4305554"/>
              <a:gd name="connsiteX6" fmla="*/ 2006600 w 12192000"/>
              <a:gd name="connsiteY6" fmla="*/ 3020783 h 4305554"/>
              <a:gd name="connsiteX7" fmla="*/ 889000 w 12192000"/>
              <a:gd name="connsiteY7" fmla="*/ 2984500 h 4305554"/>
              <a:gd name="connsiteX8" fmla="*/ 0 w 12192000"/>
              <a:gd name="connsiteY8" fmla="*/ 3429000 h 4305554"/>
              <a:gd name="connsiteX9" fmla="*/ 0 w 12192000"/>
              <a:gd name="connsiteY9" fmla="*/ 0 h 430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000" h="4305554">
                <a:moveTo>
                  <a:pt x="0" y="0"/>
                </a:moveTo>
                <a:lnTo>
                  <a:pt x="12192000" y="0"/>
                </a:lnTo>
                <a:lnTo>
                  <a:pt x="12192000" y="3429000"/>
                </a:lnTo>
                <a:cubicBezTo>
                  <a:pt x="11656483" y="4019550"/>
                  <a:pt x="11235266" y="4288368"/>
                  <a:pt x="10528300" y="4305301"/>
                </a:cubicBezTo>
                <a:cubicBezTo>
                  <a:pt x="9821334" y="4322234"/>
                  <a:pt x="8756650" y="3486150"/>
                  <a:pt x="7950200" y="3530600"/>
                </a:cubicBezTo>
                <a:cubicBezTo>
                  <a:pt x="7143750" y="3575050"/>
                  <a:pt x="4972050" y="3943350"/>
                  <a:pt x="4140200" y="3810000"/>
                </a:cubicBezTo>
                <a:cubicBezTo>
                  <a:pt x="3308350" y="3676650"/>
                  <a:pt x="2861733" y="2504146"/>
                  <a:pt x="2006600" y="3020783"/>
                </a:cubicBezTo>
                <a:cubicBezTo>
                  <a:pt x="1380067" y="3461050"/>
                  <a:pt x="1325033" y="3128433"/>
                  <a:pt x="889000" y="2984500"/>
                </a:cubicBezTo>
                <a:cubicBezTo>
                  <a:pt x="389467" y="2980267"/>
                  <a:pt x="296333" y="3280833"/>
                  <a:pt x="0" y="3429000"/>
                </a:cubicBezTo>
                <a:lnTo>
                  <a:pt x="0" y="0"/>
                </a:lnTo>
                <a:close/>
              </a:path>
            </a:pathLst>
          </a:custGeom>
        </p:spPr>
        <p:txBody>
          <a:bodyPr/>
          <a:lstStyle/>
          <a:p>
            <a:r>
              <a:rPr lang="fi-FI"/>
              <a:t>Lisää kuva napsauttamalla kuvaketta</a:t>
            </a:r>
            <a:endParaRPr lang="fi-FI" dirty="0"/>
          </a:p>
        </p:txBody>
      </p:sp>
      <p:sp>
        <p:nvSpPr>
          <p:cNvPr id="10" name="Otsikko 1" descr="Otsikkopaikka">
            <a:extLst>
              <a:ext uri="{FF2B5EF4-FFF2-40B4-BE49-F238E27FC236}">
                <a16:creationId xmlns:a16="http://schemas.microsoft.com/office/drawing/2014/main" id="{2EDD2DDA-72A3-89E9-F5D8-A2EAC2C420C5}"/>
              </a:ext>
            </a:extLst>
          </p:cNvPr>
          <p:cNvSpPr>
            <a:spLocks noGrp="1"/>
          </p:cNvSpPr>
          <p:nvPr>
            <p:ph type="title"/>
          </p:nvPr>
        </p:nvSpPr>
        <p:spPr>
          <a:xfrm>
            <a:off x="1047750" y="3071018"/>
            <a:ext cx="10096500" cy="1443340"/>
          </a:xfrm>
        </p:spPr>
        <p:txBody>
          <a:bodyPr anchor="b" anchorCtr="0">
            <a:normAutofit/>
          </a:bodyPr>
          <a:lstStyle>
            <a:lvl1pPr>
              <a:defRPr sz="5400">
                <a:solidFill>
                  <a:schemeClr val="accent6"/>
                </a:solidFill>
              </a:defRPr>
            </a:lvl1pPr>
          </a:lstStyle>
          <a:p>
            <a:r>
              <a:rPr lang="fi-FI"/>
              <a:t>Muokkaa ots. perustyyl. napsautt.</a:t>
            </a:r>
            <a:endParaRPr lang="fi-FI" dirty="0"/>
          </a:p>
        </p:txBody>
      </p:sp>
      <p:sp>
        <p:nvSpPr>
          <p:cNvPr id="11" name="Tekstin paikkamerkki 3" descr="Alaotsikkopaikka">
            <a:extLst>
              <a:ext uri="{FF2B5EF4-FFF2-40B4-BE49-F238E27FC236}">
                <a16:creationId xmlns:a16="http://schemas.microsoft.com/office/drawing/2014/main" id="{9613A0B1-A1CE-995F-A745-F2C4C1273A0A}"/>
              </a:ext>
            </a:extLst>
          </p:cNvPr>
          <p:cNvSpPr>
            <a:spLocks noGrp="1"/>
          </p:cNvSpPr>
          <p:nvPr>
            <p:ph type="body" sz="quarter" idx="10"/>
          </p:nvPr>
        </p:nvSpPr>
        <p:spPr>
          <a:xfrm>
            <a:off x="1047749" y="4592354"/>
            <a:ext cx="10096501" cy="995645"/>
          </a:xfrm>
          <a:prstGeom prst="rect">
            <a:avLst/>
          </a:prstGeom>
        </p:spPr>
        <p:txBody>
          <a:bodyPr/>
          <a:lstStyle>
            <a:lvl1pPr marL="0" indent="0" algn="ctr">
              <a:buNone/>
              <a:defRPr>
                <a:solidFill>
                  <a:schemeClr val="accent6"/>
                </a:solidFill>
              </a:defRPr>
            </a:lvl1pPr>
          </a:lstStyle>
          <a:p>
            <a:pPr lvl="0"/>
            <a:r>
              <a:rPr lang="fi-FI"/>
              <a:t>Muokkaa tekstin perustyylejä napsauttamalla</a:t>
            </a:r>
          </a:p>
        </p:txBody>
      </p:sp>
      <p:sp>
        <p:nvSpPr>
          <p:cNvPr id="8" name="Kuvan paikkamerkki 6">
            <a:extLst>
              <a:ext uri="{FF2B5EF4-FFF2-40B4-BE49-F238E27FC236}">
                <a16:creationId xmlns:a16="http://schemas.microsoft.com/office/drawing/2014/main" id="{7EB385F8-BCD5-0E23-ADD6-9CBA65837C75}"/>
              </a:ext>
            </a:extLst>
          </p:cNvPr>
          <p:cNvSpPr>
            <a:spLocks noGrp="1"/>
          </p:cNvSpPr>
          <p:nvPr>
            <p:ph type="pic" sz="quarter" idx="12" hasCustomPrompt="1"/>
          </p:nvPr>
        </p:nvSpPr>
        <p:spPr>
          <a:xfrm>
            <a:off x="4324349" y="5677710"/>
            <a:ext cx="3543300" cy="995362"/>
          </a:xfrm>
          <a:prstGeom prst="rect">
            <a:avLst/>
          </a:prstGeom>
        </p:spPr>
        <p:txBody>
          <a:bodyPr/>
          <a:lstStyle>
            <a:lvl1pPr>
              <a:defRPr/>
            </a:lvl1pPr>
          </a:lstStyle>
          <a:p>
            <a:r>
              <a:rPr lang="fi-FI" dirty="0"/>
              <a:t>Valonian logo</a:t>
            </a:r>
          </a:p>
        </p:txBody>
      </p:sp>
    </p:spTree>
    <p:extLst>
      <p:ext uri="{BB962C8B-B14F-4D97-AF65-F5344CB8AC3E}">
        <p14:creationId xmlns:p14="http://schemas.microsoft.com/office/powerpoint/2010/main" val="18944960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Otsikko valokuvalla">
    <p:bg>
      <p:bgPr>
        <a:solidFill>
          <a:schemeClr val="bg1">
            <a:lumMod val="95000"/>
          </a:schemeClr>
        </a:solidFill>
        <a:effectLst/>
      </p:bgPr>
    </p:bg>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4AADAB4F-EBB1-B2D2-E267-FC09CDC04D1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417166" y="381139"/>
            <a:ext cx="774834" cy="2556952"/>
          </a:xfrm>
          <a:prstGeom prst="rect">
            <a:avLst/>
          </a:prstGeom>
        </p:spPr>
      </p:pic>
      <p:pic>
        <p:nvPicPr>
          <p:cNvPr id="5" name="Kuva 4">
            <a:extLst>
              <a:ext uri="{FF2B5EF4-FFF2-40B4-BE49-F238E27FC236}">
                <a16:creationId xmlns:a16="http://schemas.microsoft.com/office/drawing/2014/main" id="{379EDB14-B360-23D1-4D33-180A6ECA71FF}"/>
              </a:ext>
            </a:extLst>
          </p:cNvPr>
          <p:cNvPicPr>
            <a:picLocks noChangeAspect="1"/>
          </p:cNvPicPr>
          <p:nvPr userDrawn="1"/>
        </p:nvPicPr>
        <p:blipFill>
          <a:blip r:embed="rId4">
            <a:extLst>
              <a:ext uri="{96DAC541-7B7A-43D3-8B79-37D633B846F1}">
                <asvg:svgBlip xmlns:asvg="http://schemas.microsoft.com/office/drawing/2016/SVG/main" r:embed="rId5"/>
              </a:ext>
            </a:extLst>
          </a:blip>
          <a:srcRect l="54722" b="59161"/>
          <a:stretch/>
        </p:blipFill>
        <p:spPr>
          <a:xfrm>
            <a:off x="0" y="4216215"/>
            <a:ext cx="2372852" cy="2641785"/>
          </a:xfrm>
          <a:prstGeom prst="rect">
            <a:avLst/>
          </a:prstGeom>
        </p:spPr>
      </p:pic>
      <p:sp>
        <p:nvSpPr>
          <p:cNvPr id="2" name="Otsikko 1" descr="Otsikkopaikka">
            <a:extLst>
              <a:ext uri="{FF2B5EF4-FFF2-40B4-BE49-F238E27FC236}">
                <a16:creationId xmlns:a16="http://schemas.microsoft.com/office/drawing/2014/main" id="{3BA69F95-283F-D8F1-8CAB-D440D8462CC4}"/>
              </a:ext>
            </a:extLst>
          </p:cNvPr>
          <p:cNvSpPr>
            <a:spLocks noGrp="1"/>
          </p:cNvSpPr>
          <p:nvPr>
            <p:ph type="title"/>
          </p:nvPr>
        </p:nvSpPr>
        <p:spPr>
          <a:xfrm>
            <a:off x="1563331" y="2766218"/>
            <a:ext cx="9336270" cy="1325563"/>
          </a:xfrm>
        </p:spPr>
        <p:txBody>
          <a:bodyPr>
            <a:normAutofit/>
          </a:bodyPr>
          <a:lstStyle>
            <a:lvl1pPr>
              <a:defRPr sz="5400">
                <a:solidFill>
                  <a:schemeClr val="accent6"/>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33536271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äliotsikko omalla kuvalla">
    <p:bg>
      <p:bgPr>
        <a:solidFill>
          <a:schemeClr val="bg1">
            <a:lumMod val="95000"/>
          </a:schemeClr>
        </a:solidFill>
        <a:effectLst/>
      </p:bgPr>
    </p:bg>
    <p:spTree>
      <p:nvGrpSpPr>
        <p:cNvPr id="1" name=""/>
        <p:cNvGrpSpPr/>
        <p:nvPr/>
      </p:nvGrpSpPr>
      <p:grpSpPr>
        <a:xfrm>
          <a:off x="0" y="0"/>
          <a:ext cx="0" cy="0"/>
          <a:chOff x="0" y="0"/>
          <a:chExt cx="0" cy="0"/>
        </a:xfrm>
      </p:grpSpPr>
      <p:sp>
        <p:nvSpPr>
          <p:cNvPr id="8" name="Tekstin paikkamerkki 2" descr="Väliotsikkopaikka">
            <a:extLst>
              <a:ext uri="{FF2B5EF4-FFF2-40B4-BE49-F238E27FC236}">
                <a16:creationId xmlns:a16="http://schemas.microsoft.com/office/drawing/2014/main" id="{96DE7EF3-0F1E-ED56-B193-1A9FF914DA23}"/>
              </a:ext>
            </a:extLst>
          </p:cNvPr>
          <p:cNvSpPr>
            <a:spLocks noGrp="1"/>
          </p:cNvSpPr>
          <p:nvPr>
            <p:ph type="body" idx="13" hasCustomPrompt="1"/>
          </p:nvPr>
        </p:nvSpPr>
        <p:spPr>
          <a:xfrm>
            <a:off x="1071388" y="2739424"/>
            <a:ext cx="7177262" cy="2099276"/>
          </a:xfrm>
          <a:prstGeom prst="rect">
            <a:avLst/>
          </a:prstGeom>
        </p:spPr>
        <p:txBody>
          <a:bodyPr anchor="b">
            <a:noAutofit/>
          </a:bodyPr>
          <a:lstStyle>
            <a:lvl1pPr marL="0" indent="0" algn="l">
              <a:buNone/>
              <a:defRPr sz="5400" b="1" i="0" u="none" spc="0">
                <a:solidFill>
                  <a:schemeClr val="accent6"/>
                </a:solidFill>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Väliotsikko</a:t>
            </a:r>
          </a:p>
        </p:txBody>
      </p:sp>
      <p:pic>
        <p:nvPicPr>
          <p:cNvPr id="22" name="Kuva 21" descr="Valonian logo">
            <a:extLst>
              <a:ext uri="{FF2B5EF4-FFF2-40B4-BE49-F238E27FC236}">
                <a16:creationId xmlns:a16="http://schemas.microsoft.com/office/drawing/2014/main" id="{7CBD2CD2-7E4E-6D3D-D577-2AA7F769407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0433" y="6262053"/>
            <a:ext cx="1521567" cy="595947"/>
          </a:xfrm>
          <a:prstGeom prst="rect">
            <a:avLst/>
          </a:prstGeom>
        </p:spPr>
      </p:pic>
      <p:sp>
        <p:nvSpPr>
          <p:cNvPr id="3" name="Kuvan paikkamerkki 14" descr="Pyöreäreunainen kuvapaikka oikeassa yläkulmassa">
            <a:extLst>
              <a:ext uri="{FF2B5EF4-FFF2-40B4-BE49-F238E27FC236}">
                <a16:creationId xmlns:a16="http://schemas.microsoft.com/office/drawing/2014/main" id="{D09D5A87-1DFA-2866-B370-746AF8A0B177}"/>
              </a:ext>
            </a:extLst>
          </p:cNvPr>
          <p:cNvSpPr>
            <a:spLocks noGrp="1"/>
          </p:cNvSpPr>
          <p:nvPr>
            <p:ph type="pic" sz="quarter" idx="17"/>
          </p:nvPr>
        </p:nvSpPr>
        <p:spPr>
          <a:xfrm>
            <a:off x="7087492" y="137233"/>
            <a:ext cx="5287135" cy="4077239"/>
          </a:xfrm>
          <a:custGeom>
            <a:avLst/>
            <a:gdLst>
              <a:gd name="connsiteX0" fmla="*/ 2762779 w 3225213"/>
              <a:gd name="connsiteY0" fmla="*/ 2791116 h 3281887"/>
              <a:gd name="connsiteX1" fmla="*/ 795746 w 3225213"/>
              <a:gd name="connsiteY1" fmla="*/ 3055786 h 3281887"/>
              <a:gd name="connsiteX2" fmla="*/ 53158 w 3225213"/>
              <a:gd name="connsiteY2" fmla="*/ 1223090 h 3281887"/>
              <a:gd name="connsiteX3" fmla="*/ 1612606 w 3225213"/>
              <a:gd name="connsiteY3" fmla="*/ -1 h 3281887"/>
              <a:gd name="connsiteX4" fmla="*/ 2762779 w 3225213"/>
              <a:gd name="connsiteY4" fmla="*/ 2791116 h 3281887"/>
              <a:gd name="connsiteX0" fmla="*/ 2762917 w 3118761"/>
              <a:gd name="connsiteY0" fmla="*/ 2995833 h 3486644"/>
              <a:gd name="connsiteX1" fmla="*/ 795884 w 3118761"/>
              <a:gd name="connsiteY1" fmla="*/ 3260503 h 3486644"/>
              <a:gd name="connsiteX2" fmla="*/ 53296 w 3118761"/>
              <a:gd name="connsiteY2" fmla="*/ 1427807 h 3486644"/>
              <a:gd name="connsiteX3" fmla="*/ 3032111 w 3118761"/>
              <a:gd name="connsiteY3" fmla="*/ 0 h 3486644"/>
              <a:gd name="connsiteX4" fmla="*/ 2762917 w 3118761"/>
              <a:gd name="connsiteY4" fmla="*/ 2995833 h 3486644"/>
              <a:gd name="connsiteX0" fmla="*/ 3523359 w 3523359"/>
              <a:gd name="connsiteY0" fmla="*/ 2873003 h 3386475"/>
              <a:gd name="connsiteX1" fmla="*/ 792051 w 3523359"/>
              <a:gd name="connsiteY1" fmla="*/ 3260503 h 3386475"/>
              <a:gd name="connsiteX2" fmla="*/ 49463 w 3523359"/>
              <a:gd name="connsiteY2" fmla="*/ 1427807 h 3386475"/>
              <a:gd name="connsiteX3" fmla="*/ 3028278 w 3523359"/>
              <a:gd name="connsiteY3" fmla="*/ 0 h 3386475"/>
              <a:gd name="connsiteX4" fmla="*/ 3523359 w 3523359"/>
              <a:gd name="connsiteY4" fmla="*/ 2873003 h 3386475"/>
              <a:gd name="connsiteX0" fmla="*/ 3523359 w 4254148"/>
              <a:gd name="connsiteY0" fmla="*/ 2873003 h 3386475"/>
              <a:gd name="connsiteX1" fmla="*/ 792051 w 4254148"/>
              <a:gd name="connsiteY1" fmla="*/ 3260503 h 3386475"/>
              <a:gd name="connsiteX2" fmla="*/ 49463 w 4254148"/>
              <a:gd name="connsiteY2" fmla="*/ 1427807 h 3386475"/>
              <a:gd name="connsiteX3" fmla="*/ 3028278 w 4254148"/>
              <a:gd name="connsiteY3" fmla="*/ 0 h 3386475"/>
              <a:gd name="connsiteX4" fmla="*/ 4242826 w 4254148"/>
              <a:gd name="connsiteY4" fmla="*/ 1522847 h 3386475"/>
              <a:gd name="connsiteX5" fmla="*/ 3523359 w 4254148"/>
              <a:gd name="connsiteY5" fmla="*/ 2873003 h 3386475"/>
              <a:gd name="connsiteX0" fmla="*/ 3505776 w 4236565"/>
              <a:gd name="connsiteY0" fmla="*/ 2873003 h 3106859"/>
              <a:gd name="connsiteX1" fmla="*/ 1074719 w 4236565"/>
              <a:gd name="connsiteY1" fmla="*/ 2646353 h 3106859"/>
              <a:gd name="connsiteX2" fmla="*/ 31880 w 4236565"/>
              <a:gd name="connsiteY2" fmla="*/ 1427807 h 3106859"/>
              <a:gd name="connsiteX3" fmla="*/ 3010695 w 4236565"/>
              <a:gd name="connsiteY3" fmla="*/ 0 h 3106859"/>
              <a:gd name="connsiteX4" fmla="*/ 4225243 w 4236565"/>
              <a:gd name="connsiteY4" fmla="*/ 1522847 h 3106859"/>
              <a:gd name="connsiteX5" fmla="*/ 3505776 w 4236565"/>
              <a:gd name="connsiteY5" fmla="*/ 2873003 h 3106859"/>
              <a:gd name="connsiteX0" fmla="*/ 3771766 w 4502555"/>
              <a:gd name="connsiteY0" fmla="*/ 2881371 h 3146379"/>
              <a:gd name="connsiteX1" fmla="*/ 1340709 w 4502555"/>
              <a:gd name="connsiteY1" fmla="*/ 2654721 h 3146379"/>
              <a:gd name="connsiteX2" fmla="*/ 24915 w 4502555"/>
              <a:gd name="connsiteY2" fmla="*/ 603662 h 3146379"/>
              <a:gd name="connsiteX3" fmla="*/ 3276685 w 4502555"/>
              <a:gd name="connsiteY3" fmla="*/ 8368 h 3146379"/>
              <a:gd name="connsiteX4" fmla="*/ 4491233 w 4502555"/>
              <a:gd name="connsiteY4" fmla="*/ 1531215 h 3146379"/>
              <a:gd name="connsiteX5" fmla="*/ 3771766 w 4502555"/>
              <a:gd name="connsiteY5" fmla="*/ 2881371 h 3146379"/>
              <a:gd name="connsiteX0" fmla="*/ 3825308 w 4556097"/>
              <a:gd name="connsiteY0" fmla="*/ 2873003 h 3130929"/>
              <a:gd name="connsiteX1" fmla="*/ 1394251 w 4556097"/>
              <a:gd name="connsiteY1" fmla="*/ 2646353 h 3130929"/>
              <a:gd name="connsiteX2" fmla="*/ 23866 w 4556097"/>
              <a:gd name="connsiteY2" fmla="*/ 772714 h 3130929"/>
              <a:gd name="connsiteX3" fmla="*/ 3330227 w 4556097"/>
              <a:gd name="connsiteY3" fmla="*/ 0 h 3130929"/>
              <a:gd name="connsiteX4" fmla="*/ 4544775 w 4556097"/>
              <a:gd name="connsiteY4" fmla="*/ 1522847 h 3130929"/>
              <a:gd name="connsiteX5" fmla="*/ 3825308 w 4556097"/>
              <a:gd name="connsiteY5" fmla="*/ 2873003 h 3130929"/>
              <a:gd name="connsiteX0" fmla="*/ 4479969 w 5210758"/>
              <a:gd name="connsiteY0" fmla="*/ 2873003 h 3069869"/>
              <a:gd name="connsiteX1" fmla="*/ 2048912 w 5210758"/>
              <a:gd name="connsiteY1" fmla="*/ 2646353 h 3069869"/>
              <a:gd name="connsiteX2" fmla="*/ 81524 w 5210758"/>
              <a:gd name="connsiteY2" fmla="*/ 2655611 h 3069869"/>
              <a:gd name="connsiteX3" fmla="*/ 678527 w 5210758"/>
              <a:gd name="connsiteY3" fmla="*/ 772714 h 3069869"/>
              <a:gd name="connsiteX4" fmla="*/ 3984888 w 5210758"/>
              <a:gd name="connsiteY4" fmla="*/ 0 h 3069869"/>
              <a:gd name="connsiteX5" fmla="*/ 5199436 w 5210758"/>
              <a:gd name="connsiteY5" fmla="*/ 1522847 h 3069869"/>
              <a:gd name="connsiteX6" fmla="*/ 4479969 w 5210758"/>
              <a:gd name="connsiteY6" fmla="*/ 2873003 h 3069869"/>
              <a:gd name="connsiteX0" fmla="*/ 4491190 w 5221979"/>
              <a:gd name="connsiteY0" fmla="*/ 2873033 h 3069899"/>
              <a:gd name="connsiteX1" fmla="*/ 2060133 w 5221979"/>
              <a:gd name="connsiteY1" fmla="*/ 2646383 h 3069899"/>
              <a:gd name="connsiteX2" fmla="*/ 92745 w 5221979"/>
              <a:gd name="connsiteY2" fmla="*/ 2655641 h 3069899"/>
              <a:gd name="connsiteX3" fmla="*/ 621509 w 5221979"/>
              <a:gd name="connsiteY3" fmla="*/ 704505 h 3069899"/>
              <a:gd name="connsiteX4" fmla="*/ 3996109 w 5221979"/>
              <a:gd name="connsiteY4" fmla="*/ 30 h 3069899"/>
              <a:gd name="connsiteX5" fmla="*/ 5210657 w 5221979"/>
              <a:gd name="connsiteY5" fmla="*/ 1522877 h 3069899"/>
              <a:gd name="connsiteX6" fmla="*/ 4491190 w 5221979"/>
              <a:gd name="connsiteY6" fmla="*/ 2873033 h 3069899"/>
              <a:gd name="connsiteX0" fmla="*/ 4459414 w 5190203"/>
              <a:gd name="connsiteY0" fmla="*/ 2923749 h 3120615"/>
              <a:gd name="connsiteX1" fmla="*/ 2028357 w 5190203"/>
              <a:gd name="connsiteY1" fmla="*/ 2697099 h 3120615"/>
              <a:gd name="connsiteX2" fmla="*/ 60969 w 5190203"/>
              <a:gd name="connsiteY2" fmla="*/ 2706357 h 3120615"/>
              <a:gd name="connsiteX3" fmla="*/ 589733 w 5190203"/>
              <a:gd name="connsiteY3" fmla="*/ 755221 h 3120615"/>
              <a:gd name="connsiteX4" fmla="*/ 2067191 w 5190203"/>
              <a:gd name="connsiteY4" fmla="*/ 604602 h 3120615"/>
              <a:gd name="connsiteX5" fmla="*/ 3964333 w 5190203"/>
              <a:gd name="connsiteY5" fmla="*/ 50746 h 3120615"/>
              <a:gd name="connsiteX6" fmla="*/ 5178881 w 5190203"/>
              <a:gd name="connsiteY6" fmla="*/ 1573593 h 3120615"/>
              <a:gd name="connsiteX7" fmla="*/ 4459414 w 5190203"/>
              <a:gd name="connsiteY7" fmla="*/ 2923749 h 3120615"/>
              <a:gd name="connsiteX0" fmla="*/ 4280699 w 5011488"/>
              <a:gd name="connsiteY0" fmla="*/ 2923749 h 3131472"/>
              <a:gd name="connsiteX1" fmla="*/ 1849642 w 5011488"/>
              <a:gd name="connsiteY1" fmla="*/ 2697099 h 3131472"/>
              <a:gd name="connsiteX2" fmla="*/ 86971 w 5011488"/>
              <a:gd name="connsiteY2" fmla="*/ 2310572 h 3131472"/>
              <a:gd name="connsiteX3" fmla="*/ 411018 w 5011488"/>
              <a:gd name="connsiteY3" fmla="*/ 755221 h 3131472"/>
              <a:gd name="connsiteX4" fmla="*/ 1888476 w 5011488"/>
              <a:gd name="connsiteY4" fmla="*/ 604602 h 3131472"/>
              <a:gd name="connsiteX5" fmla="*/ 3785618 w 5011488"/>
              <a:gd name="connsiteY5" fmla="*/ 50746 h 3131472"/>
              <a:gd name="connsiteX6" fmla="*/ 5000166 w 5011488"/>
              <a:gd name="connsiteY6" fmla="*/ 1573593 h 3131472"/>
              <a:gd name="connsiteX7" fmla="*/ 4280699 w 5011488"/>
              <a:gd name="connsiteY7" fmla="*/ 2923749 h 3131472"/>
              <a:gd name="connsiteX0" fmla="*/ 4280699 w 5011488"/>
              <a:gd name="connsiteY0" fmla="*/ 2923749 h 3977680"/>
              <a:gd name="connsiteX1" fmla="*/ 3228066 w 5011488"/>
              <a:gd name="connsiteY1" fmla="*/ 3966341 h 3977680"/>
              <a:gd name="connsiteX2" fmla="*/ 86971 w 5011488"/>
              <a:gd name="connsiteY2" fmla="*/ 2310572 h 3977680"/>
              <a:gd name="connsiteX3" fmla="*/ 411018 w 5011488"/>
              <a:gd name="connsiteY3" fmla="*/ 755221 h 3977680"/>
              <a:gd name="connsiteX4" fmla="*/ 1888476 w 5011488"/>
              <a:gd name="connsiteY4" fmla="*/ 604602 h 3977680"/>
              <a:gd name="connsiteX5" fmla="*/ 3785618 w 5011488"/>
              <a:gd name="connsiteY5" fmla="*/ 50746 h 3977680"/>
              <a:gd name="connsiteX6" fmla="*/ 5000166 w 5011488"/>
              <a:gd name="connsiteY6" fmla="*/ 1573593 h 3977680"/>
              <a:gd name="connsiteX7" fmla="*/ 4280699 w 5011488"/>
              <a:gd name="connsiteY7" fmla="*/ 2923749 h 3977680"/>
              <a:gd name="connsiteX0" fmla="*/ 3939505 w 5006664"/>
              <a:gd name="connsiteY0" fmla="*/ 2732681 h 3970855"/>
              <a:gd name="connsiteX1" fmla="*/ 3228066 w 5006664"/>
              <a:gd name="connsiteY1" fmla="*/ 3966341 h 3970855"/>
              <a:gd name="connsiteX2" fmla="*/ 86971 w 5006664"/>
              <a:gd name="connsiteY2" fmla="*/ 2310572 h 3970855"/>
              <a:gd name="connsiteX3" fmla="*/ 411018 w 5006664"/>
              <a:gd name="connsiteY3" fmla="*/ 755221 h 3970855"/>
              <a:gd name="connsiteX4" fmla="*/ 1888476 w 5006664"/>
              <a:gd name="connsiteY4" fmla="*/ 604602 h 3970855"/>
              <a:gd name="connsiteX5" fmla="*/ 3785618 w 5006664"/>
              <a:gd name="connsiteY5" fmla="*/ 50746 h 3970855"/>
              <a:gd name="connsiteX6" fmla="*/ 5000166 w 5006664"/>
              <a:gd name="connsiteY6" fmla="*/ 1573593 h 3970855"/>
              <a:gd name="connsiteX7" fmla="*/ 3939505 w 5006664"/>
              <a:gd name="connsiteY7" fmla="*/ 2732681 h 3970855"/>
              <a:gd name="connsiteX0" fmla="*/ 3756494 w 4823653"/>
              <a:gd name="connsiteY0" fmla="*/ 2732681 h 3970077"/>
              <a:gd name="connsiteX1" fmla="*/ 3045055 w 4823653"/>
              <a:gd name="connsiteY1" fmla="*/ 3966341 h 3970077"/>
              <a:gd name="connsiteX2" fmla="*/ 163267 w 4823653"/>
              <a:gd name="connsiteY2" fmla="*/ 2351515 h 3970077"/>
              <a:gd name="connsiteX3" fmla="*/ 228007 w 4823653"/>
              <a:gd name="connsiteY3" fmla="*/ 755221 h 3970077"/>
              <a:gd name="connsiteX4" fmla="*/ 1705465 w 4823653"/>
              <a:gd name="connsiteY4" fmla="*/ 604602 h 3970077"/>
              <a:gd name="connsiteX5" fmla="*/ 3602607 w 4823653"/>
              <a:gd name="connsiteY5" fmla="*/ 50746 h 3970077"/>
              <a:gd name="connsiteX6" fmla="*/ 4817155 w 4823653"/>
              <a:gd name="connsiteY6" fmla="*/ 1573593 h 3970077"/>
              <a:gd name="connsiteX7" fmla="*/ 3756494 w 4823653"/>
              <a:gd name="connsiteY7" fmla="*/ 2732681 h 3970077"/>
              <a:gd name="connsiteX0" fmla="*/ 3741206 w 4808365"/>
              <a:gd name="connsiteY0" fmla="*/ 2732681 h 3966498"/>
              <a:gd name="connsiteX1" fmla="*/ 3029767 w 4808365"/>
              <a:gd name="connsiteY1" fmla="*/ 3966341 h 3966498"/>
              <a:gd name="connsiteX2" fmla="*/ 1253448 w 4808365"/>
              <a:gd name="connsiteY2" fmla="*/ 2815539 h 3966498"/>
              <a:gd name="connsiteX3" fmla="*/ 147979 w 4808365"/>
              <a:gd name="connsiteY3" fmla="*/ 2351515 h 3966498"/>
              <a:gd name="connsiteX4" fmla="*/ 212719 w 4808365"/>
              <a:gd name="connsiteY4" fmla="*/ 755221 h 3966498"/>
              <a:gd name="connsiteX5" fmla="*/ 1690177 w 4808365"/>
              <a:gd name="connsiteY5" fmla="*/ 604602 h 3966498"/>
              <a:gd name="connsiteX6" fmla="*/ 3587319 w 4808365"/>
              <a:gd name="connsiteY6" fmla="*/ 50746 h 3966498"/>
              <a:gd name="connsiteX7" fmla="*/ 4801867 w 4808365"/>
              <a:gd name="connsiteY7" fmla="*/ 1573593 h 3966498"/>
              <a:gd name="connsiteX8" fmla="*/ 3741206 w 4808365"/>
              <a:gd name="connsiteY8" fmla="*/ 2732681 h 3966498"/>
              <a:gd name="connsiteX0" fmla="*/ 3741206 w 4808365"/>
              <a:gd name="connsiteY0" fmla="*/ 2732681 h 3584476"/>
              <a:gd name="connsiteX1" fmla="*/ 2934233 w 4808365"/>
              <a:gd name="connsiteY1" fmla="*/ 3584203 h 3584476"/>
              <a:gd name="connsiteX2" fmla="*/ 1253448 w 4808365"/>
              <a:gd name="connsiteY2" fmla="*/ 2815539 h 3584476"/>
              <a:gd name="connsiteX3" fmla="*/ 147979 w 4808365"/>
              <a:gd name="connsiteY3" fmla="*/ 2351515 h 3584476"/>
              <a:gd name="connsiteX4" fmla="*/ 212719 w 4808365"/>
              <a:gd name="connsiteY4" fmla="*/ 755221 h 3584476"/>
              <a:gd name="connsiteX5" fmla="*/ 1690177 w 4808365"/>
              <a:gd name="connsiteY5" fmla="*/ 604602 h 3584476"/>
              <a:gd name="connsiteX6" fmla="*/ 3587319 w 4808365"/>
              <a:gd name="connsiteY6" fmla="*/ 50746 h 3584476"/>
              <a:gd name="connsiteX7" fmla="*/ 4801867 w 4808365"/>
              <a:gd name="connsiteY7" fmla="*/ 1573593 h 3584476"/>
              <a:gd name="connsiteX8" fmla="*/ 3741206 w 4808365"/>
              <a:gd name="connsiteY8" fmla="*/ 2732681 h 3584476"/>
              <a:gd name="connsiteX0" fmla="*/ 3741206 w 4807642"/>
              <a:gd name="connsiteY0" fmla="*/ 2732681 h 3584476"/>
              <a:gd name="connsiteX1" fmla="*/ 2934233 w 4807642"/>
              <a:gd name="connsiteY1" fmla="*/ 3584203 h 3584476"/>
              <a:gd name="connsiteX2" fmla="*/ 1253448 w 4807642"/>
              <a:gd name="connsiteY2" fmla="*/ 2815539 h 3584476"/>
              <a:gd name="connsiteX3" fmla="*/ 147979 w 4807642"/>
              <a:gd name="connsiteY3" fmla="*/ 2351515 h 3584476"/>
              <a:gd name="connsiteX4" fmla="*/ 212719 w 4807642"/>
              <a:gd name="connsiteY4" fmla="*/ 755221 h 3584476"/>
              <a:gd name="connsiteX5" fmla="*/ 1690177 w 4807642"/>
              <a:gd name="connsiteY5" fmla="*/ 604602 h 3584476"/>
              <a:gd name="connsiteX6" fmla="*/ 3587319 w 4807642"/>
              <a:gd name="connsiteY6" fmla="*/ 50746 h 3584476"/>
              <a:gd name="connsiteX7" fmla="*/ 4801867 w 4807642"/>
              <a:gd name="connsiteY7" fmla="*/ 1573593 h 3584476"/>
              <a:gd name="connsiteX8" fmla="*/ 4174069 w 4807642"/>
              <a:gd name="connsiteY8" fmla="*/ 2433402 h 3584476"/>
              <a:gd name="connsiteX9" fmla="*/ 3741206 w 4807642"/>
              <a:gd name="connsiteY9" fmla="*/ 2732681 h 3584476"/>
              <a:gd name="connsiteX0" fmla="*/ 3741206 w 4807642"/>
              <a:gd name="connsiteY0" fmla="*/ 2732681 h 3508507"/>
              <a:gd name="connsiteX1" fmla="*/ 2791080 w 4807642"/>
              <a:gd name="connsiteY1" fmla="*/ 3508188 h 3508507"/>
              <a:gd name="connsiteX2" fmla="*/ 1253448 w 4807642"/>
              <a:gd name="connsiteY2" fmla="*/ 2815539 h 3508507"/>
              <a:gd name="connsiteX3" fmla="*/ 147979 w 4807642"/>
              <a:gd name="connsiteY3" fmla="*/ 2351515 h 3508507"/>
              <a:gd name="connsiteX4" fmla="*/ 212719 w 4807642"/>
              <a:gd name="connsiteY4" fmla="*/ 755221 h 3508507"/>
              <a:gd name="connsiteX5" fmla="*/ 1690177 w 4807642"/>
              <a:gd name="connsiteY5" fmla="*/ 604602 h 3508507"/>
              <a:gd name="connsiteX6" fmla="*/ 3587319 w 4807642"/>
              <a:gd name="connsiteY6" fmla="*/ 50746 h 3508507"/>
              <a:gd name="connsiteX7" fmla="*/ 4801867 w 4807642"/>
              <a:gd name="connsiteY7" fmla="*/ 1573593 h 3508507"/>
              <a:gd name="connsiteX8" fmla="*/ 4174069 w 4807642"/>
              <a:gd name="connsiteY8" fmla="*/ 2433402 h 3508507"/>
              <a:gd name="connsiteX9" fmla="*/ 3741206 w 4807642"/>
              <a:gd name="connsiteY9" fmla="*/ 2732681 h 3508507"/>
              <a:gd name="connsiteX0" fmla="*/ 3983410 w 4807642"/>
              <a:gd name="connsiteY0" fmla="*/ 3050997 h 3528866"/>
              <a:gd name="connsiteX1" fmla="*/ 2791080 w 4807642"/>
              <a:gd name="connsiteY1" fmla="*/ 3508188 h 3528866"/>
              <a:gd name="connsiteX2" fmla="*/ 1253448 w 4807642"/>
              <a:gd name="connsiteY2" fmla="*/ 2815539 h 3528866"/>
              <a:gd name="connsiteX3" fmla="*/ 147979 w 4807642"/>
              <a:gd name="connsiteY3" fmla="*/ 2351515 h 3528866"/>
              <a:gd name="connsiteX4" fmla="*/ 212719 w 4807642"/>
              <a:gd name="connsiteY4" fmla="*/ 755221 h 3528866"/>
              <a:gd name="connsiteX5" fmla="*/ 1690177 w 4807642"/>
              <a:gd name="connsiteY5" fmla="*/ 604602 h 3528866"/>
              <a:gd name="connsiteX6" fmla="*/ 3587319 w 4807642"/>
              <a:gd name="connsiteY6" fmla="*/ 50746 h 3528866"/>
              <a:gd name="connsiteX7" fmla="*/ 4801867 w 4807642"/>
              <a:gd name="connsiteY7" fmla="*/ 1573593 h 3528866"/>
              <a:gd name="connsiteX8" fmla="*/ 4174069 w 4807642"/>
              <a:gd name="connsiteY8" fmla="*/ 2433402 h 3528866"/>
              <a:gd name="connsiteX9" fmla="*/ 3983410 w 4807642"/>
              <a:gd name="connsiteY9" fmla="*/ 3050997 h 3528866"/>
              <a:gd name="connsiteX0" fmla="*/ 4191483 w 5015715"/>
              <a:gd name="connsiteY0" fmla="*/ 3050997 h 3528866"/>
              <a:gd name="connsiteX1" fmla="*/ 2999153 w 5015715"/>
              <a:gd name="connsiteY1" fmla="*/ 3508188 h 3528866"/>
              <a:gd name="connsiteX2" fmla="*/ 1461521 w 5015715"/>
              <a:gd name="connsiteY2" fmla="*/ 2815539 h 3528866"/>
              <a:gd name="connsiteX3" fmla="*/ 65408 w 5015715"/>
              <a:gd name="connsiteY3" fmla="*/ 2268989 h 3528866"/>
              <a:gd name="connsiteX4" fmla="*/ 420792 w 5015715"/>
              <a:gd name="connsiteY4" fmla="*/ 755221 h 3528866"/>
              <a:gd name="connsiteX5" fmla="*/ 1898250 w 5015715"/>
              <a:gd name="connsiteY5" fmla="*/ 604602 h 3528866"/>
              <a:gd name="connsiteX6" fmla="*/ 3795392 w 5015715"/>
              <a:gd name="connsiteY6" fmla="*/ 50746 h 3528866"/>
              <a:gd name="connsiteX7" fmla="*/ 5009940 w 5015715"/>
              <a:gd name="connsiteY7" fmla="*/ 1573593 h 3528866"/>
              <a:gd name="connsiteX8" fmla="*/ 4382142 w 5015715"/>
              <a:gd name="connsiteY8" fmla="*/ 2433402 h 3528866"/>
              <a:gd name="connsiteX9" fmla="*/ 4191483 w 5015715"/>
              <a:gd name="connsiteY9" fmla="*/ 3050997 h 3528866"/>
              <a:gd name="connsiteX0" fmla="*/ 4217351 w 5041583"/>
              <a:gd name="connsiteY0" fmla="*/ 3050997 h 3528866"/>
              <a:gd name="connsiteX1" fmla="*/ 3025021 w 5041583"/>
              <a:gd name="connsiteY1" fmla="*/ 3508188 h 3528866"/>
              <a:gd name="connsiteX2" fmla="*/ 1487389 w 5041583"/>
              <a:gd name="connsiteY2" fmla="*/ 2815539 h 3528866"/>
              <a:gd name="connsiteX3" fmla="*/ 91276 w 5041583"/>
              <a:gd name="connsiteY3" fmla="*/ 2268989 h 3528866"/>
              <a:gd name="connsiteX4" fmla="*/ 313448 w 5041583"/>
              <a:gd name="connsiteY4" fmla="*/ 920274 h 3528866"/>
              <a:gd name="connsiteX5" fmla="*/ 1924118 w 5041583"/>
              <a:gd name="connsiteY5" fmla="*/ 604602 h 3528866"/>
              <a:gd name="connsiteX6" fmla="*/ 3821260 w 5041583"/>
              <a:gd name="connsiteY6" fmla="*/ 50746 h 3528866"/>
              <a:gd name="connsiteX7" fmla="*/ 5035808 w 5041583"/>
              <a:gd name="connsiteY7" fmla="*/ 1573593 h 3528866"/>
              <a:gd name="connsiteX8" fmla="*/ 4408010 w 5041583"/>
              <a:gd name="connsiteY8" fmla="*/ 2433402 h 3528866"/>
              <a:gd name="connsiteX9" fmla="*/ 4217351 w 5041583"/>
              <a:gd name="connsiteY9" fmla="*/ 3050997 h 3528866"/>
              <a:gd name="connsiteX0" fmla="*/ 4217351 w 5041583"/>
              <a:gd name="connsiteY0" fmla="*/ 3003117 h 3480986"/>
              <a:gd name="connsiteX1" fmla="*/ 3025021 w 5041583"/>
              <a:gd name="connsiteY1" fmla="*/ 3460308 h 3480986"/>
              <a:gd name="connsiteX2" fmla="*/ 1487389 w 5041583"/>
              <a:gd name="connsiteY2" fmla="*/ 2767659 h 3480986"/>
              <a:gd name="connsiteX3" fmla="*/ 91276 w 5041583"/>
              <a:gd name="connsiteY3" fmla="*/ 2221109 h 3480986"/>
              <a:gd name="connsiteX4" fmla="*/ 313448 w 5041583"/>
              <a:gd name="connsiteY4" fmla="*/ 872394 h 3480986"/>
              <a:gd name="connsiteX5" fmla="*/ 1924118 w 5041583"/>
              <a:gd name="connsiteY5" fmla="*/ 556722 h 3480986"/>
              <a:gd name="connsiteX6" fmla="*/ 3821260 w 5041583"/>
              <a:gd name="connsiteY6" fmla="*/ 2866 h 3480986"/>
              <a:gd name="connsiteX7" fmla="*/ 4419362 w 5041583"/>
              <a:gd name="connsiteY7" fmla="*/ 395134 h 3480986"/>
              <a:gd name="connsiteX8" fmla="*/ 5035808 w 5041583"/>
              <a:gd name="connsiteY8" fmla="*/ 1525713 h 3480986"/>
              <a:gd name="connsiteX9" fmla="*/ 4408010 w 5041583"/>
              <a:gd name="connsiteY9" fmla="*/ 2385522 h 3480986"/>
              <a:gd name="connsiteX10" fmla="*/ 4217351 w 5041583"/>
              <a:gd name="connsiteY10" fmla="*/ 3003117 h 3480986"/>
              <a:gd name="connsiteX0" fmla="*/ 4217351 w 5041583"/>
              <a:gd name="connsiteY0" fmla="*/ 3004315 h 3482184"/>
              <a:gd name="connsiteX1" fmla="*/ 3025021 w 5041583"/>
              <a:gd name="connsiteY1" fmla="*/ 3461506 h 3482184"/>
              <a:gd name="connsiteX2" fmla="*/ 1487389 w 5041583"/>
              <a:gd name="connsiteY2" fmla="*/ 2768857 h 3482184"/>
              <a:gd name="connsiteX3" fmla="*/ 91276 w 5041583"/>
              <a:gd name="connsiteY3" fmla="*/ 2222307 h 3482184"/>
              <a:gd name="connsiteX4" fmla="*/ 313448 w 5041583"/>
              <a:gd name="connsiteY4" fmla="*/ 873592 h 3482184"/>
              <a:gd name="connsiteX5" fmla="*/ 1924118 w 5041583"/>
              <a:gd name="connsiteY5" fmla="*/ 557920 h 3482184"/>
              <a:gd name="connsiteX6" fmla="*/ 3821260 w 5041583"/>
              <a:gd name="connsiteY6" fmla="*/ 4064 h 3482184"/>
              <a:gd name="connsiteX7" fmla="*/ 4855329 w 5041583"/>
              <a:gd name="connsiteY7" fmla="*/ 337384 h 3482184"/>
              <a:gd name="connsiteX8" fmla="*/ 5035808 w 5041583"/>
              <a:gd name="connsiteY8" fmla="*/ 1526911 h 3482184"/>
              <a:gd name="connsiteX9" fmla="*/ 4408010 w 5041583"/>
              <a:gd name="connsiteY9" fmla="*/ 2386720 h 3482184"/>
              <a:gd name="connsiteX10" fmla="*/ 4217351 w 5041583"/>
              <a:gd name="connsiteY10" fmla="*/ 3004315 h 3482184"/>
              <a:gd name="connsiteX0" fmla="*/ 4217351 w 5041583"/>
              <a:gd name="connsiteY0" fmla="*/ 3004315 h 3736927"/>
              <a:gd name="connsiteX1" fmla="*/ 2794928 w 5041583"/>
              <a:gd name="connsiteY1" fmla="*/ 3732664 h 3736927"/>
              <a:gd name="connsiteX2" fmla="*/ 1487389 w 5041583"/>
              <a:gd name="connsiteY2" fmla="*/ 2768857 h 3736927"/>
              <a:gd name="connsiteX3" fmla="*/ 91276 w 5041583"/>
              <a:gd name="connsiteY3" fmla="*/ 2222307 h 3736927"/>
              <a:gd name="connsiteX4" fmla="*/ 313448 w 5041583"/>
              <a:gd name="connsiteY4" fmla="*/ 873592 h 3736927"/>
              <a:gd name="connsiteX5" fmla="*/ 1924118 w 5041583"/>
              <a:gd name="connsiteY5" fmla="*/ 557920 h 3736927"/>
              <a:gd name="connsiteX6" fmla="*/ 3821260 w 5041583"/>
              <a:gd name="connsiteY6" fmla="*/ 4064 h 3736927"/>
              <a:gd name="connsiteX7" fmla="*/ 4855329 w 5041583"/>
              <a:gd name="connsiteY7" fmla="*/ 337384 h 3736927"/>
              <a:gd name="connsiteX8" fmla="*/ 5035808 w 5041583"/>
              <a:gd name="connsiteY8" fmla="*/ 1526911 h 3736927"/>
              <a:gd name="connsiteX9" fmla="*/ 4408010 w 5041583"/>
              <a:gd name="connsiteY9" fmla="*/ 2386720 h 3736927"/>
              <a:gd name="connsiteX10" fmla="*/ 4217351 w 5041583"/>
              <a:gd name="connsiteY10" fmla="*/ 3004315 h 3736927"/>
              <a:gd name="connsiteX0" fmla="*/ 4181021 w 5041583"/>
              <a:gd name="connsiteY0" fmla="*/ 3440527 h 3833731"/>
              <a:gd name="connsiteX1" fmla="*/ 2794928 w 5041583"/>
              <a:gd name="connsiteY1" fmla="*/ 3732664 h 3833731"/>
              <a:gd name="connsiteX2" fmla="*/ 1487389 w 5041583"/>
              <a:gd name="connsiteY2" fmla="*/ 2768857 h 3833731"/>
              <a:gd name="connsiteX3" fmla="*/ 91276 w 5041583"/>
              <a:gd name="connsiteY3" fmla="*/ 2222307 h 3833731"/>
              <a:gd name="connsiteX4" fmla="*/ 313448 w 5041583"/>
              <a:gd name="connsiteY4" fmla="*/ 873592 h 3833731"/>
              <a:gd name="connsiteX5" fmla="*/ 1924118 w 5041583"/>
              <a:gd name="connsiteY5" fmla="*/ 557920 h 3833731"/>
              <a:gd name="connsiteX6" fmla="*/ 3821260 w 5041583"/>
              <a:gd name="connsiteY6" fmla="*/ 4064 h 3833731"/>
              <a:gd name="connsiteX7" fmla="*/ 4855329 w 5041583"/>
              <a:gd name="connsiteY7" fmla="*/ 337384 h 3833731"/>
              <a:gd name="connsiteX8" fmla="*/ 5035808 w 5041583"/>
              <a:gd name="connsiteY8" fmla="*/ 1526911 h 3833731"/>
              <a:gd name="connsiteX9" fmla="*/ 4408010 w 5041583"/>
              <a:gd name="connsiteY9" fmla="*/ 2386720 h 3833731"/>
              <a:gd name="connsiteX10" fmla="*/ 4181021 w 5041583"/>
              <a:gd name="connsiteY10" fmla="*/ 3440527 h 3833731"/>
              <a:gd name="connsiteX0" fmla="*/ 4181021 w 5041583"/>
              <a:gd name="connsiteY0" fmla="*/ 3438486 h 3831690"/>
              <a:gd name="connsiteX1" fmla="*/ 2794928 w 5041583"/>
              <a:gd name="connsiteY1" fmla="*/ 3730623 h 3831690"/>
              <a:gd name="connsiteX2" fmla="*/ 1487389 w 5041583"/>
              <a:gd name="connsiteY2" fmla="*/ 2766816 h 3831690"/>
              <a:gd name="connsiteX3" fmla="*/ 91276 w 5041583"/>
              <a:gd name="connsiteY3" fmla="*/ 2220266 h 3831690"/>
              <a:gd name="connsiteX4" fmla="*/ 313448 w 5041583"/>
              <a:gd name="connsiteY4" fmla="*/ 871551 h 3831690"/>
              <a:gd name="connsiteX5" fmla="*/ 1924118 w 5041583"/>
              <a:gd name="connsiteY5" fmla="*/ 555879 h 3831690"/>
              <a:gd name="connsiteX6" fmla="*/ 2699717 w 5041583"/>
              <a:gd name="connsiteY6" fmla="*/ 535765 h 3831690"/>
              <a:gd name="connsiteX7" fmla="*/ 3821260 w 5041583"/>
              <a:gd name="connsiteY7" fmla="*/ 2023 h 3831690"/>
              <a:gd name="connsiteX8" fmla="*/ 4855329 w 5041583"/>
              <a:gd name="connsiteY8" fmla="*/ 335343 h 3831690"/>
              <a:gd name="connsiteX9" fmla="*/ 5035808 w 5041583"/>
              <a:gd name="connsiteY9" fmla="*/ 1524870 h 3831690"/>
              <a:gd name="connsiteX10" fmla="*/ 4408010 w 5041583"/>
              <a:gd name="connsiteY10" fmla="*/ 2384679 h 3831690"/>
              <a:gd name="connsiteX11" fmla="*/ 4181021 w 5041583"/>
              <a:gd name="connsiteY11" fmla="*/ 3438486 h 3831690"/>
              <a:gd name="connsiteX0" fmla="*/ 4181021 w 5041583"/>
              <a:gd name="connsiteY0" fmla="*/ 3438486 h 3831690"/>
              <a:gd name="connsiteX1" fmla="*/ 2794928 w 5041583"/>
              <a:gd name="connsiteY1" fmla="*/ 3730623 h 3831690"/>
              <a:gd name="connsiteX2" fmla="*/ 1487389 w 5041583"/>
              <a:gd name="connsiteY2" fmla="*/ 2766816 h 3831690"/>
              <a:gd name="connsiteX3" fmla="*/ 91276 w 5041583"/>
              <a:gd name="connsiteY3" fmla="*/ 2220266 h 3831690"/>
              <a:gd name="connsiteX4" fmla="*/ 313448 w 5041583"/>
              <a:gd name="connsiteY4" fmla="*/ 871551 h 3831690"/>
              <a:gd name="connsiteX5" fmla="*/ 1585033 w 5041583"/>
              <a:gd name="connsiteY5" fmla="*/ 143246 h 3831690"/>
              <a:gd name="connsiteX6" fmla="*/ 2699717 w 5041583"/>
              <a:gd name="connsiteY6" fmla="*/ 535765 h 3831690"/>
              <a:gd name="connsiteX7" fmla="*/ 3821260 w 5041583"/>
              <a:gd name="connsiteY7" fmla="*/ 2023 h 3831690"/>
              <a:gd name="connsiteX8" fmla="*/ 4855329 w 5041583"/>
              <a:gd name="connsiteY8" fmla="*/ 335343 h 3831690"/>
              <a:gd name="connsiteX9" fmla="*/ 5035808 w 5041583"/>
              <a:gd name="connsiteY9" fmla="*/ 1524870 h 3831690"/>
              <a:gd name="connsiteX10" fmla="*/ 4408010 w 5041583"/>
              <a:gd name="connsiteY10" fmla="*/ 2384679 h 3831690"/>
              <a:gd name="connsiteX11" fmla="*/ 4181021 w 5041583"/>
              <a:gd name="connsiteY11" fmla="*/ 3438486 h 3831690"/>
              <a:gd name="connsiteX0" fmla="*/ 4181021 w 5041583"/>
              <a:gd name="connsiteY0" fmla="*/ 3438486 h 3831690"/>
              <a:gd name="connsiteX1" fmla="*/ 2794928 w 5041583"/>
              <a:gd name="connsiteY1" fmla="*/ 3730623 h 3831690"/>
              <a:gd name="connsiteX2" fmla="*/ 1487389 w 5041583"/>
              <a:gd name="connsiteY2" fmla="*/ 2766816 h 3831690"/>
              <a:gd name="connsiteX3" fmla="*/ 91276 w 5041583"/>
              <a:gd name="connsiteY3" fmla="*/ 2220266 h 3831690"/>
              <a:gd name="connsiteX4" fmla="*/ 313448 w 5041583"/>
              <a:gd name="connsiteY4" fmla="*/ 871551 h 3831690"/>
              <a:gd name="connsiteX5" fmla="*/ 1585033 w 5041583"/>
              <a:gd name="connsiteY5" fmla="*/ 143246 h 3831690"/>
              <a:gd name="connsiteX6" fmla="*/ 2699717 w 5041583"/>
              <a:gd name="connsiteY6" fmla="*/ 535765 h 3831690"/>
              <a:gd name="connsiteX7" fmla="*/ 3821260 w 5041583"/>
              <a:gd name="connsiteY7" fmla="*/ 2023 h 3831690"/>
              <a:gd name="connsiteX8" fmla="*/ 4855329 w 5041583"/>
              <a:gd name="connsiteY8" fmla="*/ 335343 h 3831690"/>
              <a:gd name="connsiteX9" fmla="*/ 5035808 w 5041583"/>
              <a:gd name="connsiteY9" fmla="*/ 1524870 h 3831690"/>
              <a:gd name="connsiteX10" fmla="*/ 4408010 w 5041583"/>
              <a:gd name="connsiteY10" fmla="*/ 2384679 h 3831690"/>
              <a:gd name="connsiteX11" fmla="*/ 4181021 w 5041583"/>
              <a:gd name="connsiteY11" fmla="*/ 3438486 h 3831690"/>
              <a:gd name="connsiteX0" fmla="*/ 4181021 w 5041583"/>
              <a:gd name="connsiteY0" fmla="*/ 3438486 h 3784930"/>
              <a:gd name="connsiteX1" fmla="*/ 2794928 w 5041583"/>
              <a:gd name="connsiteY1" fmla="*/ 3730623 h 3784930"/>
              <a:gd name="connsiteX2" fmla="*/ 1487389 w 5041583"/>
              <a:gd name="connsiteY2" fmla="*/ 2766816 h 3784930"/>
              <a:gd name="connsiteX3" fmla="*/ 91276 w 5041583"/>
              <a:gd name="connsiteY3" fmla="*/ 2220266 h 3784930"/>
              <a:gd name="connsiteX4" fmla="*/ 313448 w 5041583"/>
              <a:gd name="connsiteY4" fmla="*/ 871551 h 3784930"/>
              <a:gd name="connsiteX5" fmla="*/ 1585033 w 5041583"/>
              <a:gd name="connsiteY5" fmla="*/ 143246 h 3784930"/>
              <a:gd name="connsiteX6" fmla="*/ 2699717 w 5041583"/>
              <a:gd name="connsiteY6" fmla="*/ 535765 h 3784930"/>
              <a:gd name="connsiteX7" fmla="*/ 3821260 w 5041583"/>
              <a:gd name="connsiteY7" fmla="*/ 2023 h 3784930"/>
              <a:gd name="connsiteX8" fmla="*/ 4855329 w 5041583"/>
              <a:gd name="connsiteY8" fmla="*/ 335343 h 3784930"/>
              <a:gd name="connsiteX9" fmla="*/ 5035808 w 5041583"/>
              <a:gd name="connsiteY9" fmla="*/ 1524870 h 3784930"/>
              <a:gd name="connsiteX10" fmla="*/ 4408010 w 5041583"/>
              <a:gd name="connsiteY10" fmla="*/ 2384679 h 3784930"/>
              <a:gd name="connsiteX11" fmla="*/ 4181021 w 5041583"/>
              <a:gd name="connsiteY11" fmla="*/ 3438486 h 3784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1583" h="3784930">
                <a:moveTo>
                  <a:pt x="4181021" y="3438486"/>
                </a:moveTo>
                <a:cubicBezTo>
                  <a:pt x="3875862" y="3798207"/>
                  <a:pt x="3243867" y="3842568"/>
                  <a:pt x="2794928" y="3730623"/>
                </a:cubicBezTo>
                <a:cubicBezTo>
                  <a:pt x="2345989" y="3618678"/>
                  <a:pt x="1967687" y="3035954"/>
                  <a:pt x="1487389" y="2766816"/>
                </a:cubicBezTo>
                <a:cubicBezTo>
                  <a:pt x="1007091" y="2497678"/>
                  <a:pt x="280653" y="2627342"/>
                  <a:pt x="91276" y="2220266"/>
                </a:cubicBezTo>
                <a:cubicBezTo>
                  <a:pt x="-98101" y="1813190"/>
                  <a:pt x="22296" y="1299181"/>
                  <a:pt x="313448" y="871551"/>
                </a:cubicBezTo>
                <a:cubicBezTo>
                  <a:pt x="604600" y="443921"/>
                  <a:pt x="1243836" y="214930"/>
                  <a:pt x="1585033" y="143246"/>
                </a:cubicBezTo>
                <a:cubicBezTo>
                  <a:pt x="1926230" y="71562"/>
                  <a:pt x="2383527" y="628074"/>
                  <a:pt x="2699717" y="535765"/>
                </a:cubicBezTo>
                <a:cubicBezTo>
                  <a:pt x="3015907" y="443456"/>
                  <a:pt x="3405477" y="19707"/>
                  <a:pt x="3821260" y="2023"/>
                </a:cubicBezTo>
                <a:cubicBezTo>
                  <a:pt x="4237043" y="-15661"/>
                  <a:pt x="4652904" y="81535"/>
                  <a:pt x="4855329" y="335343"/>
                </a:cubicBezTo>
                <a:cubicBezTo>
                  <a:pt x="5057754" y="589151"/>
                  <a:pt x="5037700" y="1193139"/>
                  <a:pt x="5035808" y="1524870"/>
                </a:cubicBezTo>
                <a:cubicBezTo>
                  <a:pt x="5101755" y="1944726"/>
                  <a:pt x="4584787" y="2191498"/>
                  <a:pt x="4408010" y="2384679"/>
                </a:cubicBezTo>
                <a:cubicBezTo>
                  <a:pt x="4231233" y="2577860"/>
                  <a:pt x="4486180" y="3078765"/>
                  <a:pt x="4181021" y="3438486"/>
                </a:cubicBezTo>
                <a:close/>
              </a:path>
            </a:pathLst>
          </a:custGeom>
          <a:ln>
            <a:noFill/>
          </a:ln>
        </p:spPr>
        <p:txBody>
          <a:bodyPr/>
          <a:lstStyle/>
          <a:p>
            <a:endParaRPr lang="fi-FI" dirty="0"/>
          </a:p>
        </p:txBody>
      </p:sp>
      <p:pic>
        <p:nvPicPr>
          <p:cNvPr id="4" name="Kuva 3">
            <a:extLst>
              <a:ext uri="{FF2B5EF4-FFF2-40B4-BE49-F238E27FC236}">
                <a16:creationId xmlns:a16="http://schemas.microsoft.com/office/drawing/2014/main" id="{4EB35EFF-E92D-0590-A38C-8CE01D23B5A2}"/>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0" y="0"/>
            <a:ext cx="2246262" cy="1760583"/>
          </a:xfrm>
          <a:prstGeom prst="rect">
            <a:avLst/>
          </a:prstGeom>
        </p:spPr>
      </p:pic>
    </p:spTree>
    <p:extLst>
      <p:ext uri="{BB962C8B-B14F-4D97-AF65-F5344CB8AC3E}">
        <p14:creationId xmlns:p14="http://schemas.microsoft.com/office/powerpoint/2010/main" val="832491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slideLayout" Target="../slideLayouts/slideLayout36.xml"/><Relationship Id="rId3" Type="http://schemas.openxmlformats.org/officeDocument/2006/relationships/slideLayout" Target="../slideLayouts/slideLayout13.xml"/><Relationship Id="rId21" Type="http://schemas.openxmlformats.org/officeDocument/2006/relationships/slideLayout" Target="../slideLayouts/slideLayout31.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28" Type="http://schemas.openxmlformats.org/officeDocument/2006/relationships/theme" Target="../theme/theme3.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theme" Target="../theme/theme4.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tsikon paikkamerkki 1" descr="Otsikkopaikka">
            <a:extLst>
              <a:ext uri="{FF2B5EF4-FFF2-40B4-BE49-F238E27FC236}">
                <a16:creationId xmlns:a16="http://schemas.microsoft.com/office/drawing/2014/main" id="{F9E7F9F1-DCA2-3843-C70D-87D0D9F7D038}"/>
              </a:ext>
            </a:extLst>
          </p:cNvPr>
          <p:cNvSpPr>
            <a:spLocks noGrp="1"/>
          </p:cNvSpPr>
          <p:nvPr>
            <p:ph type="title"/>
          </p:nvPr>
        </p:nvSpPr>
        <p:spPr>
          <a:xfrm>
            <a:off x="814213" y="2766218"/>
            <a:ext cx="10563573"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4059417354"/>
      </p:ext>
    </p:extLst>
  </p:cSld>
  <p:clrMap bg1="lt1" tx1="dk1" bg2="lt2" tx2="dk2" accent1="accent1" accent2="accent2" accent3="accent3" accent4="accent4" accent5="accent5" accent6="accent6" hlink="hlink" folHlink="folHlink"/>
  <p:sldLayoutIdLst>
    <p:sldLayoutId id="2147483719" r:id="rId1"/>
    <p:sldLayoutId id="2147483777" r:id="rId2"/>
    <p:sldLayoutId id="2147483830" r:id="rId3"/>
    <p:sldLayoutId id="2147483831" r:id="rId4"/>
    <p:sldLayoutId id="2147483776" r:id="rId5"/>
    <p:sldLayoutId id="2147483845" r:id="rId6"/>
    <p:sldLayoutId id="2147483767" r:id="rId7"/>
  </p:sldLayoutIdLst>
  <p:txStyles>
    <p:titleStyle>
      <a:lvl1pPr algn="ctr" defTabSz="914400" rtl="0" eaLnBrk="1" latinLnBrk="0" hangingPunct="1">
        <a:lnSpc>
          <a:spcPct val="90000"/>
        </a:lnSpc>
        <a:spcBef>
          <a:spcPct val="0"/>
        </a:spcBef>
        <a:buNone/>
        <a:defRPr sz="4800" b="1" kern="1200">
          <a:solidFill>
            <a:schemeClr val="accent6">
              <a:lumMod val="75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tsikon paikkamerkki 1" descr="Otsikkopaikka">
            <a:extLst>
              <a:ext uri="{FF2B5EF4-FFF2-40B4-BE49-F238E27FC236}">
                <a16:creationId xmlns:a16="http://schemas.microsoft.com/office/drawing/2014/main" id="{F9E7F9F1-DCA2-3843-C70D-87D0D9F7D038}"/>
              </a:ext>
            </a:extLst>
          </p:cNvPr>
          <p:cNvSpPr>
            <a:spLocks noGrp="1"/>
          </p:cNvSpPr>
          <p:nvPr>
            <p:ph type="title"/>
          </p:nvPr>
        </p:nvSpPr>
        <p:spPr>
          <a:xfrm>
            <a:off x="845955" y="3276597"/>
            <a:ext cx="8284397"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847572787"/>
      </p:ext>
    </p:extLst>
  </p:cSld>
  <p:clrMap bg1="lt1" tx1="dk1" bg2="lt2" tx2="dk2" accent1="accent1" accent2="accent2" accent3="accent3" accent4="accent4" accent5="accent5" accent6="accent6" hlink="hlink" folHlink="folHlink"/>
  <p:sldLayoutIdLst>
    <p:sldLayoutId id="2147483829" r:id="rId1"/>
    <p:sldLayoutId id="2147483715" r:id="rId2"/>
    <p:sldLayoutId id="2147483809" r:id="rId3"/>
  </p:sldLayoutIdLst>
  <p:txStyles>
    <p:titleStyle>
      <a:lvl1pPr algn="l" defTabSz="914400" rtl="0" eaLnBrk="1" latinLnBrk="0" hangingPunct="1">
        <a:lnSpc>
          <a:spcPct val="90000"/>
        </a:lnSpc>
        <a:spcBef>
          <a:spcPct val="0"/>
        </a:spcBef>
        <a:buNone/>
        <a:defRPr sz="4400" b="1" kern="1200">
          <a:solidFill>
            <a:schemeClr val="accent6">
              <a:lumMod val="75000"/>
            </a:schemeClr>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tsikon paikkamerkki 1" descr="Otsikkopaikka">
            <a:extLst>
              <a:ext uri="{FF2B5EF4-FFF2-40B4-BE49-F238E27FC236}">
                <a16:creationId xmlns:a16="http://schemas.microsoft.com/office/drawing/2014/main" id="{FBEC4141-EFA6-9E69-E319-83BA40A2E1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descr="Tekstilaatikko">
            <a:extLst>
              <a:ext uri="{FF2B5EF4-FFF2-40B4-BE49-F238E27FC236}">
                <a16:creationId xmlns:a16="http://schemas.microsoft.com/office/drawing/2014/main" id="{5CE6CD28-D61E-78F3-A2D6-25C132D1B989}"/>
              </a:ext>
            </a:extLst>
          </p:cNvPr>
          <p:cNvSpPr>
            <a:spLocks noGrp="1"/>
          </p:cNvSpPr>
          <p:nvPr>
            <p:ph type="body" idx="1"/>
          </p:nvPr>
        </p:nvSpPr>
        <p:spPr>
          <a:xfrm>
            <a:off x="838200" y="1825625"/>
            <a:ext cx="10515600" cy="466725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Tree>
    <p:extLst>
      <p:ext uri="{BB962C8B-B14F-4D97-AF65-F5344CB8AC3E}">
        <p14:creationId xmlns:p14="http://schemas.microsoft.com/office/powerpoint/2010/main" val="3837142317"/>
      </p:ext>
    </p:extLst>
  </p:cSld>
  <p:clrMap bg1="lt1" tx1="dk1" bg2="lt2" tx2="dk2" accent1="accent1" accent2="accent2" accent3="accent3" accent4="accent4" accent5="accent5" accent6="accent6" hlink="hlink" folHlink="folHlink"/>
  <p:sldLayoutIdLst>
    <p:sldLayoutId id="2147483827" r:id="rId1"/>
    <p:sldLayoutId id="2147483824" r:id="rId2"/>
    <p:sldLayoutId id="2147483810" r:id="rId3"/>
    <p:sldLayoutId id="2147483844" r:id="rId4"/>
    <p:sldLayoutId id="2147483837" r:id="rId5"/>
    <p:sldLayoutId id="2147483838" r:id="rId6"/>
    <p:sldLayoutId id="2147483812" r:id="rId7"/>
    <p:sldLayoutId id="2147483813" r:id="rId8"/>
    <p:sldLayoutId id="2147483819" r:id="rId9"/>
    <p:sldLayoutId id="2147483802" r:id="rId10"/>
    <p:sldLayoutId id="2147483808" r:id="rId11"/>
    <p:sldLayoutId id="2147483765" r:id="rId12"/>
    <p:sldLayoutId id="2147483786" r:id="rId13"/>
    <p:sldLayoutId id="2147483779" r:id="rId14"/>
    <p:sldLayoutId id="2147483805" r:id="rId15"/>
    <p:sldLayoutId id="2147483781" r:id="rId16"/>
    <p:sldLayoutId id="2147483782" r:id="rId17"/>
    <p:sldLayoutId id="2147483834" r:id="rId18"/>
    <p:sldLayoutId id="2147483839" r:id="rId19"/>
    <p:sldLayoutId id="2147483835" r:id="rId20"/>
    <p:sldLayoutId id="2147483836" r:id="rId21"/>
    <p:sldLayoutId id="2147483833" r:id="rId22"/>
    <p:sldLayoutId id="2147483832" r:id="rId23"/>
    <p:sldLayoutId id="2147483806" r:id="rId24"/>
    <p:sldLayoutId id="2147483825" r:id="rId25"/>
    <p:sldLayoutId id="2147483826" r:id="rId26"/>
    <p:sldLayoutId id="2147483804" r:id="rId27"/>
  </p:sldLayoutIdLst>
  <p:txStyles>
    <p:titleStyle>
      <a:lvl1pPr algn="l" defTabSz="914400" rtl="0" eaLnBrk="1" latinLnBrk="0" hangingPunct="1">
        <a:lnSpc>
          <a:spcPct val="90000"/>
        </a:lnSpc>
        <a:spcBef>
          <a:spcPct val="0"/>
        </a:spcBef>
        <a:buNone/>
        <a:defRPr sz="4400" b="1" kern="1200">
          <a:solidFill>
            <a:schemeClr val="accent6"/>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accent6"/>
        </a:buClr>
        <a:buFont typeface="Arial" panose="020B0604020202020204" pitchFamily="34" charset="0"/>
        <a:buChar char="•"/>
        <a:defRPr sz="280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Clr>
          <a:schemeClr val="accent6"/>
        </a:buClr>
        <a:buFont typeface="Arial" panose="020B0604020202020204" pitchFamily="34" charset="0"/>
        <a:buChar char="•"/>
        <a:defRPr sz="240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Clr>
          <a:schemeClr val="accent6"/>
        </a:buClr>
        <a:buFont typeface="Arial" panose="020B0604020202020204" pitchFamily="34" charset="0"/>
        <a:buChar char="•"/>
        <a:defRPr sz="200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Arial" panose="020B0604020202020204" pitchFamily="34" charset="0"/>
        <a:buChar char="•"/>
        <a:defRPr sz="180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Arial" panose="020B0604020202020204" pitchFamily="34" charset="0"/>
        <a:buChar char="•"/>
        <a:defRPr sz="180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tsikon paikkamerkki 1" descr="Otsikkopaikka">
            <a:extLst>
              <a:ext uri="{FF2B5EF4-FFF2-40B4-BE49-F238E27FC236}">
                <a16:creationId xmlns:a16="http://schemas.microsoft.com/office/drawing/2014/main" id="{FBEC4141-EFA6-9E69-E319-83BA40A2E1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descr="Tekstilaatikko">
            <a:extLst>
              <a:ext uri="{FF2B5EF4-FFF2-40B4-BE49-F238E27FC236}">
                <a16:creationId xmlns:a16="http://schemas.microsoft.com/office/drawing/2014/main" id="{5CE6CD28-D61E-78F3-A2D6-25C132D1B989}"/>
              </a:ext>
            </a:extLst>
          </p:cNvPr>
          <p:cNvSpPr>
            <a:spLocks noGrp="1"/>
          </p:cNvSpPr>
          <p:nvPr>
            <p:ph type="body" idx="1"/>
          </p:nvPr>
        </p:nvSpPr>
        <p:spPr>
          <a:xfrm>
            <a:off x="838200" y="1825625"/>
            <a:ext cx="10515600" cy="466725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Tree>
    <p:extLst>
      <p:ext uri="{BB962C8B-B14F-4D97-AF65-F5344CB8AC3E}">
        <p14:creationId xmlns:p14="http://schemas.microsoft.com/office/powerpoint/2010/main" val="325532401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7" r:id="rId4"/>
    <p:sldLayoutId id="2147483736" r:id="rId5"/>
  </p:sldLayoutIdLst>
  <p:txStyles>
    <p:titleStyle>
      <a:lvl1pPr algn="l" defTabSz="914400" rtl="0" eaLnBrk="1" latinLnBrk="0" hangingPunct="1">
        <a:lnSpc>
          <a:spcPct val="90000"/>
        </a:lnSpc>
        <a:spcBef>
          <a:spcPct val="0"/>
        </a:spcBef>
        <a:buNone/>
        <a:defRPr sz="4400" kern="1200">
          <a:solidFill>
            <a:schemeClr val="tx1"/>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valonia.fi/hanke/varsinaissuomalaiset-yritykset-luonnon-monimuotoisuuden-tukijoina/" TargetMode="External"/><Relationship Id="rId2" Type="http://schemas.openxmlformats.org/officeDocument/2006/relationships/hyperlink" Target="https://valonia.fi/materiaali/yritykset-luonnon-monimuotoisuuden-tukijoina-yhteistyon-eri-mallit/" TargetMode="External"/><Relationship Id="rId1" Type="http://schemas.openxmlformats.org/officeDocument/2006/relationships/slideLayout" Target="../slideLayouts/slideLayout38.xml"/><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hyperlink" Target="https://valonia.fi/materiaali/yritykset-luonnon-monimuotoisuuden-tukijoina-yhteistyon-eri-mallit/" TargetMode="External"/><Relationship Id="rId1" Type="http://schemas.openxmlformats.org/officeDocument/2006/relationships/slideLayout" Target="../slideLayouts/slideLayout12.xml"/><Relationship Id="rId4" Type="http://schemas.openxmlformats.org/officeDocument/2006/relationships/image" Target="../media/image34.svg"/></Relationships>
</file>

<file path=ppt/slides/_rels/slide3.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3323A8-B30F-5A84-D74F-50AD5CC6725E}"/>
              </a:ext>
            </a:extLst>
          </p:cNvPr>
          <p:cNvSpPr>
            <a:spLocks noGrp="1"/>
          </p:cNvSpPr>
          <p:nvPr>
            <p:ph type="title"/>
          </p:nvPr>
        </p:nvSpPr>
        <p:spPr>
          <a:xfrm>
            <a:off x="2246877" y="2103437"/>
            <a:ext cx="8208160" cy="1325563"/>
          </a:xfrm>
        </p:spPr>
        <p:txBody>
          <a:bodyPr>
            <a:noAutofit/>
          </a:bodyPr>
          <a:lstStyle/>
          <a:p>
            <a:br>
              <a:rPr lang="fi-FI" sz="4000" dirty="0"/>
            </a:br>
            <a:r>
              <a:rPr lang="fi-FI" sz="4800" dirty="0"/>
              <a:t>Luontoyhteistyön viestinnän </a:t>
            </a:r>
            <a:br>
              <a:rPr lang="fi-FI" sz="4800" dirty="0"/>
            </a:br>
            <a:r>
              <a:rPr lang="fi-FI" sz="4800" dirty="0"/>
              <a:t>työkirja yritykselle</a:t>
            </a:r>
          </a:p>
        </p:txBody>
      </p:sp>
      <p:sp>
        <p:nvSpPr>
          <p:cNvPr id="7" name="Tekstiruutu 6">
            <a:extLst>
              <a:ext uri="{FF2B5EF4-FFF2-40B4-BE49-F238E27FC236}">
                <a16:creationId xmlns:a16="http://schemas.microsoft.com/office/drawing/2014/main" id="{59D846C1-50D3-6925-A419-7B3E24360A88}"/>
              </a:ext>
            </a:extLst>
          </p:cNvPr>
          <p:cNvSpPr txBox="1"/>
          <p:nvPr/>
        </p:nvSpPr>
        <p:spPr>
          <a:xfrm>
            <a:off x="2246876" y="3847054"/>
            <a:ext cx="8521737" cy="369332"/>
          </a:xfrm>
          <a:prstGeom prst="rect">
            <a:avLst/>
          </a:prstGeom>
          <a:noFill/>
        </p:spPr>
        <p:txBody>
          <a:bodyPr wrap="square">
            <a:spAutoFit/>
          </a:bodyPr>
          <a:lstStyle/>
          <a:p>
            <a:r>
              <a:rPr lang="fi-FI" dirty="0">
                <a:latin typeface="Aptos" panose="020B0004020202020204" pitchFamily="34" charset="0"/>
              </a:rPr>
              <a:t>Varsinaissuomalaiset yritykset luonnon monimuotoisuuden tukijoina –hanke 2025</a:t>
            </a:r>
          </a:p>
        </p:txBody>
      </p:sp>
      <p:pic>
        <p:nvPicPr>
          <p:cNvPr id="9" name="Kuva 8" descr="Valonian logo">
            <a:extLst>
              <a:ext uri="{FF2B5EF4-FFF2-40B4-BE49-F238E27FC236}">
                <a16:creationId xmlns:a16="http://schemas.microsoft.com/office/drawing/2014/main" id="{E8D08136-B454-3BBF-EBFC-37A86DF705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1868" y="5195708"/>
            <a:ext cx="2848263" cy="1115570"/>
          </a:xfrm>
          <a:prstGeom prst="rect">
            <a:avLst/>
          </a:prstGeom>
        </p:spPr>
      </p:pic>
    </p:spTree>
    <p:extLst>
      <p:ext uri="{BB962C8B-B14F-4D97-AF65-F5344CB8AC3E}">
        <p14:creationId xmlns:p14="http://schemas.microsoft.com/office/powerpoint/2010/main" val="275507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49180-802C-AA9D-936C-01F74AF6631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6E00A2B-DFB6-2E3E-CA68-AC7B60477803}"/>
              </a:ext>
            </a:extLst>
          </p:cNvPr>
          <p:cNvSpPr>
            <a:spLocks noGrp="1"/>
          </p:cNvSpPr>
          <p:nvPr>
            <p:ph type="title"/>
          </p:nvPr>
        </p:nvSpPr>
        <p:spPr>
          <a:xfrm>
            <a:off x="458636" y="323774"/>
            <a:ext cx="11049000" cy="955675"/>
          </a:xfrm>
        </p:spPr>
        <p:txBody>
          <a:bodyPr>
            <a:normAutofit fontScale="90000"/>
          </a:bodyPr>
          <a:lstStyle/>
          <a:p>
            <a:r>
              <a:rPr lang="fi-FI" sz="3200" dirty="0"/>
              <a:t>Miten reagoida palautteeseen ja valmistautua mahdolliseen kritiikkiin?</a:t>
            </a:r>
          </a:p>
        </p:txBody>
      </p:sp>
      <p:sp>
        <p:nvSpPr>
          <p:cNvPr id="3" name="Tekstin paikkamerkki 2">
            <a:extLst>
              <a:ext uri="{FF2B5EF4-FFF2-40B4-BE49-F238E27FC236}">
                <a16:creationId xmlns:a16="http://schemas.microsoft.com/office/drawing/2014/main" id="{D5E88C99-DCCA-851C-717D-D99CB7AC0E91}"/>
              </a:ext>
            </a:extLst>
          </p:cNvPr>
          <p:cNvSpPr>
            <a:spLocks noGrp="1"/>
          </p:cNvSpPr>
          <p:nvPr>
            <p:ph type="body" sz="quarter" idx="10"/>
          </p:nvPr>
        </p:nvSpPr>
        <p:spPr>
          <a:xfrm>
            <a:off x="458636" y="1267144"/>
            <a:ext cx="11049000" cy="490746"/>
          </a:xfrm>
        </p:spPr>
        <p:txBody>
          <a:bodyPr>
            <a:normAutofit fontScale="92500" lnSpcReduction="20000"/>
          </a:bodyPr>
          <a:lstStyle/>
          <a:p>
            <a:pPr marL="0" indent="0">
              <a:buNone/>
            </a:pPr>
            <a:r>
              <a:rPr lang="fi-FI" sz="1800" dirty="0"/>
              <a:t>Varaudu etukäteen kysymyksiin ja riskeihin. Testaa viestin ymmärrettävyyttä tarvittaessa kysymällä, miten voimme todentaa tämän väitteen, jos joku kysyy?   </a:t>
            </a:r>
            <a:endParaRPr lang="fi-FI" dirty="0"/>
          </a:p>
        </p:txBody>
      </p:sp>
      <p:sp>
        <p:nvSpPr>
          <p:cNvPr id="5" name="Tekstiruutu 4">
            <a:extLst>
              <a:ext uri="{FF2B5EF4-FFF2-40B4-BE49-F238E27FC236}">
                <a16:creationId xmlns:a16="http://schemas.microsoft.com/office/drawing/2014/main" id="{371E82CC-0B8E-7108-A23D-23D3E0478992}"/>
              </a:ext>
            </a:extLst>
          </p:cNvPr>
          <p:cNvSpPr txBox="1"/>
          <p:nvPr/>
        </p:nvSpPr>
        <p:spPr>
          <a:xfrm>
            <a:off x="7454664" y="1810540"/>
            <a:ext cx="4165840" cy="1583474"/>
          </a:xfrm>
          <a:prstGeom prst="rect">
            <a:avLst/>
          </a:prstGeom>
          <a:solidFill>
            <a:schemeClr val="accent6"/>
          </a:solidFill>
        </p:spPr>
        <p:txBody>
          <a:bodyPr wrap="square" lIns="144000" tIns="144000" rIns="144000" bIns="144000">
            <a:spAutoFit/>
          </a:bodyPr>
          <a:lstStyle/>
          <a:p>
            <a:pPr lvl="0"/>
            <a:r>
              <a:rPr lang="fi-FI" sz="1400" b="1" dirty="0">
                <a:solidFill>
                  <a:schemeClr val="bg1"/>
                </a:solidFill>
              </a:rPr>
              <a:t>Kuuntele, mitä ihmisillä on sanottavanaan. </a:t>
            </a:r>
            <a:r>
              <a:rPr lang="fi-FI" sz="1400" dirty="0">
                <a:solidFill>
                  <a:schemeClr val="bg1"/>
                </a:solidFill>
              </a:rPr>
              <a:t>Usein palautteenantajat eivät osaa muotoilla sanojaan, vaikka olisivatkin oikeassa. Tunnista, onko palaute positiivista, rakentavaa tai kirjoitettu tunnekuohussa. Kirjaa aiheellinen rakentava palaute ylös. Älä anna tunnekuohun tarttua.</a:t>
            </a:r>
          </a:p>
        </p:txBody>
      </p:sp>
      <p:sp>
        <p:nvSpPr>
          <p:cNvPr id="6" name="Tekstiruutu 5">
            <a:extLst>
              <a:ext uri="{FF2B5EF4-FFF2-40B4-BE49-F238E27FC236}">
                <a16:creationId xmlns:a16="http://schemas.microsoft.com/office/drawing/2014/main" id="{BE3077CE-BA27-2196-90D3-0CDC5934E0C1}"/>
              </a:ext>
            </a:extLst>
          </p:cNvPr>
          <p:cNvSpPr txBox="1"/>
          <p:nvPr/>
        </p:nvSpPr>
        <p:spPr>
          <a:xfrm>
            <a:off x="7454663" y="3528829"/>
            <a:ext cx="4165839" cy="2660692"/>
          </a:xfrm>
          <a:prstGeom prst="rect">
            <a:avLst/>
          </a:prstGeom>
          <a:solidFill>
            <a:schemeClr val="accent6"/>
          </a:solidFill>
        </p:spPr>
        <p:txBody>
          <a:bodyPr wrap="square" lIns="144000" tIns="144000" rIns="144000" bIns="144000">
            <a:spAutoFit/>
          </a:bodyPr>
          <a:lstStyle/>
          <a:p>
            <a:pPr lvl="0"/>
            <a:r>
              <a:rPr lang="fi-FI" sz="1400" b="1" dirty="0">
                <a:solidFill>
                  <a:schemeClr val="bg1"/>
                </a:solidFill>
              </a:rPr>
              <a:t>Kiitä ja tarvittaessa vastaa faktoilla. </a:t>
            </a:r>
          </a:p>
          <a:p>
            <a:pPr lvl="0"/>
            <a:r>
              <a:rPr lang="fi-FI" sz="1400" dirty="0">
                <a:solidFill>
                  <a:schemeClr val="bg1"/>
                </a:solidFill>
              </a:rPr>
              <a:t>Tärkeintä on, että palautteen antaja kokee tulleensa kuulluksi. Viesti, että palaute on tärkeää ja auttaa toiminnan kehittämisessä. Kerro tarvittaessa faktoja ja ohjaa lisätiedon äärelle, mutta tee se empaattiseen sävyyn, älä puolustellen. Jos kritiikki on aiheellista, lupaa selvittää asia ja palata siihen. Muista palata – se rakentaa luottamusta! Pysy aina faktoissa ja vältä tunteella reagointia. Kukaan ei ole vastuullisuustyössä valmis. </a:t>
            </a:r>
          </a:p>
        </p:txBody>
      </p:sp>
      <p:sp>
        <p:nvSpPr>
          <p:cNvPr id="7" name="Tekstiruutu 6">
            <a:extLst>
              <a:ext uri="{FF2B5EF4-FFF2-40B4-BE49-F238E27FC236}">
                <a16:creationId xmlns:a16="http://schemas.microsoft.com/office/drawing/2014/main" id="{AF083A3C-2975-7375-6137-7C9956075CEC}"/>
              </a:ext>
            </a:extLst>
          </p:cNvPr>
          <p:cNvSpPr txBox="1"/>
          <p:nvPr/>
        </p:nvSpPr>
        <p:spPr>
          <a:xfrm>
            <a:off x="571497" y="1829185"/>
            <a:ext cx="6623629" cy="1846659"/>
          </a:xfrm>
          <a:prstGeom prst="rect">
            <a:avLst/>
          </a:prstGeom>
          <a:noFill/>
          <a:ln w="38100">
            <a:solidFill>
              <a:schemeClr val="accent4"/>
            </a:solidFill>
          </a:ln>
        </p:spPr>
        <p:txBody>
          <a:bodyPr wrap="square">
            <a:spAutoFit/>
          </a:bodyPr>
          <a:lstStyle/>
          <a:p>
            <a:pPr marL="0" indent="0">
              <a:buNone/>
            </a:pPr>
            <a:r>
              <a:rPr lang="fi-FI" sz="1400" dirty="0"/>
              <a:t>Listaa teemat, joissa yrityksesi voi joutua arvostelun kohteeksi ja mieti näitä sudenkuoppia jo etukäteen. Voit tehdä valmiita kysymys-vastaus-listoja yleisimpiin kriittisiin kysymyksiin.</a:t>
            </a:r>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sp>
        <p:nvSpPr>
          <p:cNvPr id="10" name="Tekstiruutu 9">
            <a:extLst>
              <a:ext uri="{FF2B5EF4-FFF2-40B4-BE49-F238E27FC236}">
                <a16:creationId xmlns:a16="http://schemas.microsoft.com/office/drawing/2014/main" id="{20F7A7F5-12A5-CB21-D153-D0884DFAF6D4}"/>
              </a:ext>
            </a:extLst>
          </p:cNvPr>
          <p:cNvSpPr txBox="1"/>
          <p:nvPr/>
        </p:nvSpPr>
        <p:spPr>
          <a:xfrm>
            <a:off x="571498" y="3819641"/>
            <a:ext cx="6623628" cy="2369880"/>
          </a:xfrm>
          <a:prstGeom prst="rect">
            <a:avLst/>
          </a:prstGeom>
          <a:noFill/>
          <a:ln w="38100">
            <a:solidFill>
              <a:schemeClr val="accent4"/>
            </a:solidFill>
          </a:ln>
        </p:spPr>
        <p:txBody>
          <a:bodyPr wrap="square">
            <a:spAutoFit/>
          </a:bodyPr>
          <a:lstStyle/>
          <a:p>
            <a:pPr marL="0" indent="0">
              <a:buNone/>
            </a:pPr>
            <a:r>
              <a:rPr lang="fi-FI" sz="1400" b="1" dirty="0"/>
              <a:t>Sovi rooleista. </a:t>
            </a:r>
            <a:r>
              <a:rPr lang="fi-FI" sz="1400" dirty="0"/>
              <a:t>Sovi yhteistyön alussa, miten toimitaan, jos tulee kritiikkiä ja miten siihen vastataan. Mihin kanaviin palautetta voi tulla, ja kuka niitä seuraa? Miten palautetta kerätään ja miten se käsitellään: kirjataanko kehittävää palautetta ylös tiettyyn paikkaan, käsitelläänkö palaverissa? Kuka palautteeseen vastaa? </a:t>
            </a:r>
          </a:p>
          <a:p>
            <a:pPr marL="0" indent="0">
              <a:buNone/>
            </a:pPr>
            <a:endParaRPr lang="fi-FI" sz="1400" dirty="0"/>
          </a:p>
          <a:p>
            <a:pPr marL="0" indent="0">
              <a:buNone/>
            </a:pPr>
            <a:endParaRPr lang="fi-FI" sz="1400" dirty="0"/>
          </a:p>
          <a:p>
            <a:endParaRPr lang="fi-FI" sz="1400" dirty="0"/>
          </a:p>
          <a:p>
            <a:pPr marL="285750" indent="-285750">
              <a:buFont typeface="Arial" panose="020B0604020202020204" pitchFamily="34" charset="0"/>
              <a:buChar char="•"/>
            </a:pPr>
            <a:endParaRPr lang="fi-FI" sz="1400"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pic>
        <p:nvPicPr>
          <p:cNvPr id="15" name="Kuva 14">
            <a:extLst>
              <a:ext uri="{FF2B5EF4-FFF2-40B4-BE49-F238E27FC236}">
                <a16:creationId xmlns:a16="http://schemas.microsoft.com/office/drawing/2014/main" id="{3A550517-E2DA-EB9D-0B01-F7DFF64A2EE6}"/>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80726" y="5590856"/>
            <a:ext cx="914400" cy="914400"/>
          </a:xfrm>
          <a:prstGeom prst="rect">
            <a:avLst/>
          </a:prstGeom>
        </p:spPr>
      </p:pic>
    </p:spTree>
    <p:extLst>
      <p:ext uri="{BB962C8B-B14F-4D97-AF65-F5344CB8AC3E}">
        <p14:creationId xmlns:p14="http://schemas.microsoft.com/office/powerpoint/2010/main" val="416592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7FB2EB-A5CA-5C13-323F-ECC531FE1FC1}"/>
              </a:ext>
            </a:extLst>
          </p:cNvPr>
          <p:cNvSpPr>
            <a:spLocks noGrp="1"/>
          </p:cNvSpPr>
          <p:nvPr>
            <p:ph type="ctrTitle"/>
          </p:nvPr>
        </p:nvSpPr>
        <p:spPr>
          <a:xfrm>
            <a:off x="696897" y="1705865"/>
            <a:ext cx="6076608" cy="1168514"/>
          </a:xfrm>
        </p:spPr>
        <p:txBody>
          <a:bodyPr>
            <a:noAutofit/>
          </a:bodyPr>
          <a:lstStyle/>
          <a:p>
            <a:r>
              <a:rPr lang="fi-FI" sz="2800" b="0" dirty="0">
                <a:hlinkClick r:id="rId2">
                  <a:extLst>
                    <a:ext uri="{A12FA001-AC4F-418D-AE19-62706E023703}">
                      <ahyp:hlinkClr xmlns:ahyp="http://schemas.microsoft.com/office/drawing/2018/hyperlinkcolor" val="tx"/>
                    </a:ext>
                  </a:extLst>
                </a:hlinkClick>
              </a:rPr>
              <a:t>valonia.fi/lumoyhteistyö</a:t>
            </a:r>
            <a:br>
              <a:rPr lang="fi-FI" sz="2800" b="0" dirty="0"/>
            </a:br>
            <a:endParaRPr lang="fi-FI" sz="2800" b="0" dirty="0"/>
          </a:p>
        </p:txBody>
      </p:sp>
      <p:sp>
        <p:nvSpPr>
          <p:cNvPr id="3" name="Alaotsikko 2">
            <a:extLst>
              <a:ext uri="{FF2B5EF4-FFF2-40B4-BE49-F238E27FC236}">
                <a16:creationId xmlns:a16="http://schemas.microsoft.com/office/drawing/2014/main" id="{A9C857BD-F467-5C83-7BFD-9DC0970AE1A9}"/>
              </a:ext>
            </a:extLst>
          </p:cNvPr>
          <p:cNvSpPr>
            <a:spLocks noGrp="1"/>
          </p:cNvSpPr>
          <p:nvPr>
            <p:ph type="subTitle" idx="1"/>
          </p:nvPr>
        </p:nvSpPr>
        <p:spPr>
          <a:xfrm>
            <a:off x="966373" y="4246236"/>
            <a:ext cx="4824654" cy="998626"/>
          </a:xfrm>
        </p:spPr>
        <p:txBody>
          <a:bodyPr/>
          <a:lstStyle/>
          <a:p>
            <a:r>
              <a:rPr lang="fi-FI" sz="2000" b="1" dirty="0"/>
              <a:t>Anna Sampo</a:t>
            </a:r>
          </a:p>
          <a:p>
            <a:r>
              <a:rPr lang="fi-FI" sz="2000" dirty="0"/>
              <a:t>viestintävastaava</a:t>
            </a:r>
          </a:p>
          <a:p>
            <a:r>
              <a:rPr lang="fi-FI" sz="2000" dirty="0"/>
              <a:t>anna.sampo@valonia.fi</a:t>
            </a:r>
          </a:p>
        </p:txBody>
      </p:sp>
      <p:sp>
        <p:nvSpPr>
          <p:cNvPr id="4" name="Alaotsikko 2">
            <a:extLst>
              <a:ext uri="{FF2B5EF4-FFF2-40B4-BE49-F238E27FC236}">
                <a16:creationId xmlns:a16="http://schemas.microsoft.com/office/drawing/2014/main" id="{46B06875-B251-04CD-5ACA-D94CAAEEF1E4}"/>
              </a:ext>
            </a:extLst>
          </p:cNvPr>
          <p:cNvSpPr txBox="1">
            <a:spLocks/>
          </p:cNvSpPr>
          <p:nvPr/>
        </p:nvSpPr>
        <p:spPr>
          <a:xfrm>
            <a:off x="4155271" y="4246235"/>
            <a:ext cx="4824654" cy="998626"/>
          </a:xfrm>
          <a:prstGeom prst="rect">
            <a:avLst/>
          </a:prstGeom>
        </p:spPr>
        <p:txBody>
          <a:bodyPr vert="horz" lIns="91440" tIns="0" rIns="3600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800" b="0" kern="1200">
                <a:solidFill>
                  <a:schemeClr val="tx1"/>
                </a:solidFill>
                <a:latin typeface="Aptos" panose="020B0004020202020204" pitchFamily="34" charset="0"/>
                <a:ea typeface="Roboto" panose="02000000000000000000" pitchFamily="2"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ptos" panose="020B0004020202020204" pitchFamily="34" charset="0"/>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ptos" panose="020B0004020202020204" pitchFamily="34" charset="0"/>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ptos" panose="020B0004020202020204" pitchFamily="34" charset="0"/>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ptos" panose="020B0004020202020204" pitchFamily="34" charset="0"/>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i-FI" sz="2000" b="1" dirty="0"/>
              <a:t>Anni Lahtela</a:t>
            </a:r>
          </a:p>
          <a:p>
            <a:r>
              <a:rPr lang="fi-FI" sz="2000" dirty="0"/>
              <a:t>kehittämisasiantuntija</a:t>
            </a:r>
          </a:p>
          <a:p>
            <a:r>
              <a:rPr lang="fi-FI" sz="2000" dirty="0"/>
              <a:t>anni.lahtela@valonia.fi</a:t>
            </a:r>
          </a:p>
        </p:txBody>
      </p:sp>
      <p:sp>
        <p:nvSpPr>
          <p:cNvPr id="8" name="Tekstiruutu 7">
            <a:extLst>
              <a:ext uri="{FF2B5EF4-FFF2-40B4-BE49-F238E27FC236}">
                <a16:creationId xmlns:a16="http://schemas.microsoft.com/office/drawing/2014/main" id="{369B2D05-E7FF-C698-862E-7FD3FD870C71}"/>
              </a:ext>
            </a:extLst>
          </p:cNvPr>
          <p:cNvSpPr txBox="1"/>
          <p:nvPr/>
        </p:nvSpPr>
        <p:spPr>
          <a:xfrm>
            <a:off x="966373" y="5540366"/>
            <a:ext cx="7591701" cy="738664"/>
          </a:xfrm>
          <a:prstGeom prst="rect">
            <a:avLst/>
          </a:prstGeom>
          <a:noFill/>
        </p:spPr>
        <p:txBody>
          <a:bodyPr wrap="square">
            <a:spAutoFit/>
          </a:bodyPr>
          <a:lstStyle/>
          <a:p>
            <a:r>
              <a:rPr lang="fi-FI" sz="1400" dirty="0">
                <a:latin typeface="Aptos" panose="020B0004020202020204" pitchFamily="34" charset="0"/>
              </a:rPr>
              <a:t>Materiaali on laadittu osana </a:t>
            </a:r>
            <a:r>
              <a:rPr lang="fi-FI" sz="1400" dirty="0">
                <a:solidFill>
                  <a:schemeClr val="accent6"/>
                </a:solidFill>
                <a:latin typeface="Aptos" panose="020B0004020202020204" pitchFamily="34" charset="0"/>
                <a:hlinkClick r:id="rId3">
                  <a:extLst>
                    <a:ext uri="{A12FA001-AC4F-418D-AE19-62706E023703}">
                      <ahyp:hlinkClr xmlns:ahyp="http://schemas.microsoft.com/office/drawing/2018/hyperlinkcolor" val="tx"/>
                    </a:ext>
                  </a:extLst>
                </a:hlinkClick>
              </a:rPr>
              <a:t>Varsinaissuomalaiset yritykset luonnon monimuotoisuuden tukijoina -hanketta</a:t>
            </a:r>
            <a:r>
              <a:rPr lang="fi-FI" sz="1400" dirty="0">
                <a:latin typeface="Aptos" panose="020B0004020202020204" pitchFamily="34" charset="0"/>
              </a:rPr>
              <a:t> vuonna 2025. Hanke on saanut rahoitusta Alueiden kestävän kasvun ja elinvoiman tukemisen (AKKE) määrärahasta. </a:t>
            </a:r>
          </a:p>
        </p:txBody>
      </p:sp>
      <p:pic>
        <p:nvPicPr>
          <p:cNvPr id="6" name="Kuva 5" descr="Varsinais-Suomen liiton logo">
            <a:extLst>
              <a:ext uri="{FF2B5EF4-FFF2-40B4-BE49-F238E27FC236}">
                <a16:creationId xmlns:a16="http://schemas.microsoft.com/office/drawing/2014/main" id="{14AB5824-A528-765B-2BCE-F8418D623F21}"/>
              </a:ext>
              <a:ext uri="{C183D7F6-B498-43B3-948B-1728B52AA6E4}">
                <adec:decorative xmlns:adec="http://schemas.microsoft.com/office/drawing/2017/decorative" val="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6897" y="444625"/>
            <a:ext cx="2758819" cy="752672"/>
          </a:xfrm>
          <a:prstGeom prst="rect">
            <a:avLst/>
          </a:prstGeom>
        </p:spPr>
      </p:pic>
    </p:spTree>
    <p:extLst>
      <p:ext uri="{BB962C8B-B14F-4D97-AF65-F5344CB8AC3E}">
        <p14:creationId xmlns:p14="http://schemas.microsoft.com/office/powerpoint/2010/main" val="369492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3A2A9F-9CD6-FA08-6A85-9A970DC692EE}"/>
              </a:ext>
            </a:extLst>
          </p:cNvPr>
          <p:cNvSpPr>
            <a:spLocks noGrp="1"/>
          </p:cNvSpPr>
          <p:nvPr>
            <p:ph type="title"/>
          </p:nvPr>
        </p:nvSpPr>
        <p:spPr>
          <a:xfrm>
            <a:off x="838200" y="710182"/>
            <a:ext cx="10515600" cy="955675"/>
          </a:xfrm>
        </p:spPr>
        <p:txBody>
          <a:bodyPr>
            <a:normAutofit fontScale="90000"/>
          </a:bodyPr>
          <a:lstStyle/>
          <a:p>
            <a:r>
              <a:rPr lang="fi-FI" dirty="0"/>
              <a:t>Mitä yrityksenne tavoittelee luontotyöstä viestimällä ja miten viestintää tehdään?</a:t>
            </a:r>
          </a:p>
        </p:txBody>
      </p:sp>
      <p:sp>
        <p:nvSpPr>
          <p:cNvPr id="3" name="Tekstin paikkamerkki 2">
            <a:extLst>
              <a:ext uri="{FF2B5EF4-FFF2-40B4-BE49-F238E27FC236}">
                <a16:creationId xmlns:a16="http://schemas.microsoft.com/office/drawing/2014/main" id="{F871A2A3-8EFC-4836-D331-DAA5540F3C33}"/>
              </a:ext>
            </a:extLst>
          </p:cNvPr>
          <p:cNvSpPr>
            <a:spLocks noGrp="1"/>
          </p:cNvSpPr>
          <p:nvPr>
            <p:ph type="body" sz="quarter" idx="10"/>
          </p:nvPr>
        </p:nvSpPr>
        <p:spPr>
          <a:xfrm>
            <a:off x="838200" y="1915064"/>
            <a:ext cx="6347691" cy="4471449"/>
          </a:xfrm>
        </p:spPr>
        <p:txBody>
          <a:bodyPr>
            <a:normAutofit fontScale="62500" lnSpcReduction="20000"/>
          </a:bodyPr>
          <a:lstStyle/>
          <a:p>
            <a:pPr marL="0" indent="0">
              <a:buNone/>
            </a:pPr>
            <a:r>
              <a:rPr lang="fi-FI" dirty="0"/>
              <a:t>Olemme Varsinaissuomalaiset yritykset luonnon monimuotoisuuden tukijoina -hankkeessa halunneet luoda </a:t>
            </a:r>
            <a:r>
              <a:rPr lang="fi-FI" dirty="0">
                <a:hlinkClick r:id="rId2"/>
              </a:rPr>
              <a:t>valikoiman toimintamalleja</a:t>
            </a:r>
            <a:r>
              <a:rPr lang="fi-FI" dirty="0"/>
              <a:t>, joiden avulla pienetkin yritykset voivat osallistua luonnon monimuotoisuuden vaalimiseen paikallisesti, yhteistyössä paikallisten luontotoimijoiden kuten erilaisten yhdistysten, säätiöiden ja kuntien kanssa.  </a:t>
            </a:r>
          </a:p>
          <a:p>
            <a:pPr marL="0" indent="0">
              <a:buNone/>
            </a:pPr>
            <a:r>
              <a:rPr lang="fi-FI" dirty="0"/>
              <a:t>Materiaalissamme esitellään kahdeksan erilaista toimintamallia, aina talkoista monimuotoisuuden lisäämiseen yrityksen omalla tontilla. Mallit ovat selkeitä ja niissä kuvataan esimerkiksi koituvia kustannuksia ja työmäärää informatiivisin kuvakkein. Jokaisesta mallista löytyy myös vinkit yrityksille siihen, miten toiminnassa päästään alkuun.</a:t>
            </a:r>
          </a:p>
          <a:p>
            <a:pPr marL="0" indent="0">
              <a:buNone/>
            </a:pPr>
            <a:r>
              <a:rPr lang="fi-FI" b="1" dirty="0"/>
              <a:t>Tehdystä työstä on tärkeää myös viestiä! </a:t>
            </a:r>
          </a:p>
          <a:p>
            <a:pPr marL="0" indent="0">
              <a:buNone/>
            </a:pPr>
            <a:r>
              <a:rPr lang="fi-FI" dirty="0"/>
              <a:t>Vastuullisuusteemojen viestintä voi kuitenkin tuntua vaikealta – kuinka välttää viherpesun sudenkuopat ja valmistautua mahdolliseen palautteeseen? Tämä työkirja on toteutettu luontotyön viestinnän tueksi etenkin pienille ja keskisuurille yrityksille, joilla ei vielä ole olemassa laajempaa vastuullisuusviestinnän suunnitelmaa. </a:t>
            </a:r>
          </a:p>
        </p:txBody>
      </p:sp>
      <p:sp>
        <p:nvSpPr>
          <p:cNvPr id="4" name="Tekstiruutu 3">
            <a:extLst>
              <a:ext uri="{FF2B5EF4-FFF2-40B4-BE49-F238E27FC236}">
                <a16:creationId xmlns:a16="http://schemas.microsoft.com/office/drawing/2014/main" id="{6F16B9C9-A317-FA27-B5D8-6F76D09340B8}"/>
              </a:ext>
            </a:extLst>
          </p:cNvPr>
          <p:cNvSpPr txBox="1"/>
          <p:nvPr/>
        </p:nvSpPr>
        <p:spPr>
          <a:xfrm>
            <a:off x="7520850" y="1915064"/>
            <a:ext cx="3906982" cy="2579507"/>
          </a:xfrm>
          <a:prstGeom prst="rect">
            <a:avLst/>
          </a:prstGeom>
          <a:noFill/>
          <a:ln w="38100">
            <a:solidFill>
              <a:schemeClr val="accent4"/>
            </a:solidFill>
          </a:ln>
        </p:spPr>
        <p:txBody>
          <a:bodyPr wrap="square" lIns="180000" tIns="180000" rIns="180000" bIns="180000" rtlCol="0">
            <a:spAutoFit/>
          </a:bodyPr>
          <a:lstStyle/>
          <a:p>
            <a:pPr marL="285750" indent="-285750">
              <a:buFont typeface="Arial" panose="020B0604020202020204" pitchFamily="34" charset="0"/>
              <a:buChar char="•"/>
            </a:pPr>
            <a:r>
              <a:rPr lang="fi-FI" dirty="0">
                <a:latin typeface="Aptos" panose="020B0004020202020204" pitchFamily="34" charset="0"/>
              </a:rPr>
              <a:t>Käykää läpi seuraavien diojen kysymyksiä yhteistyökumppaninne ja tiiminne kanssa. </a:t>
            </a:r>
          </a:p>
          <a:p>
            <a:pPr marL="285750" indent="-285750">
              <a:buFont typeface="Arial" panose="020B0604020202020204" pitchFamily="34" charset="0"/>
              <a:buChar char="•"/>
            </a:pPr>
            <a:r>
              <a:rPr lang="fi-FI" dirty="0">
                <a:latin typeface="Aptos" panose="020B0004020202020204" pitchFamily="34" charset="0"/>
              </a:rPr>
              <a:t>Kirjatkaa pohdintaanne muistiin – näin saatte muodostettua luontoprojektillenne viestintäsuunnitelman.</a:t>
            </a:r>
          </a:p>
        </p:txBody>
      </p:sp>
      <p:pic>
        <p:nvPicPr>
          <p:cNvPr id="5" name="Kuva 4" descr="Lyijykynä ääriviiva">
            <a:extLst>
              <a:ext uri="{FF2B5EF4-FFF2-40B4-BE49-F238E27FC236}">
                <a16:creationId xmlns:a16="http://schemas.microsoft.com/office/drawing/2014/main" id="{E0032D54-550E-F03A-FE0A-4C0D23A20AA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70632" y="1333261"/>
            <a:ext cx="914400" cy="914400"/>
          </a:xfrm>
          <a:prstGeom prst="rect">
            <a:avLst/>
          </a:prstGeom>
        </p:spPr>
      </p:pic>
    </p:spTree>
    <p:extLst>
      <p:ext uri="{BB962C8B-B14F-4D97-AF65-F5344CB8AC3E}">
        <p14:creationId xmlns:p14="http://schemas.microsoft.com/office/powerpoint/2010/main" val="242238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15BAB0-ED51-1086-6151-4762554054D0}"/>
              </a:ext>
            </a:extLst>
          </p:cNvPr>
          <p:cNvSpPr>
            <a:spLocks noGrp="1"/>
          </p:cNvSpPr>
          <p:nvPr>
            <p:ph type="title"/>
          </p:nvPr>
        </p:nvSpPr>
        <p:spPr>
          <a:xfrm>
            <a:off x="527647" y="210134"/>
            <a:ext cx="11049000" cy="955675"/>
          </a:xfrm>
        </p:spPr>
        <p:txBody>
          <a:bodyPr>
            <a:normAutofit/>
          </a:bodyPr>
          <a:lstStyle/>
          <a:p>
            <a:r>
              <a:rPr lang="fi-FI" sz="3200" dirty="0"/>
              <a:t>Kirkasta </a:t>
            </a:r>
            <a:r>
              <a:rPr lang="fi-FI" sz="3200" i="1" dirty="0"/>
              <a:t>luontoyhteistyön</a:t>
            </a:r>
            <a:r>
              <a:rPr lang="fi-FI" sz="3200" dirty="0"/>
              <a:t> tarkoitus ja tavoitteet</a:t>
            </a:r>
          </a:p>
        </p:txBody>
      </p:sp>
      <p:sp>
        <p:nvSpPr>
          <p:cNvPr id="3" name="Tekstin paikkamerkki 2">
            <a:extLst>
              <a:ext uri="{FF2B5EF4-FFF2-40B4-BE49-F238E27FC236}">
                <a16:creationId xmlns:a16="http://schemas.microsoft.com/office/drawing/2014/main" id="{B97A6F90-4B0A-9D3A-058E-E360C094AD74}"/>
              </a:ext>
            </a:extLst>
          </p:cNvPr>
          <p:cNvSpPr>
            <a:spLocks noGrp="1"/>
          </p:cNvSpPr>
          <p:nvPr>
            <p:ph type="body" sz="quarter" idx="10"/>
          </p:nvPr>
        </p:nvSpPr>
        <p:spPr>
          <a:xfrm>
            <a:off x="527647" y="920436"/>
            <a:ext cx="11049000" cy="490746"/>
          </a:xfrm>
        </p:spPr>
        <p:txBody>
          <a:bodyPr>
            <a:normAutofit fontScale="85000" lnSpcReduction="20000"/>
          </a:bodyPr>
          <a:lstStyle/>
          <a:p>
            <a:pPr marL="0" indent="0">
              <a:buNone/>
            </a:pPr>
            <a:r>
              <a:rPr lang="fi-FI" sz="2000" dirty="0"/>
              <a:t>Keskustele yhteistyötahon kanssa työn tavoitteista ja yritysyhteistyön funktiosta. Varmista yhteistyön alussa, mitä faktoja yhteistyöstä on käytettävissä ja pitäydy niissä.  </a:t>
            </a:r>
          </a:p>
          <a:p>
            <a:pPr marL="0" indent="0">
              <a:buNone/>
            </a:pPr>
            <a:endParaRPr lang="fi-FI" dirty="0"/>
          </a:p>
        </p:txBody>
      </p:sp>
      <p:sp>
        <p:nvSpPr>
          <p:cNvPr id="7" name="Tekstiruutu 6">
            <a:extLst>
              <a:ext uri="{FF2B5EF4-FFF2-40B4-BE49-F238E27FC236}">
                <a16:creationId xmlns:a16="http://schemas.microsoft.com/office/drawing/2014/main" id="{CD043EDB-75E4-EFC7-5A49-649BB5B6EFA1}"/>
              </a:ext>
            </a:extLst>
          </p:cNvPr>
          <p:cNvSpPr txBox="1"/>
          <p:nvPr/>
        </p:nvSpPr>
        <p:spPr>
          <a:xfrm>
            <a:off x="615349" y="1453113"/>
            <a:ext cx="10961298" cy="1384995"/>
          </a:xfrm>
          <a:prstGeom prst="rect">
            <a:avLst/>
          </a:prstGeom>
          <a:noFill/>
          <a:ln w="38100">
            <a:solidFill>
              <a:schemeClr val="accent4"/>
            </a:solidFill>
          </a:ln>
        </p:spPr>
        <p:txBody>
          <a:bodyPr wrap="square">
            <a:spAutoFit/>
          </a:bodyPr>
          <a:lstStyle/>
          <a:p>
            <a:pPr marL="0" indent="0">
              <a:buNone/>
            </a:pPr>
            <a:r>
              <a:rPr lang="fi-FI" b="1" dirty="0"/>
              <a:t>Yhteistyö: </a:t>
            </a:r>
            <a:r>
              <a:rPr lang="fi-FI" dirty="0"/>
              <a:t>Mitkä ovat kummankin tahon tavoitteet ja odotukset yhteistyölle?</a:t>
            </a:r>
          </a:p>
          <a:p>
            <a:pPr marL="0" indent="0">
              <a:buNone/>
            </a:pPr>
            <a:endParaRPr lang="fi-FI" sz="1200"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sp>
        <p:nvSpPr>
          <p:cNvPr id="16" name="Tekstiruutu 15">
            <a:extLst>
              <a:ext uri="{FF2B5EF4-FFF2-40B4-BE49-F238E27FC236}">
                <a16:creationId xmlns:a16="http://schemas.microsoft.com/office/drawing/2014/main" id="{C0963265-79E8-15F2-1C0F-4300934D70F5}"/>
              </a:ext>
            </a:extLst>
          </p:cNvPr>
          <p:cNvSpPr txBox="1"/>
          <p:nvPr/>
        </p:nvSpPr>
        <p:spPr>
          <a:xfrm>
            <a:off x="615349" y="3010766"/>
            <a:ext cx="10961298" cy="1384995"/>
          </a:xfrm>
          <a:prstGeom prst="rect">
            <a:avLst/>
          </a:prstGeom>
          <a:noFill/>
          <a:ln w="38100">
            <a:solidFill>
              <a:schemeClr val="accent4"/>
            </a:solidFill>
          </a:ln>
        </p:spPr>
        <p:txBody>
          <a:bodyPr wrap="square">
            <a:spAutoFit/>
          </a:bodyPr>
          <a:lstStyle/>
          <a:p>
            <a:r>
              <a:rPr lang="fi-FI" b="1" dirty="0"/>
              <a:t>Kohteen tai projektin kuvaus: </a:t>
            </a:r>
            <a:r>
              <a:rPr lang="fi-FI" dirty="0"/>
              <a:t>Missä toimitaan, mitä tehdään?</a:t>
            </a:r>
          </a:p>
          <a:p>
            <a:pPr marL="0" indent="0">
              <a:buNone/>
            </a:pPr>
            <a:endParaRPr lang="fi-FI" sz="1200"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sp>
        <p:nvSpPr>
          <p:cNvPr id="10" name="Tekstiruutu 9">
            <a:extLst>
              <a:ext uri="{FF2B5EF4-FFF2-40B4-BE49-F238E27FC236}">
                <a16:creationId xmlns:a16="http://schemas.microsoft.com/office/drawing/2014/main" id="{9B28B152-D35E-7A37-BC53-A5E8464E5BF8}"/>
              </a:ext>
            </a:extLst>
          </p:cNvPr>
          <p:cNvSpPr txBox="1"/>
          <p:nvPr/>
        </p:nvSpPr>
        <p:spPr>
          <a:xfrm>
            <a:off x="615349" y="4568419"/>
            <a:ext cx="10961298" cy="1754326"/>
          </a:xfrm>
          <a:prstGeom prst="rect">
            <a:avLst/>
          </a:prstGeom>
          <a:noFill/>
          <a:ln w="38100">
            <a:solidFill>
              <a:schemeClr val="accent4"/>
            </a:solidFill>
          </a:ln>
        </p:spPr>
        <p:txBody>
          <a:bodyPr wrap="square">
            <a:spAutoFit/>
          </a:bodyPr>
          <a:lstStyle/>
          <a:p>
            <a:pPr marL="0" indent="0">
              <a:buNone/>
            </a:pPr>
            <a:r>
              <a:rPr lang="fi-FI" b="1" dirty="0"/>
              <a:t>Tavoitteet ja tulokset: </a:t>
            </a:r>
            <a:r>
              <a:rPr lang="fi-FI" dirty="0"/>
              <a:t>Mitä suunnitelluilla toimenpiteillä tavoitellaan </a:t>
            </a:r>
            <a:r>
              <a:rPr lang="fi-FI" i="1" dirty="0"/>
              <a:t>luontotyön näkökulmasta</a:t>
            </a:r>
            <a:r>
              <a:rPr lang="fi-FI" dirty="0"/>
              <a:t>? Miten tuloksia mitataan? Ovatko ne yleistettäviä? Älä aseta epärealistisia odotuksia yhteistyön tuloksista.  </a:t>
            </a:r>
          </a:p>
          <a:p>
            <a:pPr marL="0" indent="0">
              <a:buNone/>
            </a:pPr>
            <a:r>
              <a:rPr lang="fi-FI" dirty="0"/>
              <a:t> </a:t>
            </a:r>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pic>
        <p:nvPicPr>
          <p:cNvPr id="15" name="Kuva 14">
            <a:extLst>
              <a:ext uri="{FF2B5EF4-FFF2-40B4-BE49-F238E27FC236}">
                <a16:creationId xmlns:a16="http://schemas.microsoft.com/office/drawing/2014/main" id="{ED3EBEDD-EAF0-545B-4F3C-2B304ABE9395}"/>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79509" y="857320"/>
            <a:ext cx="914400" cy="914400"/>
          </a:xfrm>
          <a:prstGeom prst="rect">
            <a:avLst/>
          </a:prstGeom>
        </p:spPr>
      </p:pic>
    </p:spTree>
    <p:extLst>
      <p:ext uri="{BB962C8B-B14F-4D97-AF65-F5344CB8AC3E}">
        <p14:creationId xmlns:p14="http://schemas.microsoft.com/office/powerpoint/2010/main" val="2880179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C1830-7ADB-3D6C-DDAC-66A7B076BAB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8267290C-E11F-48A4-FFF8-83362853DC35}"/>
              </a:ext>
            </a:extLst>
          </p:cNvPr>
          <p:cNvSpPr>
            <a:spLocks noGrp="1"/>
          </p:cNvSpPr>
          <p:nvPr>
            <p:ph type="title"/>
          </p:nvPr>
        </p:nvSpPr>
        <p:spPr>
          <a:xfrm>
            <a:off x="527647" y="196196"/>
            <a:ext cx="11049000" cy="955675"/>
          </a:xfrm>
        </p:spPr>
        <p:txBody>
          <a:bodyPr>
            <a:normAutofit/>
          </a:bodyPr>
          <a:lstStyle/>
          <a:p>
            <a:r>
              <a:rPr lang="fi-FI" sz="3200" dirty="0"/>
              <a:t>Kirkasta </a:t>
            </a:r>
            <a:r>
              <a:rPr lang="fi-FI" sz="3200" i="1" dirty="0"/>
              <a:t>viestinnän</a:t>
            </a:r>
            <a:r>
              <a:rPr lang="fi-FI" sz="3200" dirty="0"/>
              <a:t> tarkoitus ja tavoitteet</a:t>
            </a:r>
          </a:p>
        </p:txBody>
      </p:sp>
      <p:sp>
        <p:nvSpPr>
          <p:cNvPr id="3" name="Tekstin paikkamerkki 2">
            <a:extLst>
              <a:ext uri="{FF2B5EF4-FFF2-40B4-BE49-F238E27FC236}">
                <a16:creationId xmlns:a16="http://schemas.microsoft.com/office/drawing/2014/main" id="{1037CD53-9E49-45AC-9C7B-223737ECCB07}"/>
              </a:ext>
            </a:extLst>
          </p:cNvPr>
          <p:cNvSpPr>
            <a:spLocks noGrp="1"/>
          </p:cNvSpPr>
          <p:nvPr>
            <p:ph type="body" sz="quarter" idx="10"/>
          </p:nvPr>
        </p:nvSpPr>
        <p:spPr>
          <a:xfrm>
            <a:off x="527647" y="957921"/>
            <a:ext cx="11049000" cy="490746"/>
          </a:xfrm>
        </p:spPr>
        <p:txBody>
          <a:bodyPr>
            <a:normAutofit/>
          </a:bodyPr>
          <a:lstStyle/>
          <a:p>
            <a:pPr marL="0" indent="0">
              <a:buNone/>
            </a:pPr>
            <a:r>
              <a:rPr lang="fi-FI" sz="2000" dirty="0"/>
              <a:t>Pitäydy faktoissa! Vältä liian suuria väitteitä koko liiketoimintaan ulottuvasta vastuullisuudesta. </a:t>
            </a:r>
            <a:endParaRPr lang="fi-FI" dirty="0"/>
          </a:p>
        </p:txBody>
      </p:sp>
      <p:sp>
        <p:nvSpPr>
          <p:cNvPr id="5" name="Tekstiruutu 4">
            <a:extLst>
              <a:ext uri="{FF2B5EF4-FFF2-40B4-BE49-F238E27FC236}">
                <a16:creationId xmlns:a16="http://schemas.microsoft.com/office/drawing/2014/main" id="{C591B249-A94D-13BC-2FDD-E431D8037198}"/>
              </a:ext>
            </a:extLst>
          </p:cNvPr>
          <p:cNvSpPr txBox="1"/>
          <p:nvPr/>
        </p:nvSpPr>
        <p:spPr>
          <a:xfrm>
            <a:off x="571498" y="1441238"/>
            <a:ext cx="10961298" cy="2031325"/>
          </a:xfrm>
          <a:prstGeom prst="rect">
            <a:avLst/>
          </a:prstGeom>
          <a:noFill/>
          <a:ln w="38100">
            <a:solidFill>
              <a:schemeClr val="accent4"/>
            </a:solidFill>
          </a:ln>
        </p:spPr>
        <p:txBody>
          <a:bodyPr wrap="square">
            <a:spAutoFit/>
          </a:bodyPr>
          <a:lstStyle/>
          <a:p>
            <a:r>
              <a:rPr lang="fi-FI" b="1" dirty="0"/>
              <a:t>Merkitys: </a:t>
            </a:r>
            <a:r>
              <a:rPr lang="fi-FI" dirty="0"/>
              <a:t>Tuo viestinnässä esiin, miksi juuri tämä hanke on teille tärkeä.</a:t>
            </a:r>
          </a:p>
          <a:p>
            <a:r>
              <a:rPr lang="fi-FI" dirty="0"/>
              <a:t> </a:t>
            </a:r>
          </a:p>
          <a:p>
            <a:endParaRPr lang="fi-FI" dirty="0"/>
          </a:p>
          <a:p>
            <a:endParaRPr lang="fi-FI"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sp>
        <p:nvSpPr>
          <p:cNvPr id="4" name="Tekstiruutu 3">
            <a:extLst>
              <a:ext uri="{FF2B5EF4-FFF2-40B4-BE49-F238E27FC236}">
                <a16:creationId xmlns:a16="http://schemas.microsoft.com/office/drawing/2014/main" id="{3A80935C-8D55-3877-5F5B-677A20F949E7}"/>
              </a:ext>
            </a:extLst>
          </p:cNvPr>
          <p:cNvSpPr txBox="1"/>
          <p:nvPr/>
        </p:nvSpPr>
        <p:spPr>
          <a:xfrm>
            <a:off x="571498" y="3732130"/>
            <a:ext cx="10961298" cy="2308324"/>
          </a:xfrm>
          <a:prstGeom prst="rect">
            <a:avLst/>
          </a:prstGeom>
          <a:noFill/>
          <a:ln w="38100">
            <a:solidFill>
              <a:schemeClr val="accent4"/>
            </a:solidFill>
          </a:ln>
        </p:spPr>
        <p:txBody>
          <a:bodyPr wrap="square">
            <a:spAutoFit/>
          </a:bodyPr>
          <a:lstStyle/>
          <a:p>
            <a:r>
              <a:rPr lang="fi-FI" b="1" dirty="0"/>
              <a:t>Tavoitteet ja tulokset: </a:t>
            </a:r>
            <a:r>
              <a:rPr lang="fi-FI" dirty="0"/>
              <a:t>Mitä suunnitelluilla toimenpiteillä tavoitellaan yrityksenne </a:t>
            </a:r>
            <a:r>
              <a:rPr lang="fi-FI" i="1" dirty="0"/>
              <a:t>viestinnän</a:t>
            </a:r>
            <a:r>
              <a:rPr lang="fi-FI" dirty="0"/>
              <a:t> näkökulmasta? Mitkä ovat luontoprojektinne ydinviestit?</a:t>
            </a:r>
          </a:p>
          <a:p>
            <a:endParaRPr lang="fi-FI" dirty="0"/>
          </a:p>
          <a:p>
            <a:endParaRPr lang="fi-FI" dirty="0"/>
          </a:p>
          <a:p>
            <a:endParaRPr lang="fi-FI"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pic>
        <p:nvPicPr>
          <p:cNvPr id="15" name="Kuva 14">
            <a:extLst>
              <a:ext uri="{FF2B5EF4-FFF2-40B4-BE49-F238E27FC236}">
                <a16:creationId xmlns:a16="http://schemas.microsoft.com/office/drawing/2014/main" id="{A5328536-6692-6D0C-F421-FD12CEAB8E78}"/>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70273" y="694671"/>
            <a:ext cx="914400" cy="914400"/>
          </a:xfrm>
          <a:prstGeom prst="rect">
            <a:avLst/>
          </a:prstGeom>
        </p:spPr>
      </p:pic>
    </p:spTree>
    <p:extLst>
      <p:ext uri="{BB962C8B-B14F-4D97-AF65-F5344CB8AC3E}">
        <p14:creationId xmlns:p14="http://schemas.microsoft.com/office/powerpoint/2010/main" val="547042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A1815-B4C7-3BA5-3A01-1FD1599F64D6}"/>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08CB07B-7FAE-1607-4B6B-081F9F83533B}"/>
              </a:ext>
            </a:extLst>
          </p:cNvPr>
          <p:cNvSpPr>
            <a:spLocks noGrp="1"/>
          </p:cNvSpPr>
          <p:nvPr>
            <p:ph type="title"/>
          </p:nvPr>
        </p:nvSpPr>
        <p:spPr>
          <a:xfrm>
            <a:off x="527647" y="336799"/>
            <a:ext cx="11049000" cy="955675"/>
          </a:xfrm>
        </p:spPr>
        <p:txBody>
          <a:bodyPr>
            <a:normAutofit fontScale="90000"/>
          </a:bodyPr>
          <a:lstStyle/>
          <a:p>
            <a:r>
              <a:rPr lang="fi-FI" sz="3200" dirty="0"/>
              <a:t>Viesti luontoprojektista </a:t>
            </a:r>
            <a:r>
              <a:rPr lang="fi-FI" sz="3200" i="1" dirty="0"/>
              <a:t>sisäisesti</a:t>
            </a:r>
            <a:r>
              <a:rPr lang="fi-FI" sz="3200" dirty="0"/>
              <a:t> – miksi osallistumme tähän luontoprojektiin? </a:t>
            </a:r>
          </a:p>
        </p:txBody>
      </p:sp>
      <p:sp>
        <p:nvSpPr>
          <p:cNvPr id="3" name="Tekstin paikkamerkki 2">
            <a:extLst>
              <a:ext uri="{FF2B5EF4-FFF2-40B4-BE49-F238E27FC236}">
                <a16:creationId xmlns:a16="http://schemas.microsoft.com/office/drawing/2014/main" id="{3995F914-655D-C2B6-5194-DFF52F318540}"/>
              </a:ext>
            </a:extLst>
          </p:cNvPr>
          <p:cNvSpPr>
            <a:spLocks noGrp="1"/>
          </p:cNvSpPr>
          <p:nvPr>
            <p:ph type="body" sz="quarter" idx="10"/>
          </p:nvPr>
        </p:nvSpPr>
        <p:spPr>
          <a:xfrm>
            <a:off x="527647" y="1334118"/>
            <a:ext cx="11049000" cy="490746"/>
          </a:xfrm>
        </p:spPr>
        <p:txBody>
          <a:bodyPr>
            <a:normAutofit fontScale="85000" lnSpcReduction="10000"/>
          </a:bodyPr>
          <a:lstStyle/>
          <a:p>
            <a:pPr marL="0" indent="0">
              <a:buNone/>
            </a:pPr>
            <a:r>
              <a:rPr lang="fi-FI" sz="2000" dirty="0"/>
              <a:t>Sisäisen viestinnän avulla organisaation käsitys ja viesti toiminnasta pysyy johdonmukaisena ja yhtenäisenä.  </a:t>
            </a:r>
            <a:endParaRPr lang="fi-FI" dirty="0"/>
          </a:p>
        </p:txBody>
      </p:sp>
      <p:sp>
        <p:nvSpPr>
          <p:cNvPr id="7" name="Tekstiruutu 6">
            <a:extLst>
              <a:ext uri="{FF2B5EF4-FFF2-40B4-BE49-F238E27FC236}">
                <a16:creationId xmlns:a16="http://schemas.microsoft.com/office/drawing/2014/main" id="{B7C7A852-C32E-E9DD-E1F2-5A9C2F64E9DA}"/>
              </a:ext>
            </a:extLst>
          </p:cNvPr>
          <p:cNvSpPr txBox="1"/>
          <p:nvPr/>
        </p:nvSpPr>
        <p:spPr>
          <a:xfrm>
            <a:off x="615353" y="1749674"/>
            <a:ext cx="10961298" cy="4524315"/>
          </a:xfrm>
          <a:prstGeom prst="rect">
            <a:avLst/>
          </a:prstGeom>
          <a:noFill/>
          <a:ln w="38100">
            <a:solidFill>
              <a:schemeClr val="accent4"/>
            </a:solidFill>
          </a:ln>
        </p:spPr>
        <p:txBody>
          <a:bodyPr wrap="square">
            <a:spAutoFit/>
          </a:bodyPr>
          <a:lstStyle/>
          <a:p>
            <a:pPr marL="0" indent="0">
              <a:buNone/>
            </a:pPr>
            <a:r>
              <a:rPr lang="fi-FI" dirty="0"/>
              <a:t>Liittyykö projekti yrityksenne ydintoimintaan – jos, miten? Edesauttaako tämä esimerkiksi henkilöstön hyvinvointia? Miten projekti kytkeytyy arvoihinne?</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r>
              <a:rPr lang="fi-FI" b="1" dirty="0"/>
              <a:t> </a:t>
            </a:r>
            <a:endParaRPr lang="fi-FI" sz="1200"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pic>
        <p:nvPicPr>
          <p:cNvPr id="15" name="Kuva 14">
            <a:extLst>
              <a:ext uri="{FF2B5EF4-FFF2-40B4-BE49-F238E27FC236}">
                <a16:creationId xmlns:a16="http://schemas.microsoft.com/office/drawing/2014/main" id="{5B3E3376-6293-DEE2-1043-72F5176E22D9}"/>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849155" y="956044"/>
            <a:ext cx="914400" cy="914400"/>
          </a:xfrm>
          <a:prstGeom prst="rect">
            <a:avLst/>
          </a:prstGeom>
        </p:spPr>
      </p:pic>
    </p:spTree>
    <p:extLst>
      <p:ext uri="{BB962C8B-B14F-4D97-AF65-F5344CB8AC3E}">
        <p14:creationId xmlns:p14="http://schemas.microsoft.com/office/powerpoint/2010/main" val="300347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49A0A-DEB5-2231-31AD-86DADD75EA50}"/>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6AC89791-6356-07EF-F57A-CBACFDC7770D}"/>
              </a:ext>
            </a:extLst>
          </p:cNvPr>
          <p:cNvSpPr>
            <a:spLocks noGrp="1"/>
          </p:cNvSpPr>
          <p:nvPr>
            <p:ph type="title"/>
          </p:nvPr>
        </p:nvSpPr>
        <p:spPr>
          <a:xfrm>
            <a:off x="527647" y="336799"/>
            <a:ext cx="11049000" cy="955675"/>
          </a:xfrm>
        </p:spPr>
        <p:txBody>
          <a:bodyPr>
            <a:normAutofit/>
          </a:bodyPr>
          <a:lstStyle/>
          <a:p>
            <a:r>
              <a:rPr lang="fi-FI" sz="3200" dirty="0"/>
              <a:t>Ota mallia muista </a:t>
            </a:r>
          </a:p>
        </p:txBody>
      </p:sp>
      <p:sp>
        <p:nvSpPr>
          <p:cNvPr id="3" name="Tekstin paikkamerkki 2">
            <a:extLst>
              <a:ext uri="{FF2B5EF4-FFF2-40B4-BE49-F238E27FC236}">
                <a16:creationId xmlns:a16="http://schemas.microsoft.com/office/drawing/2014/main" id="{B174B2E3-F140-0164-2AAB-35699552875A}"/>
              </a:ext>
            </a:extLst>
          </p:cNvPr>
          <p:cNvSpPr>
            <a:spLocks noGrp="1"/>
          </p:cNvSpPr>
          <p:nvPr>
            <p:ph type="body" sz="quarter" idx="10"/>
          </p:nvPr>
        </p:nvSpPr>
        <p:spPr>
          <a:xfrm>
            <a:off x="527647" y="1047101"/>
            <a:ext cx="11049000" cy="490746"/>
          </a:xfrm>
        </p:spPr>
        <p:txBody>
          <a:bodyPr>
            <a:normAutofit/>
          </a:bodyPr>
          <a:lstStyle/>
          <a:p>
            <a:pPr marL="0" indent="0">
              <a:buNone/>
            </a:pPr>
            <a:r>
              <a:rPr lang="fi-FI" sz="2000" dirty="0"/>
              <a:t>Toista rohkeasti toimivia ideoita! </a:t>
            </a:r>
            <a:endParaRPr lang="fi-FI" dirty="0"/>
          </a:p>
        </p:txBody>
      </p:sp>
      <p:sp>
        <p:nvSpPr>
          <p:cNvPr id="7" name="Tekstiruutu 6">
            <a:extLst>
              <a:ext uri="{FF2B5EF4-FFF2-40B4-BE49-F238E27FC236}">
                <a16:creationId xmlns:a16="http://schemas.microsoft.com/office/drawing/2014/main" id="{552D3770-C1CD-25AA-DF5C-EE676C20FA35}"/>
              </a:ext>
            </a:extLst>
          </p:cNvPr>
          <p:cNvSpPr txBox="1"/>
          <p:nvPr/>
        </p:nvSpPr>
        <p:spPr>
          <a:xfrm>
            <a:off x="615349" y="1559893"/>
            <a:ext cx="10961298" cy="1200329"/>
          </a:xfrm>
          <a:prstGeom prst="rect">
            <a:avLst/>
          </a:prstGeom>
          <a:noFill/>
          <a:ln w="38100">
            <a:solidFill>
              <a:schemeClr val="accent4"/>
            </a:solidFill>
          </a:ln>
        </p:spPr>
        <p:txBody>
          <a:bodyPr wrap="square">
            <a:spAutoFit/>
          </a:bodyPr>
          <a:lstStyle/>
          <a:p>
            <a:pPr marL="0" indent="0">
              <a:buNone/>
            </a:pPr>
            <a:r>
              <a:rPr lang="fi-FI" dirty="0"/>
              <a:t>Onko toimialalla ajankohtaisia puheenaiheita, joihin luontoprojekti liittyy tai joihin se on luontevaa linkittää? </a:t>
            </a:r>
            <a:endParaRPr lang="fi-FI" sz="1200"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sp>
        <p:nvSpPr>
          <p:cNvPr id="10" name="Tekstiruutu 9">
            <a:extLst>
              <a:ext uri="{FF2B5EF4-FFF2-40B4-BE49-F238E27FC236}">
                <a16:creationId xmlns:a16="http://schemas.microsoft.com/office/drawing/2014/main" id="{EFCCB136-A5BF-E453-AA9A-34940BCC6641}"/>
              </a:ext>
            </a:extLst>
          </p:cNvPr>
          <p:cNvSpPr txBox="1"/>
          <p:nvPr/>
        </p:nvSpPr>
        <p:spPr>
          <a:xfrm>
            <a:off x="615349" y="2965625"/>
            <a:ext cx="10961298" cy="3139321"/>
          </a:xfrm>
          <a:prstGeom prst="rect">
            <a:avLst/>
          </a:prstGeom>
          <a:noFill/>
          <a:ln w="38100">
            <a:solidFill>
              <a:schemeClr val="accent4"/>
            </a:solidFill>
          </a:ln>
        </p:spPr>
        <p:txBody>
          <a:bodyPr wrap="square">
            <a:spAutoFit/>
          </a:bodyPr>
          <a:lstStyle/>
          <a:p>
            <a:pPr marL="0" indent="0">
              <a:buNone/>
            </a:pPr>
            <a:r>
              <a:rPr lang="fi-FI" dirty="0"/>
              <a:t>Oletko nähnyt kiinnostavia julkaisuja muilta toimijoilta? Ota talteen linkkejä tai kuvakaappauksia hyvistä esimerkeistä! </a:t>
            </a:r>
          </a:p>
          <a:p>
            <a:pPr marL="0" indent="0">
              <a:buNone/>
            </a:pPr>
            <a:endParaRPr lang="fi-FI" dirty="0"/>
          </a:p>
          <a:p>
            <a:pPr marL="0" indent="0">
              <a:buNone/>
            </a:pPr>
            <a:endParaRPr lang="fi-FI" dirty="0"/>
          </a:p>
          <a:p>
            <a:pPr marL="0" indent="0">
              <a:buNone/>
            </a:pPr>
            <a:endParaRPr lang="fi-FI" dirty="0"/>
          </a:p>
          <a:p>
            <a:pPr marL="0" indent="0">
              <a:buNone/>
            </a:pPr>
            <a:endParaRPr lang="fi-FI" dirty="0"/>
          </a:p>
          <a:p>
            <a:pPr marL="0" indent="0">
              <a:buNone/>
            </a:pPr>
            <a:endParaRPr lang="fi-FI" dirty="0"/>
          </a:p>
          <a:p>
            <a:pPr marL="0" indent="0">
              <a:buNone/>
            </a:pPr>
            <a:endParaRPr lang="fi-FI" dirty="0"/>
          </a:p>
          <a:p>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p:txBody>
      </p:sp>
      <p:pic>
        <p:nvPicPr>
          <p:cNvPr id="15" name="Kuva 14">
            <a:extLst>
              <a:ext uri="{FF2B5EF4-FFF2-40B4-BE49-F238E27FC236}">
                <a16:creationId xmlns:a16="http://schemas.microsoft.com/office/drawing/2014/main" id="{623CCB82-BFE2-025F-A44B-BFC7C21E71F6}"/>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207153" y="814636"/>
            <a:ext cx="914400" cy="914400"/>
          </a:xfrm>
          <a:prstGeom prst="rect">
            <a:avLst/>
          </a:prstGeom>
        </p:spPr>
      </p:pic>
    </p:spTree>
    <p:extLst>
      <p:ext uri="{BB962C8B-B14F-4D97-AF65-F5344CB8AC3E}">
        <p14:creationId xmlns:p14="http://schemas.microsoft.com/office/powerpoint/2010/main" val="3153024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81BA7D3-0816-2217-197E-693600C35F87}"/>
              </a:ext>
            </a:extLst>
          </p:cNvPr>
          <p:cNvSpPr>
            <a:spLocks noGrp="1"/>
          </p:cNvSpPr>
          <p:nvPr>
            <p:ph type="title"/>
          </p:nvPr>
        </p:nvSpPr>
        <p:spPr>
          <a:xfrm>
            <a:off x="1131281" y="586838"/>
            <a:ext cx="10044717" cy="955675"/>
          </a:xfrm>
        </p:spPr>
        <p:txBody>
          <a:bodyPr>
            <a:normAutofit/>
          </a:bodyPr>
          <a:lstStyle/>
          <a:p>
            <a:r>
              <a:rPr lang="fi-FI" dirty="0"/>
              <a:t>Tyylivinkkejä viestinnän toteutukseen</a:t>
            </a:r>
          </a:p>
        </p:txBody>
      </p:sp>
      <p:sp>
        <p:nvSpPr>
          <p:cNvPr id="5" name="Tekstiruutu 4">
            <a:extLst>
              <a:ext uri="{FF2B5EF4-FFF2-40B4-BE49-F238E27FC236}">
                <a16:creationId xmlns:a16="http://schemas.microsoft.com/office/drawing/2014/main" id="{A252A441-1F7F-7651-C4A5-DC9F819AF891}"/>
              </a:ext>
            </a:extLst>
          </p:cNvPr>
          <p:cNvSpPr txBox="1"/>
          <p:nvPr/>
        </p:nvSpPr>
        <p:spPr>
          <a:xfrm>
            <a:off x="1256582" y="1542513"/>
            <a:ext cx="4839420" cy="1675807"/>
          </a:xfrm>
          <a:prstGeom prst="rect">
            <a:avLst/>
          </a:prstGeom>
          <a:solidFill>
            <a:schemeClr val="accent6"/>
          </a:solidFill>
          <a:ln w="38100">
            <a:noFill/>
          </a:ln>
        </p:spPr>
        <p:txBody>
          <a:bodyPr wrap="square" lIns="144000" tIns="144000" rIns="144000" bIns="144000">
            <a:spAutoFit/>
          </a:bodyPr>
          <a:lstStyle/>
          <a:p>
            <a:pPr marL="0" lvl="0" indent="0">
              <a:buNone/>
            </a:pPr>
            <a:r>
              <a:rPr lang="fi-FI" b="1" dirty="0">
                <a:solidFill>
                  <a:schemeClr val="bg1"/>
                </a:solidFill>
              </a:rPr>
              <a:t>Käytä konkreettisia esimerkkejä.</a:t>
            </a:r>
            <a:r>
              <a:rPr lang="fi-FI" dirty="0">
                <a:solidFill>
                  <a:schemeClr val="bg1"/>
                </a:solidFill>
              </a:rPr>
              <a:t> </a:t>
            </a:r>
          </a:p>
          <a:p>
            <a:pPr marL="0" lvl="0" indent="0">
              <a:buNone/>
            </a:pPr>
            <a:r>
              <a:rPr lang="fi-FI" dirty="0">
                <a:solidFill>
                  <a:schemeClr val="bg1"/>
                </a:solidFill>
              </a:rPr>
              <a:t>Älä puhu abstraktisti: </a:t>
            </a:r>
          </a:p>
          <a:p>
            <a:pPr marL="0" lvl="0" indent="0">
              <a:buNone/>
            </a:pPr>
            <a:r>
              <a:rPr lang="fi-FI" dirty="0">
                <a:solidFill>
                  <a:schemeClr val="bg1"/>
                </a:solidFill>
              </a:rPr>
              <a:t>”olemme vastuullinen”, vaan kerro: ”mukanaolomme luontohankkeessa mahdollisti asiat X ja Y”. </a:t>
            </a:r>
          </a:p>
        </p:txBody>
      </p:sp>
      <p:sp>
        <p:nvSpPr>
          <p:cNvPr id="9" name="Tekstiruutu 8">
            <a:extLst>
              <a:ext uri="{FF2B5EF4-FFF2-40B4-BE49-F238E27FC236}">
                <a16:creationId xmlns:a16="http://schemas.microsoft.com/office/drawing/2014/main" id="{66F0847A-2A9C-BB89-5118-F325F6746405}"/>
              </a:ext>
            </a:extLst>
          </p:cNvPr>
          <p:cNvSpPr txBox="1"/>
          <p:nvPr/>
        </p:nvSpPr>
        <p:spPr>
          <a:xfrm>
            <a:off x="6336580" y="1542513"/>
            <a:ext cx="4839419" cy="1398808"/>
          </a:xfrm>
          <a:prstGeom prst="rect">
            <a:avLst/>
          </a:prstGeom>
          <a:solidFill>
            <a:schemeClr val="accent6"/>
          </a:solidFill>
          <a:ln w="38100">
            <a:noFill/>
          </a:ln>
        </p:spPr>
        <p:txBody>
          <a:bodyPr wrap="square" lIns="144000" tIns="144000" rIns="144000" bIns="144000">
            <a:spAutoFit/>
          </a:bodyPr>
          <a:lstStyle/>
          <a:p>
            <a:r>
              <a:rPr lang="fi-FI" b="1" dirty="0">
                <a:solidFill>
                  <a:schemeClr val="bg1"/>
                </a:solidFill>
              </a:rPr>
              <a:t>Pidä neutraali puhetapa. </a:t>
            </a:r>
          </a:p>
          <a:p>
            <a:r>
              <a:rPr lang="fi-FI" dirty="0">
                <a:solidFill>
                  <a:schemeClr val="bg1"/>
                </a:solidFill>
              </a:rPr>
              <a:t>Viesti voimallisesti vain asioista, joista olet 100 % varma. Muuten on parempi pitää neutraali äänenpaino. </a:t>
            </a:r>
          </a:p>
        </p:txBody>
      </p:sp>
      <p:sp>
        <p:nvSpPr>
          <p:cNvPr id="10" name="Tekstiruutu 9">
            <a:extLst>
              <a:ext uri="{FF2B5EF4-FFF2-40B4-BE49-F238E27FC236}">
                <a16:creationId xmlns:a16="http://schemas.microsoft.com/office/drawing/2014/main" id="{BC6B7528-D9C5-A939-5D2D-FF85905FF380}"/>
              </a:ext>
            </a:extLst>
          </p:cNvPr>
          <p:cNvSpPr txBox="1"/>
          <p:nvPr/>
        </p:nvSpPr>
        <p:spPr>
          <a:xfrm>
            <a:off x="1256581" y="3429000"/>
            <a:ext cx="4839419" cy="2266156"/>
          </a:xfrm>
          <a:prstGeom prst="rect">
            <a:avLst/>
          </a:prstGeom>
          <a:solidFill>
            <a:schemeClr val="accent6"/>
          </a:solidFill>
          <a:ln w="38100">
            <a:noFill/>
          </a:ln>
        </p:spPr>
        <p:txBody>
          <a:bodyPr wrap="square" lIns="144000" tIns="144000" rIns="144000" bIns="144000">
            <a:spAutoFit/>
          </a:bodyPr>
          <a:lstStyle/>
          <a:p>
            <a:r>
              <a:rPr lang="fi-FI" b="1" dirty="0">
                <a:solidFill>
                  <a:schemeClr val="bg1"/>
                </a:solidFill>
              </a:rPr>
              <a:t>Kokeile erilaista. </a:t>
            </a:r>
          </a:p>
          <a:p>
            <a:r>
              <a:rPr lang="fi-FI" dirty="0">
                <a:solidFill>
                  <a:schemeClr val="bg1"/>
                </a:solidFill>
              </a:rPr>
              <a:t>Tee erilaisia julkaisuja luontoyhteistyöstä ja seuraa reaktioita ja palautetta. Sosiaalisessa mediassa pyritään luomaan reaktioita ja vuorovaikutusta. Älä lannistu, jos ensimmäinen yritys ei toimi tai on keskeneräinen. Tekemällä oppii!</a:t>
            </a:r>
          </a:p>
        </p:txBody>
      </p:sp>
      <p:sp>
        <p:nvSpPr>
          <p:cNvPr id="7" name="Tekstiruutu 6">
            <a:extLst>
              <a:ext uri="{FF2B5EF4-FFF2-40B4-BE49-F238E27FC236}">
                <a16:creationId xmlns:a16="http://schemas.microsoft.com/office/drawing/2014/main" id="{DBB46A20-70ED-38B7-4B90-9BEBBA0C26CE}"/>
              </a:ext>
            </a:extLst>
          </p:cNvPr>
          <p:cNvSpPr txBox="1"/>
          <p:nvPr/>
        </p:nvSpPr>
        <p:spPr>
          <a:xfrm>
            <a:off x="6336580" y="3188352"/>
            <a:ext cx="4839418" cy="2506804"/>
          </a:xfrm>
          <a:prstGeom prst="rect">
            <a:avLst/>
          </a:prstGeom>
          <a:solidFill>
            <a:schemeClr val="accent6"/>
          </a:solidFill>
          <a:ln w="38100">
            <a:noFill/>
          </a:ln>
        </p:spPr>
        <p:txBody>
          <a:bodyPr wrap="square" lIns="144000" tIns="144000" rIns="144000" bIns="144000">
            <a:spAutoFit/>
          </a:bodyPr>
          <a:lstStyle/>
          <a:p>
            <a:r>
              <a:rPr lang="fi-FI" b="1" dirty="0">
                <a:solidFill>
                  <a:schemeClr val="bg1"/>
                </a:solidFill>
              </a:rPr>
              <a:t>Ole avoimesti keskeneräinen.</a:t>
            </a:r>
          </a:p>
          <a:p>
            <a:r>
              <a:rPr lang="fi-FI" dirty="0">
                <a:solidFill>
                  <a:schemeClr val="bg1"/>
                </a:solidFill>
              </a:rPr>
              <a:t>Voit kertoa myös, jos jotain hankkeen tavoitteita ei ole saavutettu ja tarvittaessa kertoa miksi.</a:t>
            </a:r>
          </a:p>
          <a:p>
            <a:endParaRPr lang="fi-FI" dirty="0">
              <a:solidFill>
                <a:schemeClr val="bg1"/>
              </a:solidFill>
            </a:endParaRPr>
          </a:p>
          <a:p>
            <a:r>
              <a:rPr lang="fi-FI" dirty="0">
                <a:solidFill>
                  <a:schemeClr val="bg1"/>
                </a:solidFill>
              </a:rPr>
              <a:t>Kestävyysmurros on hidas prosessi ja yksittäinen projekti on osa suurta kokonaisuutta. </a:t>
            </a:r>
          </a:p>
        </p:txBody>
      </p:sp>
    </p:spTree>
    <p:extLst>
      <p:ext uri="{BB962C8B-B14F-4D97-AF65-F5344CB8AC3E}">
        <p14:creationId xmlns:p14="http://schemas.microsoft.com/office/powerpoint/2010/main" val="340669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E37CC07-F2D3-1FA2-D6BC-B09DBA928355}"/>
              </a:ext>
            </a:extLst>
          </p:cNvPr>
          <p:cNvSpPr>
            <a:spLocks noGrp="1"/>
          </p:cNvSpPr>
          <p:nvPr>
            <p:ph type="title"/>
          </p:nvPr>
        </p:nvSpPr>
        <p:spPr>
          <a:xfrm>
            <a:off x="886657" y="569312"/>
            <a:ext cx="10515600" cy="955675"/>
          </a:xfrm>
        </p:spPr>
        <p:txBody>
          <a:bodyPr>
            <a:normAutofit fontScale="90000"/>
          </a:bodyPr>
          <a:lstStyle/>
          <a:p>
            <a:r>
              <a:rPr lang="fi-FI" dirty="0"/>
              <a:t>Hyvä muistaa: vastuullisuusviestinnän rajoitukset ja pelisäännöt</a:t>
            </a:r>
          </a:p>
        </p:txBody>
      </p:sp>
      <p:sp>
        <p:nvSpPr>
          <p:cNvPr id="3" name="Tekstin paikkamerkki 2">
            <a:extLst>
              <a:ext uri="{FF2B5EF4-FFF2-40B4-BE49-F238E27FC236}">
                <a16:creationId xmlns:a16="http://schemas.microsoft.com/office/drawing/2014/main" id="{060776CB-20E1-2D2D-B6DD-69B6772FBCD5}"/>
              </a:ext>
            </a:extLst>
          </p:cNvPr>
          <p:cNvSpPr>
            <a:spLocks noGrp="1"/>
          </p:cNvSpPr>
          <p:nvPr>
            <p:ph type="body" sz="quarter" idx="10"/>
          </p:nvPr>
        </p:nvSpPr>
        <p:spPr>
          <a:xfrm>
            <a:off x="886657" y="1757609"/>
            <a:ext cx="10418685" cy="4735266"/>
          </a:xfrm>
        </p:spPr>
        <p:txBody>
          <a:bodyPr>
            <a:normAutofit fontScale="55000" lnSpcReduction="20000"/>
          </a:bodyPr>
          <a:lstStyle/>
          <a:p>
            <a:pPr marL="0" indent="0">
              <a:buNone/>
            </a:pPr>
            <a:r>
              <a:rPr lang="fi-FI" b="1" dirty="0"/>
              <a:t>Ympäristöstä, luontotyöstä ja vastuullisuudesta viestimiseen liittyy rajoituksia ja ohjeistuksia. Vihreän siirtymän kuluttajansuojadirektiivi kieltää viherpesun ja harhaanjohtavan markkinoinnin. Myös sosiaalisen median kanavat (kuten Meta) asettavat rajoituksia yhteiskunnalliselle markkinoinnille, joten maksullinen mainonta ei välttämättä onnistu.</a:t>
            </a:r>
          </a:p>
          <a:p>
            <a:pPr marL="514350" indent="-514350">
              <a:buClr>
                <a:schemeClr val="accent6"/>
              </a:buClr>
              <a:buFont typeface="+mj-lt"/>
              <a:buAutoNum type="arabicPeriod"/>
            </a:pPr>
            <a:r>
              <a:rPr lang="fi-FI" dirty="0"/>
              <a:t>Viestintään tarvitaan tarkkuutta. Jos teet ns. viherväittämiä (olemme ympäristöystävällinen, vastuullinen, hiilineutraali) yrityksen toiminnasta, ne tulee perustella faktoilla. Vältä mieluummin ylimalkaisia ilmaisuja.</a:t>
            </a:r>
          </a:p>
          <a:p>
            <a:pPr marL="514350" indent="-514350">
              <a:buClr>
                <a:schemeClr val="accent6"/>
              </a:buClr>
              <a:buFont typeface="+mj-lt"/>
              <a:buAutoNum type="arabicPeriod"/>
            </a:pPr>
            <a:r>
              <a:rPr lang="fi-FI" dirty="0"/>
              <a:t>Kompensointiin perustuvia hiilineutraaliusväittämiä ei enää saa tehdä. Päästövähennyksistä saa viestiä vain konkreettisin, itse tuotteeseen tai palveluun liittyvin mittarein, kuten: “olemme vähentäneet tuotteen hiilijalanjälkeä X % vuoteen X verrattuna”.</a:t>
            </a:r>
          </a:p>
          <a:p>
            <a:pPr marL="514350" indent="-514350">
              <a:buClr>
                <a:schemeClr val="accent6"/>
              </a:buClr>
              <a:buFont typeface="+mj-lt"/>
              <a:buAutoNum type="arabicPeriod"/>
            </a:pPr>
            <a:r>
              <a:rPr lang="fi-FI" dirty="0"/>
              <a:t>Lupausten ja tavoitteiden yhteydessä tulee ilmaista suunnitelma, miten ne aiotaan toteuttaa, eli pelkistä kunnianhimoisista tavoitteista ei tule viestiä, jollei niistä pysty kertomaan tarkemmin.</a:t>
            </a:r>
          </a:p>
          <a:p>
            <a:pPr marL="514350" indent="-514350">
              <a:buClr>
                <a:schemeClr val="accent6"/>
              </a:buClr>
              <a:buFont typeface="+mj-lt"/>
              <a:buAutoNum type="arabicPeriod"/>
            </a:pPr>
            <a:r>
              <a:rPr lang="fi-FI" dirty="0"/>
              <a:t>Vain viranomaisten hyväksymät ympäristömerkit ja sertifikaatit hyväksytään jatkossa. Yritysten itse luomia merkkejä ei hyväksytä, vaan käytännössä ympäristömerkkejä tulee anoa niitä hallinnoivilta tahoilta, kuten Suomen ympäristökeskukselta tai EU:n viranomaisilta. </a:t>
            </a:r>
          </a:p>
          <a:p>
            <a:pPr marL="514350" indent="-514350">
              <a:buClr>
                <a:schemeClr val="accent6"/>
              </a:buClr>
              <a:buFont typeface="+mj-lt"/>
              <a:buAutoNum type="arabicPeriod"/>
            </a:pPr>
            <a:r>
              <a:rPr lang="fi-FI" dirty="0"/>
              <a:t>Luontokuvien ja vihreän värin käytön kanssa kannattaa olla tarkkana, ettei sitä koeta viherpesuna. Yleensä toimiva ohje on käyttää luontokuvia silloin, kun viestintä käsittelee suoraan kyseistä luontoaihetta, eikä korostaa kuvien avulla toiminnan ympäristöystävällisyyttä yleisesti. </a:t>
            </a:r>
          </a:p>
          <a:p>
            <a:pPr marL="514350" indent="-514350">
              <a:buClr>
                <a:schemeClr val="accent6"/>
              </a:buClr>
              <a:buFont typeface="+mj-lt"/>
              <a:buAutoNum type="arabicPeriod"/>
            </a:pPr>
            <a:r>
              <a:rPr lang="fi-FI" dirty="0"/>
              <a:t>Toistaiseksi viherpesusyytteitä on osoitettu suuremmille toimijoille, joita on myös tuomittu näistä. Direktiivin myötä pienemmätkin yritykset voivat kuitenkin joutua viranomaisten tarkasteluun, kärsiä mainehaitoista tai jopa saada sakkoja, jos niiden ympäristöväittämät ovat harhaanjohtavia.</a:t>
            </a:r>
          </a:p>
          <a:p>
            <a:endParaRPr lang="fi-FI" dirty="0"/>
          </a:p>
        </p:txBody>
      </p:sp>
    </p:spTree>
    <p:extLst>
      <p:ext uri="{BB962C8B-B14F-4D97-AF65-F5344CB8AC3E}">
        <p14:creationId xmlns:p14="http://schemas.microsoft.com/office/powerpoint/2010/main" val="964715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17F92E-99EA-5FE6-C9B4-C104DA88D8C6}"/>
              </a:ext>
            </a:extLst>
          </p:cNvPr>
          <p:cNvSpPr>
            <a:spLocks noGrp="1"/>
          </p:cNvSpPr>
          <p:nvPr>
            <p:ph type="title"/>
          </p:nvPr>
        </p:nvSpPr>
        <p:spPr>
          <a:xfrm>
            <a:off x="692006" y="346652"/>
            <a:ext cx="10515600" cy="955675"/>
          </a:xfrm>
        </p:spPr>
        <p:txBody>
          <a:bodyPr/>
          <a:lstStyle/>
          <a:p>
            <a:r>
              <a:rPr lang="fi-FI" dirty="0"/>
              <a:t>Sisältösuunnitelma</a:t>
            </a:r>
          </a:p>
        </p:txBody>
      </p:sp>
      <p:sp>
        <p:nvSpPr>
          <p:cNvPr id="15" name="Tekstiruutu 14">
            <a:extLst>
              <a:ext uri="{FF2B5EF4-FFF2-40B4-BE49-F238E27FC236}">
                <a16:creationId xmlns:a16="http://schemas.microsoft.com/office/drawing/2014/main" id="{3B22FC49-79F0-140D-6F49-5E03BDE6EEB3}"/>
              </a:ext>
            </a:extLst>
          </p:cNvPr>
          <p:cNvSpPr txBox="1"/>
          <p:nvPr/>
        </p:nvSpPr>
        <p:spPr>
          <a:xfrm>
            <a:off x="10267738" y="1302327"/>
            <a:ext cx="1615576" cy="4722795"/>
          </a:xfrm>
          <a:prstGeom prst="rect">
            <a:avLst/>
          </a:prstGeom>
          <a:solidFill>
            <a:schemeClr val="accent6"/>
          </a:solidFill>
        </p:spPr>
        <p:txBody>
          <a:bodyPr wrap="square" lIns="144000" tIns="144000" rIns="144000" bIns="144000">
            <a:spAutoFit/>
          </a:bodyPr>
          <a:lstStyle/>
          <a:p>
            <a:pPr lvl="0"/>
            <a:r>
              <a:rPr lang="fi-FI" sz="1200" dirty="0">
                <a:solidFill>
                  <a:schemeClr val="bg1"/>
                </a:solidFill>
              </a:rPr>
              <a:t>Mm. yrityksen verkkosivut, myyntimateriaalit, uutiskirjeet, sosiaalinen media ja tapahtumat ovat hyviä paikkoja kertoa luontotyöhön osallistumisesta. </a:t>
            </a:r>
          </a:p>
          <a:p>
            <a:pPr lvl="0"/>
            <a:endParaRPr lang="fi-FI" sz="1200" dirty="0">
              <a:solidFill>
                <a:schemeClr val="bg1"/>
              </a:solidFill>
            </a:endParaRPr>
          </a:p>
          <a:p>
            <a:pPr lvl="0"/>
            <a:r>
              <a:rPr lang="fi-FI" sz="1200" dirty="0">
                <a:solidFill>
                  <a:schemeClr val="bg1"/>
                </a:solidFill>
              </a:rPr>
              <a:t>Mieti, montako julkaisua tehdään ja milloin. </a:t>
            </a:r>
          </a:p>
          <a:p>
            <a:pPr lvl="0"/>
            <a:endParaRPr lang="fi-FI" sz="1200" dirty="0">
              <a:solidFill>
                <a:schemeClr val="bg1"/>
              </a:solidFill>
            </a:endParaRPr>
          </a:p>
          <a:p>
            <a:pPr lvl="0"/>
            <a:r>
              <a:rPr lang="fi-FI" sz="1200" dirty="0">
                <a:solidFill>
                  <a:schemeClr val="bg1"/>
                </a:solidFill>
              </a:rPr>
              <a:t>Tee ja ajasta ne vaikka etukäteen.</a:t>
            </a:r>
          </a:p>
          <a:p>
            <a:pPr lvl="0"/>
            <a:endParaRPr lang="fi-FI" sz="1200" dirty="0">
              <a:solidFill>
                <a:schemeClr val="bg1"/>
              </a:solidFill>
            </a:endParaRPr>
          </a:p>
          <a:p>
            <a:pPr lvl="0"/>
            <a:r>
              <a:rPr lang="fi-FI" sz="1200" dirty="0">
                <a:solidFill>
                  <a:schemeClr val="bg1"/>
                </a:solidFill>
              </a:rPr>
              <a:t>Muista hyödyntää valokuvia ja videoita! Somevideoiden editointi on helppoa esim. Instagramin työkaluilla.</a:t>
            </a:r>
            <a:endParaRPr lang="fi-FI" sz="1400" dirty="0">
              <a:solidFill>
                <a:schemeClr val="bg1"/>
              </a:solidFill>
            </a:endParaRPr>
          </a:p>
        </p:txBody>
      </p:sp>
      <p:graphicFrame>
        <p:nvGraphicFramePr>
          <p:cNvPr id="13" name="Taulukko 12">
            <a:extLst>
              <a:ext uri="{FF2B5EF4-FFF2-40B4-BE49-F238E27FC236}">
                <a16:creationId xmlns:a16="http://schemas.microsoft.com/office/drawing/2014/main" id="{53CF1124-A4E6-8396-737A-9DF56207C538}"/>
              </a:ext>
            </a:extLst>
          </p:cNvPr>
          <p:cNvGraphicFramePr>
            <a:graphicFrameLocks noGrp="1"/>
          </p:cNvGraphicFramePr>
          <p:nvPr>
            <p:extLst>
              <p:ext uri="{D42A27DB-BD31-4B8C-83A1-F6EECF244321}">
                <p14:modId xmlns:p14="http://schemas.microsoft.com/office/powerpoint/2010/main" val="90092352"/>
              </p:ext>
            </p:extLst>
          </p:nvPr>
        </p:nvGraphicFramePr>
        <p:xfrm>
          <a:off x="766685" y="1302327"/>
          <a:ext cx="9245533" cy="4815129"/>
        </p:xfrm>
        <a:graphic>
          <a:graphicData uri="http://schemas.openxmlformats.org/drawingml/2006/table">
            <a:tbl>
              <a:tblPr firstRow="1" bandRow="1">
                <a:tableStyleId>{93296810-A885-4BE3-A3E7-6D5BEEA58F35}</a:tableStyleId>
              </a:tblPr>
              <a:tblGrid>
                <a:gridCol w="2124979">
                  <a:extLst>
                    <a:ext uri="{9D8B030D-6E8A-4147-A177-3AD203B41FA5}">
                      <a16:colId xmlns:a16="http://schemas.microsoft.com/office/drawing/2014/main" val="20000"/>
                    </a:ext>
                  </a:extLst>
                </a:gridCol>
                <a:gridCol w="2257300">
                  <a:extLst>
                    <a:ext uri="{9D8B030D-6E8A-4147-A177-3AD203B41FA5}">
                      <a16:colId xmlns:a16="http://schemas.microsoft.com/office/drawing/2014/main" val="1355887471"/>
                    </a:ext>
                  </a:extLst>
                </a:gridCol>
                <a:gridCol w="3350555">
                  <a:extLst>
                    <a:ext uri="{9D8B030D-6E8A-4147-A177-3AD203B41FA5}">
                      <a16:colId xmlns:a16="http://schemas.microsoft.com/office/drawing/2014/main" val="20003"/>
                    </a:ext>
                  </a:extLst>
                </a:gridCol>
                <a:gridCol w="1512699">
                  <a:extLst>
                    <a:ext uri="{9D8B030D-6E8A-4147-A177-3AD203B41FA5}">
                      <a16:colId xmlns:a16="http://schemas.microsoft.com/office/drawing/2014/main" val="20004"/>
                    </a:ext>
                  </a:extLst>
                </a:gridCol>
              </a:tblGrid>
              <a:tr h="336114">
                <a:tc>
                  <a:txBody>
                    <a:bodyPr/>
                    <a:lstStyle/>
                    <a:p>
                      <a:pPr algn="ctr"/>
                      <a:r>
                        <a:rPr lang="fi-FI" sz="1400" b="1" dirty="0"/>
                        <a:t>Kohderyhmä</a:t>
                      </a:r>
                      <a:endParaRPr lang="fi-FI" sz="1400" b="1" dirty="0">
                        <a:latin typeface="Aptos" panose="020B0004020202020204" pitchFamily="34" charset="0"/>
                        <a:cs typeface="Arial" panose="020B0604020202020204" pitchFamily="34" charset="0"/>
                      </a:endParaRPr>
                    </a:p>
                  </a:txBody>
                  <a:tcPr/>
                </a:tc>
                <a:tc>
                  <a:txBody>
                    <a:bodyPr/>
                    <a:lstStyle/>
                    <a:p>
                      <a:pPr algn="ctr"/>
                      <a:r>
                        <a:rPr lang="fi-FI" sz="1400" b="1">
                          <a:latin typeface="Aptos" panose="020B0004020202020204" pitchFamily="34" charset="0"/>
                          <a:cs typeface="Arial" panose="020B0604020202020204" pitchFamily="34" charset="0"/>
                        </a:rPr>
                        <a:t>Ydinviestit</a:t>
                      </a:r>
                      <a:endParaRPr lang="fi-FI" sz="1400" b="1" dirty="0">
                        <a:latin typeface="Aptos" panose="020B0004020202020204" pitchFamily="34" charset="0"/>
                        <a:cs typeface="Arial" panose="020B0604020202020204" pitchFamily="34" charset="0"/>
                      </a:endParaRPr>
                    </a:p>
                  </a:txBody>
                  <a:tcPr/>
                </a:tc>
                <a:tc>
                  <a:txBody>
                    <a:bodyPr/>
                    <a:lstStyle/>
                    <a:p>
                      <a:pPr algn="ctr"/>
                      <a:r>
                        <a:rPr lang="fi-FI" sz="1400" dirty="0"/>
                        <a:t>Viestintäkeinot ja -kanavat</a:t>
                      </a:r>
                      <a:endParaRPr lang="fi-FI" sz="1400" dirty="0">
                        <a:latin typeface="Aptos" panose="020B0004020202020204" pitchFamily="34" charset="0"/>
                        <a:cs typeface="Arial" panose="020B0604020202020204" pitchFamily="34" charset="0"/>
                      </a:endParaRPr>
                    </a:p>
                  </a:txBody>
                  <a:tcPr/>
                </a:tc>
                <a:tc>
                  <a:txBody>
                    <a:bodyPr/>
                    <a:lstStyle/>
                    <a:p>
                      <a:pPr algn="ctr"/>
                      <a:r>
                        <a:rPr lang="fi-FI" sz="1400" dirty="0"/>
                        <a:t>Ajoitus</a:t>
                      </a:r>
                      <a:endParaRPr lang="fi-FI" sz="1400" dirty="0">
                        <a:latin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1163865">
                <a:tc>
                  <a:txBody>
                    <a:bodyPr/>
                    <a:lstStyle/>
                    <a:p>
                      <a:endParaRPr lang="fi-FI" sz="1200" dirty="0">
                        <a:solidFill>
                          <a:srgbClr val="005DA3"/>
                        </a:solidFill>
                        <a:latin typeface="Aptos" panose="020B0004020202020204" pitchFamily="34" charset="0"/>
                        <a:cs typeface="Arial" panose="020B0604020202020204" pitchFamily="34" charset="0"/>
                      </a:endParaRPr>
                    </a:p>
                  </a:txBody>
                  <a:tcPr/>
                </a:tc>
                <a:tc>
                  <a:txBody>
                    <a:bodyPr/>
                    <a:lstStyle/>
                    <a:p>
                      <a:pPr marL="0" indent="0">
                        <a:buFont typeface="Arial" panose="020B0604020202020204" pitchFamily="34" charset="0"/>
                        <a:buNone/>
                      </a:pPr>
                      <a:endParaRPr lang="fi-FI" sz="1200" dirty="0">
                        <a:solidFill>
                          <a:schemeClr val="tx1"/>
                        </a:solidFill>
                        <a:latin typeface="Aptos" panose="020B0004020202020204" pitchFamily="34" charset="0"/>
                        <a:cs typeface="Arial" panose="020B0604020202020204" pitchFamily="34" charset="0"/>
                      </a:endParaRPr>
                    </a:p>
                  </a:txBody>
                  <a:tcPr anchor="ct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endParaRPr lang="fi-FI" sz="1200" dirty="0">
                        <a:solidFill>
                          <a:schemeClr val="tx1"/>
                        </a:solidFill>
                        <a:latin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1105050">
                <a:tc>
                  <a:txBody>
                    <a:bodyPr/>
                    <a:lstStyle/>
                    <a:p>
                      <a:endParaRPr lang="fi-FI" sz="1200" dirty="0">
                        <a:latin typeface="Aptos" panose="020B0004020202020204" pitchFamily="34" charset="0"/>
                        <a:cs typeface="Arial" panose="020B0604020202020204" pitchFamily="34" charset="0"/>
                      </a:endParaRPr>
                    </a:p>
                  </a:txBody>
                  <a:tcPr/>
                </a:tc>
                <a:tc>
                  <a:txBody>
                    <a:bodyPr/>
                    <a:lstStyle/>
                    <a:p>
                      <a:pPr marL="0" indent="0" algn="l">
                        <a:buFont typeface="Arial" panose="020B0604020202020204" pitchFamily="34" charset="0"/>
                        <a:buNone/>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1105050">
                <a:tc>
                  <a:txBody>
                    <a:bodyPr/>
                    <a:lstStyle/>
                    <a:p>
                      <a:endParaRPr lang="fi-FI" sz="1200" dirty="0">
                        <a:latin typeface="Aptos" panose="020B0004020202020204" pitchFamily="34" charset="0"/>
                        <a:cs typeface="Arial" panose="020B0604020202020204" pitchFamily="34" charset="0"/>
                      </a:endParaRPr>
                    </a:p>
                  </a:txBody>
                  <a:tcPr/>
                </a:tc>
                <a:tc>
                  <a:txBody>
                    <a:bodyPr/>
                    <a:lstStyle/>
                    <a:p>
                      <a:pPr marL="0" indent="0" algn="l">
                        <a:buFont typeface="Arial" panose="020B0604020202020204" pitchFamily="34" charset="0"/>
                        <a:buNone/>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3752570375"/>
                  </a:ext>
                </a:extLst>
              </a:tr>
              <a:tr h="1105050">
                <a:tc>
                  <a:txBody>
                    <a:bodyPr/>
                    <a:lstStyle/>
                    <a:p>
                      <a:endParaRPr lang="fi-FI" sz="1200" dirty="0">
                        <a:latin typeface="Aptos" panose="020B0004020202020204" pitchFamily="34" charset="0"/>
                        <a:cs typeface="Arial" panose="020B0604020202020204" pitchFamily="34" charset="0"/>
                      </a:endParaRPr>
                    </a:p>
                  </a:txBody>
                  <a:tcPr/>
                </a:tc>
                <a:tc>
                  <a:txBody>
                    <a:bodyPr/>
                    <a:lstStyle/>
                    <a:p>
                      <a:pPr marL="0" indent="0" algn="l">
                        <a:buFont typeface="Arial" panose="020B0604020202020204" pitchFamily="34" charset="0"/>
                        <a:buNone/>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tc>
                  <a:txBody>
                    <a:bodyPr/>
                    <a:lstStyle/>
                    <a:p>
                      <a:pPr marL="171450" indent="-171450">
                        <a:buFont typeface="Arial" panose="020B0604020202020204" pitchFamily="34" charset="0"/>
                        <a:buChar char="•"/>
                      </a:pPr>
                      <a:endParaRPr lang="fi-FI" sz="1200" dirty="0">
                        <a:solidFill>
                          <a:schemeClr val="tx1"/>
                        </a:solidFill>
                        <a:latin typeface="Aptos" panose="020B0004020202020204" pitchFamily="34" charset="0"/>
                        <a:cs typeface="Arial" panose="020B0604020202020204" pitchFamily="34" charset="0"/>
                      </a:endParaRPr>
                    </a:p>
                  </a:txBody>
                  <a:tcPr/>
                </a:tc>
                <a:extLst>
                  <a:ext uri="{0D108BD9-81ED-4DB2-BD59-A6C34878D82A}">
                    <a16:rowId xmlns:a16="http://schemas.microsoft.com/office/drawing/2014/main" val="677289759"/>
                  </a:ext>
                </a:extLst>
              </a:tr>
            </a:tbl>
          </a:graphicData>
        </a:graphic>
      </p:graphicFrame>
    </p:spTree>
    <p:extLst>
      <p:ext uri="{BB962C8B-B14F-4D97-AF65-F5344CB8AC3E}">
        <p14:creationId xmlns:p14="http://schemas.microsoft.com/office/powerpoint/2010/main" val="4291370317"/>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18.jpg"/></Relationships>
</file>

<file path=ppt/theme/theme1.xml><?xml version="1.0" encoding="utf-8"?>
<a:theme xmlns:a="http://schemas.openxmlformats.org/drawingml/2006/main" name="Otsikko">
  <a:themeElements>
    <a:clrScheme name="Valonia">
      <a:dk1>
        <a:sysClr val="windowText" lastClr="000000"/>
      </a:dk1>
      <a:lt1>
        <a:sysClr val="window" lastClr="FFFFFF"/>
      </a:lt1>
      <a:dk2>
        <a:srgbClr val="595959"/>
      </a:dk2>
      <a:lt2>
        <a:srgbClr val="E7E6E6"/>
      </a:lt2>
      <a:accent1>
        <a:srgbClr val="D24664"/>
      </a:accent1>
      <a:accent2>
        <a:srgbClr val="85B233"/>
      </a:accent2>
      <a:accent3>
        <a:srgbClr val="A5A5A5"/>
      </a:accent3>
      <a:accent4>
        <a:srgbClr val="C9CB73"/>
      </a:accent4>
      <a:accent5>
        <a:srgbClr val="F1C5CE"/>
      </a:accent5>
      <a:accent6>
        <a:srgbClr val="3C5117"/>
      </a:accent6>
      <a:hlink>
        <a:srgbClr val="D24664"/>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2" id="{A9502E41-0E11-48A9-AD43-D32D8A67A159}" vid="{4B31B422-6A11-4236-AC15-B496C06B19F8}"/>
    </a:ext>
  </a:extLst>
</a:theme>
</file>

<file path=ppt/theme/theme2.xml><?xml version="1.0" encoding="utf-8"?>
<a:theme xmlns:a="http://schemas.openxmlformats.org/drawingml/2006/main" name="Väliotsikko">
  <a:themeElements>
    <a:clrScheme name="Valonia">
      <a:dk1>
        <a:sysClr val="windowText" lastClr="000000"/>
      </a:dk1>
      <a:lt1>
        <a:sysClr val="window" lastClr="FFFFFF"/>
      </a:lt1>
      <a:dk2>
        <a:srgbClr val="595959"/>
      </a:dk2>
      <a:lt2>
        <a:srgbClr val="E7E6E6"/>
      </a:lt2>
      <a:accent1>
        <a:srgbClr val="D24664"/>
      </a:accent1>
      <a:accent2>
        <a:srgbClr val="85B233"/>
      </a:accent2>
      <a:accent3>
        <a:srgbClr val="A5A5A5"/>
      </a:accent3>
      <a:accent4>
        <a:srgbClr val="C9CB73"/>
      </a:accent4>
      <a:accent5>
        <a:srgbClr val="F1C5CE"/>
      </a:accent5>
      <a:accent6>
        <a:srgbClr val="3C5117"/>
      </a:accent6>
      <a:hlink>
        <a:srgbClr val="D24664"/>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2" id="{A9502E41-0E11-48A9-AD43-D32D8A67A159}" vid="{3E541F71-5C14-4B52-88B1-D6CBEEA07D26}"/>
    </a:ext>
  </a:extLst>
</a:theme>
</file>

<file path=ppt/theme/theme3.xml><?xml version="1.0" encoding="utf-8"?>
<a:theme xmlns:a="http://schemas.openxmlformats.org/drawingml/2006/main" name="Sisältödiat">
  <a:themeElements>
    <a:clrScheme name="Mukautettu 3">
      <a:dk1>
        <a:sysClr val="windowText" lastClr="000000"/>
      </a:dk1>
      <a:lt1>
        <a:sysClr val="window" lastClr="FFFFFF"/>
      </a:lt1>
      <a:dk2>
        <a:srgbClr val="595959"/>
      </a:dk2>
      <a:lt2>
        <a:srgbClr val="E7E6E6"/>
      </a:lt2>
      <a:accent1>
        <a:srgbClr val="D24664"/>
      </a:accent1>
      <a:accent2>
        <a:srgbClr val="85B233"/>
      </a:accent2>
      <a:accent3>
        <a:srgbClr val="BCBCBC"/>
      </a:accent3>
      <a:accent4>
        <a:srgbClr val="E1E770"/>
      </a:accent4>
      <a:accent5>
        <a:srgbClr val="F1C5CE"/>
      </a:accent5>
      <a:accent6>
        <a:srgbClr val="3C5117"/>
      </a:accent6>
      <a:hlink>
        <a:srgbClr val="3C5117"/>
      </a:hlink>
      <a:folHlink>
        <a:srgbClr val="638526"/>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9525" cap="flat">
          <a:solidFill>
            <a:schemeClr val="accent1"/>
          </a:solidFill>
          <a:prstDash val="solid"/>
          <a:miter/>
        </a:ln>
      </a:spPr>
      <a:bodyPr rtlCol="0" anchor="ctr"/>
      <a:lstStyle>
        <a:defPPr algn="l">
          <a:defRPr/>
        </a:defPPr>
      </a:lstStyle>
    </a:spDef>
  </a:objectDefaults>
  <a:extraClrSchemeLst/>
  <a:extLst>
    <a:ext uri="{05A4C25C-085E-4340-85A3-A5531E510DB2}">
      <thm15:themeFamily xmlns:thm15="http://schemas.microsoft.com/office/thememl/2012/main" name="Esitys2" id="{A9502E41-0E11-48A9-AD43-D32D8A67A159}" vid="{170B8D39-4312-49DF-A469-2A5465B1FD5B}"/>
    </a:ext>
  </a:extLst>
</a:theme>
</file>

<file path=ppt/theme/theme4.xml><?xml version="1.0" encoding="utf-8"?>
<a:theme xmlns:a="http://schemas.openxmlformats.org/drawingml/2006/main" name="Kiitos">
  <a:themeElements>
    <a:clrScheme name="Valonia">
      <a:dk1>
        <a:sysClr val="windowText" lastClr="000000"/>
      </a:dk1>
      <a:lt1>
        <a:sysClr val="window" lastClr="FFFFFF"/>
      </a:lt1>
      <a:dk2>
        <a:srgbClr val="595959"/>
      </a:dk2>
      <a:lt2>
        <a:srgbClr val="E7E6E6"/>
      </a:lt2>
      <a:accent1>
        <a:srgbClr val="D24664"/>
      </a:accent1>
      <a:accent2>
        <a:srgbClr val="85B233"/>
      </a:accent2>
      <a:accent3>
        <a:srgbClr val="A5A5A5"/>
      </a:accent3>
      <a:accent4>
        <a:srgbClr val="C9CB73"/>
      </a:accent4>
      <a:accent5>
        <a:srgbClr val="F1C5CE"/>
      </a:accent5>
      <a:accent6>
        <a:srgbClr val="3C5117"/>
      </a:accent6>
      <a:hlink>
        <a:srgbClr val="D24664"/>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lipFill>
          <a:blip xmlns:r="http://schemas.openxmlformats.org/officeDocument/2006/relationships" r:embed="rId1"/>
          <a:stretch>
            <a:fillRect/>
          </a:stretch>
        </a:blipFill>
        <a:ln w="9525" cap="flat">
          <a:noFill/>
          <a:prstDash val="solid"/>
          <a:miter/>
        </a:ln>
      </a:spPr>
      <a:bodyPr rtlCol="0" anchor="ctr"/>
      <a:lstStyle>
        <a:defPPr algn="l">
          <a:defRPr/>
        </a:defPPr>
      </a:lstStyle>
    </a:spDef>
  </a:objectDefaults>
  <a:extraClrSchemeLst/>
  <a:extLst>
    <a:ext uri="{05A4C25C-085E-4340-85A3-A5531E510DB2}">
      <thm15:themeFamily xmlns:thm15="http://schemas.microsoft.com/office/thememl/2012/main" name="Esitys2" id="{A9502E41-0E11-48A9-AD43-D32D8A67A159}" vid="{4F2106AD-803C-45ED-8290-3A0E73F7EFF2}"/>
    </a:ext>
  </a:ext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f088d47-1be4-41f9-8037-86cac1c98c67" xsi:nil="true"/>
    <lcf76f155ced4ddcb4097134ff3c332f xmlns="36d64d7b-9a1c-4a28-9197-dc135e8d41d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516729488859764FA54F4F419AB5593D" ma:contentTypeVersion="21" ma:contentTypeDescription="Luo uusi asiakirja." ma:contentTypeScope="" ma:versionID="cb0e3ea7821e1b16a3f4291b4c5ee60a">
  <xsd:schema xmlns:xsd="http://www.w3.org/2001/XMLSchema" xmlns:xs="http://www.w3.org/2001/XMLSchema" xmlns:p="http://schemas.microsoft.com/office/2006/metadata/properties" xmlns:ns2="36d64d7b-9a1c-4a28-9197-dc135e8d41dc" xmlns:ns3="2f088d47-1be4-41f9-8037-86cac1c98c67" targetNamespace="http://schemas.microsoft.com/office/2006/metadata/properties" ma:root="true" ma:fieldsID="8519a9124235d01c36d09560db451deb" ns2:_="" ns3:_="">
    <xsd:import namespace="36d64d7b-9a1c-4a28-9197-dc135e8d41dc"/>
    <xsd:import namespace="2f088d47-1be4-41f9-8037-86cac1c98c6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d64d7b-9a1c-4a28-9197-dc135e8d4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Kuvien tunnisteet" ma:readOnly="false" ma:fieldId="{5cf76f15-5ced-4ddc-b409-7134ff3c332f}" ma:taxonomyMulti="true" ma:sspId="97a974e0-14ba-45ff-a93d-a004a6b0ace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088d47-1be4-41f9-8037-86cac1c98c67"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TaxCatchAll" ma:index="21" nillable="true" ma:displayName="Taxonomy Catch All Column" ma:hidden="true" ma:list="{37f0b2c3-bb4b-41b2-9209-4ffd9499ab59}" ma:internalName="TaxCatchAll" ma:showField="CatchAllData" ma:web="2f088d47-1be4-41f9-8037-86cac1c98c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BD60BC-8B5D-40C8-8A06-615F7DE660EB}">
  <ds:schemaRefs>
    <ds:schemaRef ds:uri="http://schemas.microsoft.com/sharepoint/v3/contenttype/forms"/>
  </ds:schemaRefs>
</ds:datastoreItem>
</file>

<file path=customXml/itemProps2.xml><?xml version="1.0" encoding="utf-8"?>
<ds:datastoreItem xmlns:ds="http://schemas.openxmlformats.org/officeDocument/2006/customXml" ds:itemID="{4B375E88-AAD3-4DEB-A44A-01C855ABFB25}">
  <ds:schemaRefs>
    <ds:schemaRef ds:uri="http://purl.org/dc/elements/1.1/"/>
    <ds:schemaRef ds:uri="http://schemas.microsoft.com/office/2006/metadata/properties"/>
    <ds:schemaRef ds:uri="http://schemas.microsoft.com/office/2006/documentManagement/types"/>
    <ds:schemaRef ds:uri="36d64d7b-9a1c-4a28-9197-dc135e8d41dc"/>
    <ds:schemaRef ds:uri="http://schemas.microsoft.com/office/infopath/2007/PartnerControls"/>
    <ds:schemaRef ds:uri="http://purl.org/dc/terms/"/>
    <ds:schemaRef ds:uri="http://schemas.openxmlformats.org/package/2006/metadata/core-properties"/>
    <ds:schemaRef ds:uri="2f088d47-1be4-41f9-8037-86cac1c98c67"/>
    <ds:schemaRef ds:uri="http://www.w3.org/XML/1998/namespace"/>
    <ds:schemaRef ds:uri="http://purl.org/dc/dcmitype/"/>
  </ds:schemaRefs>
</ds:datastoreItem>
</file>

<file path=customXml/itemProps3.xml><?xml version="1.0" encoding="utf-8"?>
<ds:datastoreItem xmlns:ds="http://schemas.openxmlformats.org/officeDocument/2006/customXml" ds:itemID="{147E0664-D40A-47E1-9E5E-93A00BE877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d64d7b-9a1c-4a28-9197-dc135e8d41dc"/>
    <ds:schemaRef ds:uri="2f088d47-1be4-41f9-8037-86cac1c98c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Valonian pp-pohja</Template>
  <TotalTime>479</TotalTime>
  <Words>1070</Words>
  <Application>Microsoft Office PowerPoint</Application>
  <PresentationFormat>Laajakuva</PresentationFormat>
  <Paragraphs>112</Paragraphs>
  <Slides>11</Slides>
  <Notes>0</Notes>
  <HiddenSlides>0</HiddenSlides>
  <MMClips>0</MMClips>
  <ScaleCrop>false</ScaleCrop>
  <HeadingPairs>
    <vt:vector size="6" baseType="variant">
      <vt:variant>
        <vt:lpstr>Käytetyt fontit</vt:lpstr>
      </vt:variant>
      <vt:variant>
        <vt:i4>3</vt:i4>
      </vt:variant>
      <vt:variant>
        <vt:lpstr>Teema</vt:lpstr>
      </vt:variant>
      <vt:variant>
        <vt:i4>4</vt:i4>
      </vt:variant>
      <vt:variant>
        <vt:lpstr>Dian otsikot</vt:lpstr>
      </vt:variant>
      <vt:variant>
        <vt:i4>11</vt:i4>
      </vt:variant>
    </vt:vector>
  </HeadingPairs>
  <TitlesOfParts>
    <vt:vector size="18" baseType="lpstr">
      <vt:lpstr>Aptos</vt:lpstr>
      <vt:lpstr>Arial</vt:lpstr>
      <vt:lpstr>Calibri</vt:lpstr>
      <vt:lpstr>Otsikko</vt:lpstr>
      <vt:lpstr>Väliotsikko</vt:lpstr>
      <vt:lpstr>Sisältödiat</vt:lpstr>
      <vt:lpstr>Kiitos</vt:lpstr>
      <vt:lpstr> Luontoyhteistyön viestinnän  työkirja yritykselle</vt:lpstr>
      <vt:lpstr>Mitä yrityksenne tavoittelee luontotyöstä viestimällä ja miten viestintää tehdään?</vt:lpstr>
      <vt:lpstr>Kirkasta luontoyhteistyön tarkoitus ja tavoitteet</vt:lpstr>
      <vt:lpstr>Kirkasta viestinnän tarkoitus ja tavoitteet</vt:lpstr>
      <vt:lpstr>Viesti luontoprojektista sisäisesti – miksi osallistumme tähän luontoprojektiin? </vt:lpstr>
      <vt:lpstr>Ota mallia muista </vt:lpstr>
      <vt:lpstr>Tyylivinkkejä viestinnän toteutukseen</vt:lpstr>
      <vt:lpstr>Hyvä muistaa: vastuullisuusviestinnän rajoitukset ja pelisäännöt</vt:lpstr>
      <vt:lpstr>Sisältösuunnitelma</vt:lpstr>
      <vt:lpstr>Miten reagoida palautteeseen ja valmistautua mahdolliseen kritiikkiin?</vt:lpstr>
      <vt:lpstr>valonia.fi/lumoyhteistyö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Sampo Anna</dc:creator>
  <cp:lastModifiedBy>Sampo Anna</cp:lastModifiedBy>
  <cp:revision>3</cp:revision>
  <dcterms:created xsi:type="dcterms:W3CDTF">2025-10-22T13:15:47Z</dcterms:created>
  <dcterms:modified xsi:type="dcterms:W3CDTF">2025-11-20T06:31:29Z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0x010100516729488859764FA54F4F419AB5593D</vt:lpwstr>
  </property>
  <property fmtid="{D5CDD505-2E9C-101B-9397-08002B2CF9AE}" pid="3" name="MediaServiceImageTags">
    <vt:lpwstr/>
  </property>
</Properties>
</file>