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6" r:id="rId4"/>
    <p:sldMasterId id="2147483707" r:id="rId5"/>
    <p:sldMasterId id="2147483695" r:id="rId6"/>
    <p:sldMasterId id="2147483726" r:id="rId7"/>
  </p:sldMasterIdLst>
  <p:notesMasterIdLst>
    <p:notesMasterId r:id="rId14"/>
  </p:notesMasterIdLst>
  <p:handoutMasterIdLst>
    <p:handoutMasterId r:id="rId15"/>
  </p:handoutMasterIdLst>
  <p:sldIdLst>
    <p:sldId id="259" r:id="rId8"/>
    <p:sldId id="269" r:id="rId9"/>
    <p:sldId id="263" r:id="rId10"/>
    <p:sldId id="264" r:id="rId11"/>
    <p:sldId id="271" r:id="rId12"/>
    <p:sldId id="270" r:id="rId13"/>
  </p:sldIdLst>
  <p:sldSz cx="12192000" cy="6858000"/>
  <p:notesSz cx="6858000" cy="9144000"/>
  <p:embeddedFontLst>
    <p:embeddedFont>
      <p:font typeface="Bebas Kai" panose="020B0604020202020204" charset="0"/>
      <p:regular r:id="rId16"/>
    </p:embeddedFont>
    <p:embeddedFont>
      <p:font typeface="Bebas Neue" panose="020B0606020202050201" pitchFamily="34" charset="0"/>
      <p:regular r:id="rId1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91E027-CF6B-28EB-37E4-92D7B2BAA4F6}" name="Gronow Matilda" initials="GM" userId="S::matilda.gronow@varsinais-suomi.fi::2b01cac8-b886-4546-98b1-462e27bf6c20" providerId="AD"/>
  <p188:author id="{20B44050-1B22-18E4-228D-11DF146176EC}" name="Sampo Anna" initials="SA" userId="S::anna.sampo@valonia.fi::f822be62-a4bf-4016-a354-d2750219199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6B7C"/>
    <a:srgbClr val="6FB8C9"/>
    <a:srgbClr val="F2F8E8"/>
    <a:srgbClr val="BEAF78"/>
    <a:srgbClr val="85B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CF75A-1DE7-4047-BB28-287CA8EEBEDF}" v="116" dt="2025-03-27T10:57:38.315"/>
    <p1510:client id="{9244554B-21ED-4438-911B-59B717C959F9}" v="52" dt="2025-03-27T09:01:38.92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190" autoAdjust="0"/>
  </p:normalViewPr>
  <p:slideViewPr>
    <p:cSldViewPr snapToGrid="0">
      <p:cViewPr varScale="1">
        <p:scale>
          <a:sx n="93" d="100"/>
          <a:sy n="93" d="100"/>
        </p:scale>
        <p:origin x="540"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 d="2"/>
          <a:sy n="1" d="2"/>
        </p:scale>
        <p:origin x="270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1E0EA4C-20DD-5FDC-D550-0E34AA2A5C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9A85C8F5-3D21-5438-D9E5-D9135BE3EC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D18D8D-5BEB-48AB-A011-74FC0A64A563}" type="datetimeFigureOut">
              <a:rPr lang="fi-FI" smtClean="0"/>
              <a:t>27.3.2025</a:t>
            </a:fld>
            <a:endParaRPr lang="fi-FI"/>
          </a:p>
        </p:txBody>
      </p:sp>
      <p:sp>
        <p:nvSpPr>
          <p:cNvPr id="4" name="Alatunnisteen paikkamerkki 3">
            <a:extLst>
              <a:ext uri="{FF2B5EF4-FFF2-40B4-BE49-F238E27FC236}">
                <a16:creationId xmlns:a16="http://schemas.microsoft.com/office/drawing/2014/main" id="{7CC1CD66-E1AB-C8A8-71E7-F383DA56E3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F97C975E-A959-4BED-008E-8BF0824B82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907DEA-F2B6-4B25-B6A9-735AB0D5121A}" type="slidenum">
              <a:rPr lang="fi-FI" smtClean="0"/>
              <a:t>‹#›</a:t>
            </a:fld>
            <a:endParaRPr lang="fi-FI"/>
          </a:p>
        </p:txBody>
      </p:sp>
    </p:spTree>
    <p:extLst>
      <p:ext uri="{BB962C8B-B14F-4D97-AF65-F5344CB8AC3E}">
        <p14:creationId xmlns:p14="http://schemas.microsoft.com/office/powerpoint/2010/main" val="416963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110CD-FF33-48A7-BA2A-0319271EF60B}" type="datetimeFigureOut">
              <a:rPr lang="fi-FI" smtClean="0"/>
              <a:t>27.3.2025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90FB2-24AF-476D-99AB-9263FAEFC71A}" type="slidenum">
              <a:rPr lang="fi-FI" smtClean="0"/>
              <a:t>‹#›</a:t>
            </a:fld>
            <a:endParaRPr lang="fi-FI"/>
          </a:p>
        </p:txBody>
      </p:sp>
    </p:spTree>
    <p:extLst>
      <p:ext uri="{BB962C8B-B14F-4D97-AF65-F5344CB8AC3E}">
        <p14:creationId xmlns:p14="http://schemas.microsoft.com/office/powerpoint/2010/main" val="428461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7.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7.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svg"/><Relationship Id="rId7" Type="http://schemas.openxmlformats.org/officeDocument/2006/relationships/image" Target="../media/image24.pn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32.svg"/><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2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valokuvall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3BA69F95-283F-D8F1-8CAB-D440D8462CC4}"/>
              </a:ext>
            </a:extLst>
          </p:cNvPr>
          <p:cNvSpPr>
            <a:spLocks noGrp="1"/>
          </p:cNvSpPr>
          <p:nvPr>
            <p:ph type="title"/>
          </p:nvPr>
        </p:nvSpPr>
        <p:spPr>
          <a:xfrm>
            <a:off x="1781615" y="2714625"/>
            <a:ext cx="8658225" cy="1425133"/>
          </a:xfrm>
        </p:spPr>
        <p:txBody>
          <a:bodyPr anchor="b" anchorCtr="0">
            <a:normAutofit/>
          </a:bodyPr>
          <a:lstStyle>
            <a:lvl1pPr>
              <a:defRPr sz="4800">
                <a:solidFill>
                  <a:schemeClr val="accent6"/>
                </a:solidFill>
              </a:defRPr>
            </a:lvl1pPr>
          </a:lstStyle>
          <a:p>
            <a:r>
              <a:rPr lang="fi-FI"/>
              <a:t>Muokkaa ots. perustyyl. napsautt.</a:t>
            </a:r>
            <a:endParaRPr lang="fi-FI" dirty="0"/>
          </a:p>
        </p:txBody>
      </p:sp>
      <p:sp>
        <p:nvSpPr>
          <p:cNvPr id="4" name="Tekstin paikkamerkki 3" descr="Alaotsikkopaikka">
            <a:extLst>
              <a:ext uri="{FF2B5EF4-FFF2-40B4-BE49-F238E27FC236}">
                <a16:creationId xmlns:a16="http://schemas.microsoft.com/office/drawing/2014/main" id="{DFCA20BF-AE4E-FA79-0988-69CBFA399BC3}"/>
              </a:ext>
            </a:extLst>
          </p:cNvPr>
          <p:cNvSpPr>
            <a:spLocks noGrp="1"/>
          </p:cNvSpPr>
          <p:nvPr>
            <p:ph type="body" sz="quarter" idx="10"/>
          </p:nvPr>
        </p:nvSpPr>
        <p:spPr>
          <a:xfrm>
            <a:off x="1057275" y="4287555"/>
            <a:ext cx="10067925" cy="914400"/>
          </a:xfrm>
          <a:prstGeom prst="rect">
            <a:avLst/>
          </a:prstGeom>
        </p:spPr>
        <p:txBody>
          <a:bodyPr/>
          <a:lstStyle>
            <a:lvl1pPr marL="0" indent="0" algn="ctr">
              <a:buNone/>
              <a:defRPr>
                <a:solidFill>
                  <a:schemeClr val="accent6"/>
                </a:solidFill>
              </a:defRPr>
            </a:lvl1pPr>
          </a:lstStyle>
          <a:p>
            <a:pPr lvl="0"/>
            <a:r>
              <a:rPr lang="fi-FI"/>
              <a:t>Muokkaa tekstin perustyylejä napsauttamalla</a:t>
            </a:r>
          </a:p>
        </p:txBody>
      </p:sp>
      <p:sp>
        <p:nvSpPr>
          <p:cNvPr id="7" name="Kuvan paikkamerkki 14" descr="Pyöreäreunainen kuvapaikka oikeassa yläkulmassa">
            <a:extLst>
              <a:ext uri="{FF2B5EF4-FFF2-40B4-BE49-F238E27FC236}">
                <a16:creationId xmlns:a16="http://schemas.microsoft.com/office/drawing/2014/main" id="{A90466F1-0830-81EA-4D3D-6C35BC5F5814}"/>
              </a:ext>
            </a:extLst>
          </p:cNvPr>
          <p:cNvSpPr>
            <a:spLocks noGrp="1"/>
          </p:cNvSpPr>
          <p:nvPr>
            <p:ph type="pic" sz="quarter" idx="17"/>
          </p:nvPr>
        </p:nvSpPr>
        <p:spPr>
          <a:xfrm>
            <a:off x="7823200" y="-187603"/>
            <a:ext cx="4941094" cy="3687296"/>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977680"/>
              <a:gd name="connsiteX1" fmla="*/ 3228066 w 5011488"/>
              <a:gd name="connsiteY1" fmla="*/ 3966341 h 3977680"/>
              <a:gd name="connsiteX2" fmla="*/ 86971 w 5011488"/>
              <a:gd name="connsiteY2" fmla="*/ 2310572 h 3977680"/>
              <a:gd name="connsiteX3" fmla="*/ 411018 w 5011488"/>
              <a:gd name="connsiteY3" fmla="*/ 755221 h 3977680"/>
              <a:gd name="connsiteX4" fmla="*/ 1888476 w 5011488"/>
              <a:gd name="connsiteY4" fmla="*/ 604602 h 3977680"/>
              <a:gd name="connsiteX5" fmla="*/ 3785618 w 5011488"/>
              <a:gd name="connsiteY5" fmla="*/ 50746 h 3977680"/>
              <a:gd name="connsiteX6" fmla="*/ 5000166 w 5011488"/>
              <a:gd name="connsiteY6" fmla="*/ 1573593 h 3977680"/>
              <a:gd name="connsiteX7" fmla="*/ 4280699 w 5011488"/>
              <a:gd name="connsiteY7" fmla="*/ 2923749 h 3977680"/>
              <a:gd name="connsiteX0" fmla="*/ 3939505 w 5006664"/>
              <a:gd name="connsiteY0" fmla="*/ 2732681 h 3970855"/>
              <a:gd name="connsiteX1" fmla="*/ 3228066 w 5006664"/>
              <a:gd name="connsiteY1" fmla="*/ 3966341 h 3970855"/>
              <a:gd name="connsiteX2" fmla="*/ 86971 w 5006664"/>
              <a:gd name="connsiteY2" fmla="*/ 2310572 h 3970855"/>
              <a:gd name="connsiteX3" fmla="*/ 411018 w 5006664"/>
              <a:gd name="connsiteY3" fmla="*/ 755221 h 3970855"/>
              <a:gd name="connsiteX4" fmla="*/ 1888476 w 5006664"/>
              <a:gd name="connsiteY4" fmla="*/ 604602 h 3970855"/>
              <a:gd name="connsiteX5" fmla="*/ 3785618 w 5006664"/>
              <a:gd name="connsiteY5" fmla="*/ 50746 h 3970855"/>
              <a:gd name="connsiteX6" fmla="*/ 5000166 w 5006664"/>
              <a:gd name="connsiteY6" fmla="*/ 1573593 h 3970855"/>
              <a:gd name="connsiteX7" fmla="*/ 3939505 w 5006664"/>
              <a:gd name="connsiteY7" fmla="*/ 2732681 h 3970855"/>
              <a:gd name="connsiteX0" fmla="*/ 3756494 w 4823653"/>
              <a:gd name="connsiteY0" fmla="*/ 2732681 h 3970077"/>
              <a:gd name="connsiteX1" fmla="*/ 3045055 w 4823653"/>
              <a:gd name="connsiteY1" fmla="*/ 3966341 h 3970077"/>
              <a:gd name="connsiteX2" fmla="*/ 163267 w 4823653"/>
              <a:gd name="connsiteY2" fmla="*/ 2351515 h 3970077"/>
              <a:gd name="connsiteX3" fmla="*/ 228007 w 4823653"/>
              <a:gd name="connsiteY3" fmla="*/ 755221 h 3970077"/>
              <a:gd name="connsiteX4" fmla="*/ 1705465 w 4823653"/>
              <a:gd name="connsiteY4" fmla="*/ 604602 h 3970077"/>
              <a:gd name="connsiteX5" fmla="*/ 3602607 w 4823653"/>
              <a:gd name="connsiteY5" fmla="*/ 50746 h 3970077"/>
              <a:gd name="connsiteX6" fmla="*/ 4817155 w 4823653"/>
              <a:gd name="connsiteY6" fmla="*/ 1573593 h 3970077"/>
              <a:gd name="connsiteX7" fmla="*/ 3756494 w 4823653"/>
              <a:gd name="connsiteY7" fmla="*/ 2732681 h 3970077"/>
              <a:gd name="connsiteX0" fmla="*/ 3741206 w 4808365"/>
              <a:gd name="connsiteY0" fmla="*/ 2732681 h 3966498"/>
              <a:gd name="connsiteX1" fmla="*/ 3029767 w 4808365"/>
              <a:gd name="connsiteY1" fmla="*/ 3966341 h 3966498"/>
              <a:gd name="connsiteX2" fmla="*/ 1253448 w 4808365"/>
              <a:gd name="connsiteY2" fmla="*/ 2815539 h 3966498"/>
              <a:gd name="connsiteX3" fmla="*/ 147979 w 4808365"/>
              <a:gd name="connsiteY3" fmla="*/ 2351515 h 3966498"/>
              <a:gd name="connsiteX4" fmla="*/ 212719 w 4808365"/>
              <a:gd name="connsiteY4" fmla="*/ 755221 h 3966498"/>
              <a:gd name="connsiteX5" fmla="*/ 1690177 w 4808365"/>
              <a:gd name="connsiteY5" fmla="*/ 604602 h 3966498"/>
              <a:gd name="connsiteX6" fmla="*/ 3587319 w 4808365"/>
              <a:gd name="connsiteY6" fmla="*/ 50746 h 3966498"/>
              <a:gd name="connsiteX7" fmla="*/ 4801867 w 4808365"/>
              <a:gd name="connsiteY7" fmla="*/ 1573593 h 3966498"/>
              <a:gd name="connsiteX8" fmla="*/ 3741206 w 4808365"/>
              <a:gd name="connsiteY8" fmla="*/ 2732681 h 3966498"/>
              <a:gd name="connsiteX0" fmla="*/ 3741206 w 4808365"/>
              <a:gd name="connsiteY0" fmla="*/ 2732681 h 3584476"/>
              <a:gd name="connsiteX1" fmla="*/ 2934233 w 4808365"/>
              <a:gd name="connsiteY1" fmla="*/ 3584203 h 3584476"/>
              <a:gd name="connsiteX2" fmla="*/ 1253448 w 4808365"/>
              <a:gd name="connsiteY2" fmla="*/ 2815539 h 3584476"/>
              <a:gd name="connsiteX3" fmla="*/ 147979 w 4808365"/>
              <a:gd name="connsiteY3" fmla="*/ 2351515 h 3584476"/>
              <a:gd name="connsiteX4" fmla="*/ 212719 w 4808365"/>
              <a:gd name="connsiteY4" fmla="*/ 755221 h 3584476"/>
              <a:gd name="connsiteX5" fmla="*/ 1690177 w 4808365"/>
              <a:gd name="connsiteY5" fmla="*/ 604602 h 3584476"/>
              <a:gd name="connsiteX6" fmla="*/ 3587319 w 4808365"/>
              <a:gd name="connsiteY6" fmla="*/ 50746 h 3584476"/>
              <a:gd name="connsiteX7" fmla="*/ 4801867 w 4808365"/>
              <a:gd name="connsiteY7" fmla="*/ 1573593 h 3584476"/>
              <a:gd name="connsiteX8" fmla="*/ 3741206 w 4808365"/>
              <a:gd name="connsiteY8" fmla="*/ 2732681 h 3584476"/>
              <a:gd name="connsiteX0" fmla="*/ 3741206 w 4807642"/>
              <a:gd name="connsiteY0" fmla="*/ 2732681 h 3584476"/>
              <a:gd name="connsiteX1" fmla="*/ 2934233 w 4807642"/>
              <a:gd name="connsiteY1" fmla="*/ 3584203 h 3584476"/>
              <a:gd name="connsiteX2" fmla="*/ 1253448 w 4807642"/>
              <a:gd name="connsiteY2" fmla="*/ 2815539 h 3584476"/>
              <a:gd name="connsiteX3" fmla="*/ 147979 w 4807642"/>
              <a:gd name="connsiteY3" fmla="*/ 2351515 h 3584476"/>
              <a:gd name="connsiteX4" fmla="*/ 212719 w 4807642"/>
              <a:gd name="connsiteY4" fmla="*/ 755221 h 3584476"/>
              <a:gd name="connsiteX5" fmla="*/ 1690177 w 4807642"/>
              <a:gd name="connsiteY5" fmla="*/ 604602 h 3584476"/>
              <a:gd name="connsiteX6" fmla="*/ 3587319 w 4807642"/>
              <a:gd name="connsiteY6" fmla="*/ 50746 h 3584476"/>
              <a:gd name="connsiteX7" fmla="*/ 4801867 w 4807642"/>
              <a:gd name="connsiteY7" fmla="*/ 1573593 h 3584476"/>
              <a:gd name="connsiteX8" fmla="*/ 4174069 w 4807642"/>
              <a:gd name="connsiteY8" fmla="*/ 2433402 h 3584476"/>
              <a:gd name="connsiteX9" fmla="*/ 3741206 w 4807642"/>
              <a:gd name="connsiteY9" fmla="*/ 2732681 h 3584476"/>
              <a:gd name="connsiteX0" fmla="*/ 3741206 w 4807642"/>
              <a:gd name="connsiteY0" fmla="*/ 2732681 h 3508507"/>
              <a:gd name="connsiteX1" fmla="*/ 2791080 w 4807642"/>
              <a:gd name="connsiteY1" fmla="*/ 3508188 h 3508507"/>
              <a:gd name="connsiteX2" fmla="*/ 1253448 w 4807642"/>
              <a:gd name="connsiteY2" fmla="*/ 2815539 h 3508507"/>
              <a:gd name="connsiteX3" fmla="*/ 147979 w 4807642"/>
              <a:gd name="connsiteY3" fmla="*/ 2351515 h 3508507"/>
              <a:gd name="connsiteX4" fmla="*/ 212719 w 4807642"/>
              <a:gd name="connsiteY4" fmla="*/ 755221 h 3508507"/>
              <a:gd name="connsiteX5" fmla="*/ 1690177 w 4807642"/>
              <a:gd name="connsiteY5" fmla="*/ 604602 h 3508507"/>
              <a:gd name="connsiteX6" fmla="*/ 3587319 w 4807642"/>
              <a:gd name="connsiteY6" fmla="*/ 50746 h 3508507"/>
              <a:gd name="connsiteX7" fmla="*/ 4801867 w 4807642"/>
              <a:gd name="connsiteY7" fmla="*/ 1573593 h 3508507"/>
              <a:gd name="connsiteX8" fmla="*/ 4174069 w 4807642"/>
              <a:gd name="connsiteY8" fmla="*/ 2433402 h 3508507"/>
              <a:gd name="connsiteX9" fmla="*/ 3741206 w 4807642"/>
              <a:gd name="connsiteY9" fmla="*/ 2732681 h 3508507"/>
              <a:gd name="connsiteX0" fmla="*/ 3540732 w 4807993"/>
              <a:gd name="connsiteY0" fmla="*/ 2823399 h 3508196"/>
              <a:gd name="connsiteX1" fmla="*/ 2791080 w 4807993"/>
              <a:gd name="connsiteY1" fmla="*/ 3508188 h 3508196"/>
              <a:gd name="connsiteX2" fmla="*/ 1253448 w 4807993"/>
              <a:gd name="connsiteY2" fmla="*/ 2815539 h 3508196"/>
              <a:gd name="connsiteX3" fmla="*/ 147979 w 4807993"/>
              <a:gd name="connsiteY3" fmla="*/ 2351515 h 3508196"/>
              <a:gd name="connsiteX4" fmla="*/ 212719 w 4807993"/>
              <a:gd name="connsiteY4" fmla="*/ 755221 h 3508196"/>
              <a:gd name="connsiteX5" fmla="*/ 1690177 w 4807993"/>
              <a:gd name="connsiteY5" fmla="*/ 604602 h 3508196"/>
              <a:gd name="connsiteX6" fmla="*/ 3587319 w 4807993"/>
              <a:gd name="connsiteY6" fmla="*/ 50746 h 3508196"/>
              <a:gd name="connsiteX7" fmla="*/ 4801867 w 4807993"/>
              <a:gd name="connsiteY7" fmla="*/ 1573593 h 3508196"/>
              <a:gd name="connsiteX8" fmla="*/ 4174069 w 4807993"/>
              <a:gd name="connsiteY8" fmla="*/ 2433402 h 3508196"/>
              <a:gd name="connsiteX9" fmla="*/ 3540732 w 4807993"/>
              <a:gd name="connsiteY9" fmla="*/ 2823399 h 3508196"/>
              <a:gd name="connsiteX0" fmla="*/ 3540732 w 4765473"/>
              <a:gd name="connsiteY0" fmla="*/ 2823399 h 3508196"/>
              <a:gd name="connsiteX1" fmla="*/ 2791080 w 4765473"/>
              <a:gd name="connsiteY1" fmla="*/ 3508188 h 3508196"/>
              <a:gd name="connsiteX2" fmla="*/ 1253448 w 4765473"/>
              <a:gd name="connsiteY2" fmla="*/ 2815539 h 3508196"/>
              <a:gd name="connsiteX3" fmla="*/ 147979 w 4765473"/>
              <a:gd name="connsiteY3" fmla="*/ 2351515 h 3508196"/>
              <a:gd name="connsiteX4" fmla="*/ 212719 w 4765473"/>
              <a:gd name="connsiteY4" fmla="*/ 755221 h 3508196"/>
              <a:gd name="connsiteX5" fmla="*/ 1690177 w 4765473"/>
              <a:gd name="connsiteY5" fmla="*/ 604602 h 3508196"/>
              <a:gd name="connsiteX6" fmla="*/ 3587319 w 4765473"/>
              <a:gd name="connsiteY6" fmla="*/ 50746 h 3508196"/>
              <a:gd name="connsiteX7" fmla="*/ 4758908 w 4765473"/>
              <a:gd name="connsiteY7" fmla="*/ 1197764 h 3508196"/>
              <a:gd name="connsiteX8" fmla="*/ 4174069 w 4765473"/>
              <a:gd name="connsiteY8" fmla="*/ 2433402 h 3508196"/>
              <a:gd name="connsiteX9" fmla="*/ 3540732 w 4765473"/>
              <a:gd name="connsiteY9" fmla="*/ 2823399 h 3508196"/>
              <a:gd name="connsiteX0" fmla="*/ 3651177 w 4875918"/>
              <a:gd name="connsiteY0" fmla="*/ 2823399 h 3508196"/>
              <a:gd name="connsiteX1" fmla="*/ 2901525 w 4875918"/>
              <a:gd name="connsiteY1" fmla="*/ 3508188 h 3508196"/>
              <a:gd name="connsiteX2" fmla="*/ 1363893 w 4875918"/>
              <a:gd name="connsiteY2" fmla="*/ 2815539 h 3508196"/>
              <a:gd name="connsiteX3" fmla="*/ 86589 w 4875918"/>
              <a:gd name="connsiteY3" fmla="*/ 2338555 h 3508196"/>
              <a:gd name="connsiteX4" fmla="*/ 323164 w 4875918"/>
              <a:gd name="connsiteY4" fmla="*/ 755221 h 3508196"/>
              <a:gd name="connsiteX5" fmla="*/ 1800622 w 4875918"/>
              <a:gd name="connsiteY5" fmla="*/ 604602 h 3508196"/>
              <a:gd name="connsiteX6" fmla="*/ 3697764 w 4875918"/>
              <a:gd name="connsiteY6" fmla="*/ 50746 h 3508196"/>
              <a:gd name="connsiteX7" fmla="*/ 4869353 w 4875918"/>
              <a:gd name="connsiteY7" fmla="*/ 1197764 h 3508196"/>
              <a:gd name="connsiteX8" fmla="*/ 4284514 w 4875918"/>
              <a:gd name="connsiteY8" fmla="*/ 2433402 h 3508196"/>
              <a:gd name="connsiteX9" fmla="*/ 3651177 w 4875918"/>
              <a:gd name="connsiteY9" fmla="*/ 2823399 h 3508196"/>
              <a:gd name="connsiteX0" fmla="*/ 3651177 w 4875918"/>
              <a:gd name="connsiteY0" fmla="*/ 2823399 h 3469320"/>
              <a:gd name="connsiteX1" fmla="*/ 2586493 w 4875918"/>
              <a:gd name="connsiteY1" fmla="*/ 3469309 h 3469320"/>
              <a:gd name="connsiteX2" fmla="*/ 1363893 w 4875918"/>
              <a:gd name="connsiteY2" fmla="*/ 2815539 h 3469320"/>
              <a:gd name="connsiteX3" fmla="*/ 86589 w 4875918"/>
              <a:gd name="connsiteY3" fmla="*/ 2338555 h 3469320"/>
              <a:gd name="connsiteX4" fmla="*/ 323164 w 4875918"/>
              <a:gd name="connsiteY4" fmla="*/ 755221 h 3469320"/>
              <a:gd name="connsiteX5" fmla="*/ 1800622 w 4875918"/>
              <a:gd name="connsiteY5" fmla="*/ 604602 h 3469320"/>
              <a:gd name="connsiteX6" fmla="*/ 3697764 w 4875918"/>
              <a:gd name="connsiteY6" fmla="*/ 50746 h 3469320"/>
              <a:gd name="connsiteX7" fmla="*/ 4869353 w 4875918"/>
              <a:gd name="connsiteY7" fmla="*/ 1197764 h 3469320"/>
              <a:gd name="connsiteX8" fmla="*/ 4284514 w 4875918"/>
              <a:gd name="connsiteY8" fmla="*/ 2433402 h 3469320"/>
              <a:gd name="connsiteX9" fmla="*/ 3651177 w 4875918"/>
              <a:gd name="connsiteY9" fmla="*/ 2823399 h 3469320"/>
              <a:gd name="connsiteX0" fmla="*/ 3550940 w 4876138"/>
              <a:gd name="connsiteY0" fmla="*/ 2784520 h 3469351"/>
              <a:gd name="connsiteX1" fmla="*/ 2586493 w 4876138"/>
              <a:gd name="connsiteY1" fmla="*/ 3469309 h 3469351"/>
              <a:gd name="connsiteX2" fmla="*/ 1363893 w 4876138"/>
              <a:gd name="connsiteY2" fmla="*/ 2815539 h 3469351"/>
              <a:gd name="connsiteX3" fmla="*/ 86589 w 4876138"/>
              <a:gd name="connsiteY3" fmla="*/ 2338555 h 3469351"/>
              <a:gd name="connsiteX4" fmla="*/ 323164 w 4876138"/>
              <a:gd name="connsiteY4" fmla="*/ 755221 h 3469351"/>
              <a:gd name="connsiteX5" fmla="*/ 1800622 w 4876138"/>
              <a:gd name="connsiteY5" fmla="*/ 604602 h 3469351"/>
              <a:gd name="connsiteX6" fmla="*/ 3697764 w 4876138"/>
              <a:gd name="connsiteY6" fmla="*/ 50746 h 3469351"/>
              <a:gd name="connsiteX7" fmla="*/ 4869353 w 4876138"/>
              <a:gd name="connsiteY7" fmla="*/ 1197764 h 3469351"/>
              <a:gd name="connsiteX8" fmla="*/ 4284514 w 4876138"/>
              <a:gd name="connsiteY8" fmla="*/ 2433402 h 3469351"/>
              <a:gd name="connsiteX9" fmla="*/ 3550940 w 4876138"/>
              <a:gd name="connsiteY9" fmla="*/ 2784520 h 346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138" h="3469351">
                <a:moveTo>
                  <a:pt x="3550940" y="2784520"/>
                </a:moveTo>
                <a:cubicBezTo>
                  <a:pt x="3032503" y="3321338"/>
                  <a:pt x="2951001" y="3464139"/>
                  <a:pt x="2586493" y="3469309"/>
                </a:cubicBezTo>
                <a:cubicBezTo>
                  <a:pt x="2221985" y="3474479"/>
                  <a:pt x="1780544" y="3003998"/>
                  <a:pt x="1363893" y="2815539"/>
                </a:cubicBezTo>
                <a:cubicBezTo>
                  <a:pt x="947242" y="2627080"/>
                  <a:pt x="275966" y="2745631"/>
                  <a:pt x="86589" y="2338555"/>
                </a:cubicBezTo>
                <a:cubicBezTo>
                  <a:pt x="-102788" y="1931479"/>
                  <a:pt x="37492" y="1044213"/>
                  <a:pt x="323164" y="755221"/>
                </a:cubicBezTo>
                <a:cubicBezTo>
                  <a:pt x="608836" y="466229"/>
                  <a:pt x="1238189" y="722015"/>
                  <a:pt x="1800622" y="604602"/>
                </a:cubicBezTo>
                <a:cubicBezTo>
                  <a:pt x="2363055" y="487189"/>
                  <a:pt x="3135931" y="-188090"/>
                  <a:pt x="3697764" y="50746"/>
                </a:cubicBezTo>
                <a:cubicBezTo>
                  <a:pt x="4241983" y="100705"/>
                  <a:pt x="4786840" y="718930"/>
                  <a:pt x="4869353" y="1197764"/>
                </a:cubicBezTo>
                <a:cubicBezTo>
                  <a:pt x="4935300" y="1617620"/>
                  <a:pt x="4504249" y="2168943"/>
                  <a:pt x="4284514" y="2433402"/>
                </a:cubicBezTo>
                <a:cubicBezTo>
                  <a:pt x="4064779" y="2697861"/>
                  <a:pt x="3725734" y="2615466"/>
                  <a:pt x="3550940" y="2784520"/>
                </a:cubicBezTo>
                <a:close/>
              </a:path>
            </a:pathLst>
          </a:custGeom>
          <a:ln>
            <a:noFill/>
          </a:ln>
        </p:spPr>
        <p:txBody>
          <a:bodyPr/>
          <a:lstStyle/>
          <a:p>
            <a:r>
              <a:rPr lang="fi-FI"/>
              <a:t>Lisää kuva napsauttamalla kuvaketta</a:t>
            </a:r>
            <a:endParaRPr lang="fi-FI" dirty="0"/>
          </a:p>
        </p:txBody>
      </p:sp>
      <p:pic>
        <p:nvPicPr>
          <p:cNvPr id="8" name="Kuva 7">
            <a:extLst>
              <a:ext uri="{FF2B5EF4-FFF2-40B4-BE49-F238E27FC236}">
                <a16:creationId xmlns:a16="http://schemas.microsoft.com/office/drawing/2014/main" id="{3FE7B150-35F7-8420-5681-3845BBECBE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984522" flipV="1">
            <a:off x="-212242" y="388388"/>
            <a:ext cx="4240392" cy="2250855"/>
          </a:xfrm>
          <a:prstGeom prst="rect">
            <a:avLst/>
          </a:prstGeom>
        </p:spPr>
      </p:pic>
      <p:sp>
        <p:nvSpPr>
          <p:cNvPr id="11" name="Kuvan paikkamerkki 6">
            <a:extLst>
              <a:ext uri="{FF2B5EF4-FFF2-40B4-BE49-F238E27FC236}">
                <a16:creationId xmlns:a16="http://schemas.microsoft.com/office/drawing/2014/main" id="{3492DD69-40A2-75B9-162F-C1802C5A2551}"/>
              </a:ext>
            </a:extLst>
          </p:cNvPr>
          <p:cNvSpPr>
            <a:spLocks noGrp="1"/>
          </p:cNvSpPr>
          <p:nvPr>
            <p:ph type="pic" sz="quarter" idx="12" hasCustomPrompt="1"/>
          </p:nvPr>
        </p:nvSpPr>
        <p:spPr>
          <a:xfrm>
            <a:off x="4324350" y="5569106"/>
            <a:ext cx="3543300" cy="995362"/>
          </a:xfrm>
          <a:prstGeom prst="rect">
            <a:avLst/>
          </a:prstGeom>
        </p:spPr>
        <p:txBody>
          <a:bodyPr/>
          <a:lstStyle>
            <a:lvl1pPr>
              <a:defRPr/>
            </a:lvl1pPr>
          </a:lstStyle>
          <a:p>
            <a:r>
              <a:rPr lang="fi-FI" dirty="0"/>
              <a:t>Valonian logo</a:t>
            </a:r>
          </a:p>
        </p:txBody>
      </p:sp>
    </p:spTree>
    <p:extLst>
      <p:ext uri="{BB962C8B-B14F-4D97-AF65-F5344CB8AC3E}">
        <p14:creationId xmlns:p14="http://schemas.microsoft.com/office/powerpoint/2010/main" val="23785382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 omalla kuvalla">
    <p:bg>
      <p:bgPr>
        <a:solidFill>
          <a:schemeClr val="bg1">
            <a:lumMod val="95000"/>
          </a:schemeClr>
        </a:solidFill>
        <a:effectLst/>
      </p:bgPr>
    </p:bg>
    <p:spTree>
      <p:nvGrpSpPr>
        <p:cNvPr id="1" name=""/>
        <p:cNvGrpSpPr/>
        <p:nvPr/>
      </p:nvGrpSpPr>
      <p:grpSpPr>
        <a:xfrm>
          <a:off x="0" y="0"/>
          <a:ext cx="0" cy="0"/>
          <a:chOff x="0" y="0"/>
          <a:chExt cx="0" cy="0"/>
        </a:xfrm>
      </p:grpSpPr>
      <p:sp>
        <p:nvSpPr>
          <p:cNvPr id="8" name="Tekstin paikkamerkki 2" descr="Väliotsikkopaikka">
            <a:extLst>
              <a:ext uri="{FF2B5EF4-FFF2-40B4-BE49-F238E27FC236}">
                <a16:creationId xmlns:a16="http://schemas.microsoft.com/office/drawing/2014/main" id="{96DE7EF3-0F1E-ED56-B193-1A9FF914DA23}"/>
              </a:ext>
            </a:extLst>
          </p:cNvPr>
          <p:cNvSpPr>
            <a:spLocks noGrp="1"/>
          </p:cNvSpPr>
          <p:nvPr>
            <p:ph type="body" idx="13" hasCustomPrompt="1"/>
          </p:nvPr>
        </p:nvSpPr>
        <p:spPr>
          <a:xfrm>
            <a:off x="1071388" y="2739424"/>
            <a:ext cx="7177262" cy="2099276"/>
          </a:xfrm>
          <a:prstGeom prst="rect">
            <a:avLst/>
          </a:prstGeom>
        </p:spPr>
        <p:txBody>
          <a:bodyPr anchor="b">
            <a:noAutofit/>
          </a:bodyPr>
          <a:lstStyle>
            <a:lvl1pPr marL="0" indent="0" algn="l">
              <a:buNone/>
              <a:defRPr sz="5400" b="0" i="0" u="none" spc="0">
                <a:solidFill>
                  <a:schemeClr val="accent6"/>
                </a:solidFill>
                <a:latin typeface="Bebas Neue" panose="020B0606020202050201"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Väliotsikko</a:t>
            </a:r>
          </a:p>
        </p:txBody>
      </p:sp>
      <p:pic>
        <p:nvPicPr>
          <p:cNvPr id="22" name="Kuva 21" descr="Valonian logo">
            <a:extLst>
              <a:ext uri="{FF2B5EF4-FFF2-40B4-BE49-F238E27FC236}">
                <a16:creationId xmlns:a16="http://schemas.microsoft.com/office/drawing/2014/main" id="{7CBD2CD2-7E4E-6D3D-D577-2AA7F76940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pic>
        <p:nvPicPr>
          <p:cNvPr id="2" name="Kuva 1">
            <a:extLst>
              <a:ext uri="{FF2B5EF4-FFF2-40B4-BE49-F238E27FC236}">
                <a16:creationId xmlns:a16="http://schemas.microsoft.com/office/drawing/2014/main" id="{BC97BDB8-6358-EBC8-42D1-046D0331169D}"/>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1998589" flipV="1">
            <a:off x="2548676" y="89316"/>
            <a:ext cx="4934437" cy="2250855"/>
          </a:xfrm>
          <a:prstGeom prst="rect">
            <a:avLst/>
          </a:prstGeom>
        </p:spPr>
      </p:pic>
      <p:sp>
        <p:nvSpPr>
          <p:cNvPr id="3" name="Kuvan paikkamerkki 14" descr="Pyöreäreunainen kuvapaikka oikeassa yläkulmassa">
            <a:extLst>
              <a:ext uri="{FF2B5EF4-FFF2-40B4-BE49-F238E27FC236}">
                <a16:creationId xmlns:a16="http://schemas.microsoft.com/office/drawing/2014/main" id="{D09D5A87-1DFA-2866-B370-746AF8A0B177}"/>
              </a:ext>
            </a:extLst>
          </p:cNvPr>
          <p:cNvSpPr>
            <a:spLocks noGrp="1"/>
          </p:cNvSpPr>
          <p:nvPr>
            <p:ph type="pic" sz="quarter" idx="17"/>
          </p:nvPr>
        </p:nvSpPr>
        <p:spPr>
          <a:xfrm>
            <a:off x="7087492" y="137233"/>
            <a:ext cx="5287135" cy="4077239"/>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977680"/>
              <a:gd name="connsiteX1" fmla="*/ 3228066 w 5011488"/>
              <a:gd name="connsiteY1" fmla="*/ 3966341 h 3977680"/>
              <a:gd name="connsiteX2" fmla="*/ 86971 w 5011488"/>
              <a:gd name="connsiteY2" fmla="*/ 2310572 h 3977680"/>
              <a:gd name="connsiteX3" fmla="*/ 411018 w 5011488"/>
              <a:gd name="connsiteY3" fmla="*/ 755221 h 3977680"/>
              <a:gd name="connsiteX4" fmla="*/ 1888476 w 5011488"/>
              <a:gd name="connsiteY4" fmla="*/ 604602 h 3977680"/>
              <a:gd name="connsiteX5" fmla="*/ 3785618 w 5011488"/>
              <a:gd name="connsiteY5" fmla="*/ 50746 h 3977680"/>
              <a:gd name="connsiteX6" fmla="*/ 5000166 w 5011488"/>
              <a:gd name="connsiteY6" fmla="*/ 1573593 h 3977680"/>
              <a:gd name="connsiteX7" fmla="*/ 4280699 w 5011488"/>
              <a:gd name="connsiteY7" fmla="*/ 2923749 h 3977680"/>
              <a:gd name="connsiteX0" fmla="*/ 3939505 w 5006664"/>
              <a:gd name="connsiteY0" fmla="*/ 2732681 h 3970855"/>
              <a:gd name="connsiteX1" fmla="*/ 3228066 w 5006664"/>
              <a:gd name="connsiteY1" fmla="*/ 3966341 h 3970855"/>
              <a:gd name="connsiteX2" fmla="*/ 86971 w 5006664"/>
              <a:gd name="connsiteY2" fmla="*/ 2310572 h 3970855"/>
              <a:gd name="connsiteX3" fmla="*/ 411018 w 5006664"/>
              <a:gd name="connsiteY3" fmla="*/ 755221 h 3970855"/>
              <a:gd name="connsiteX4" fmla="*/ 1888476 w 5006664"/>
              <a:gd name="connsiteY4" fmla="*/ 604602 h 3970855"/>
              <a:gd name="connsiteX5" fmla="*/ 3785618 w 5006664"/>
              <a:gd name="connsiteY5" fmla="*/ 50746 h 3970855"/>
              <a:gd name="connsiteX6" fmla="*/ 5000166 w 5006664"/>
              <a:gd name="connsiteY6" fmla="*/ 1573593 h 3970855"/>
              <a:gd name="connsiteX7" fmla="*/ 3939505 w 5006664"/>
              <a:gd name="connsiteY7" fmla="*/ 2732681 h 3970855"/>
              <a:gd name="connsiteX0" fmla="*/ 3756494 w 4823653"/>
              <a:gd name="connsiteY0" fmla="*/ 2732681 h 3970077"/>
              <a:gd name="connsiteX1" fmla="*/ 3045055 w 4823653"/>
              <a:gd name="connsiteY1" fmla="*/ 3966341 h 3970077"/>
              <a:gd name="connsiteX2" fmla="*/ 163267 w 4823653"/>
              <a:gd name="connsiteY2" fmla="*/ 2351515 h 3970077"/>
              <a:gd name="connsiteX3" fmla="*/ 228007 w 4823653"/>
              <a:gd name="connsiteY3" fmla="*/ 755221 h 3970077"/>
              <a:gd name="connsiteX4" fmla="*/ 1705465 w 4823653"/>
              <a:gd name="connsiteY4" fmla="*/ 604602 h 3970077"/>
              <a:gd name="connsiteX5" fmla="*/ 3602607 w 4823653"/>
              <a:gd name="connsiteY5" fmla="*/ 50746 h 3970077"/>
              <a:gd name="connsiteX6" fmla="*/ 4817155 w 4823653"/>
              <a:gd name="connsiteY6" fmla="*/ 1573593 h 3970077"/>
              <a:gd name="connsiteX7" fmla="*/ 3756494 w 4823653"/>
              <a:gd name="connsiteY7" fmla="*/ 2732681 h 3970077"/>
              <a:gd name="connsiteX0" fmla="*/ 3741206 w 4808365"/>
              <a:gd name="connsiteY0" fmla="*/ 2732681 h 3966498"/>
              <a:gd name="connsiteX1" fmla="*/ 3029767 w 4808365"/>
              <a:gd name="connsiteY1" fmla="*/ 3966341 h 3966498"/>
              <a:gd name="connsiteX2" fmla="*/ 1253448 w 4808365"/>
              <a:gd name="connsiteY2" fmla="*/ 2815539 h 3966498"/>
              <a:gd name="connsiteX3" fmla="*/ 147979 w 4808365"/>
              <a:gd name="connsiteY3" fmla="*/ 2351515 h 3966498"/>
              <a:gd name="connsiteX4" fmla="*/ 212719 w 4808365"/>
              <a:gd name="connsiteY4" fmla="*/ 755221 h 3966498"/>
              <a:gd name="connsiteX5" fmla="*/ 1690177 w 4808365"/>
              <a:gd name="connsiteY5" fmla="*/ 604602 h 3966498"/>
              <a:gd name="connsiteX6" fmla="*/ 3587319 w 4808365"/>
              <a:gd name="connsiteY6" fmla="*/ 50746 h 3966498"/>
              <a:gd name="connsiteX7" fmla="*/ 4801867 w 4808365"/>
              <a:gd name="connsiteY7" fmla="*/ 1573593 h 3966498"/>
              <a:gd name="connsiteX8" fmla="*/ 3741206 w 4808365"/>
              <a:gd name="connsiteY8" fmla="*/ 2732681 h 3966498"/>
              <a:gd name="connsiteX0" fmla="*/ 3741206 w 4808365"/>
              <a:gd name="connsiteY0" fmla="*/ 2732681 h 3584476"/>
              <a:gd name="connsiteX1" fmla="*/ 2934233 w 4808365"/>
              <a:gd name="connsiteY1" fmla="*/ 3584203 h 3584476"/>
              <a:gd name="connsiteX2" fmla="*/ 1253448 w 4808365"/>
              <a:gd name="connsiteY2" fmla="*/ 2815539 h 3584476"/>
              <a:gd name="connsiteX3" fmla="*/ 147979 w 4808365"/>
              <a:gd name="connsiteY3" fmla="*/ 2351515 h 3584476"/>
              <a:gd name="connsiteX4" fmla="*/ 212719 w 4808365"/>
              <a:gd name="connsiteY4" fmla="*/ 755221 h 3584476"/>
              <a:gd name="connsiteX5" fmla="*/ 1690177 w 4808365"/>
              <a:gd name="connsiteY5" fmla="*/ 604602 h 3584476"/>
              <a:gd name="connsiteX6" fmla="*/ 3587319 w 4808365"/>
              <a:gd name="connsiteY6" fmla="*/ 50746 h 3584476"/>
              <a:gd name="connsiteX7" fmla="*/ 4801867 w 4808365"/>
              <a:gd name="connsiteY7" fmla="*/ 1573593 h 3584476"/>
              <a:gd name="connsiteX8" fmla="*/ 3741206 w 4808365"/>
              <a:gd name="connsiteY8" fmla="*/ 2732681 h 3584476"/>
              <a:gd name="connsiteX0" fmla="*/ 3741206 w 4807642"/>
              <a:gd name="connsiteY0" fmla="*/ 2732681 h 3584476"/>
              <a:gd name="connsiteX1" fmla="*/ 2934233 w 4807642"/>
              <a:gd name="connsiteY1" fmla="*/ 3584203 h 3584476"/>
              <a:gd name="connsiteX2" fmla="*/ 1253448 w 4807642"/>
              <a:gd name="connsiteY2" fmla="*/ 2815539 h 3584476"/>
              <a:gd name="connsiteX3" fmla="*/ 147979 w 4807642"/>
              <a:gd name="connsiteY3" fmla="*/ 2351515 h 3584476"/>
              <a:gd name="connsiteX4" fmla="*/ 212719 w 4807642"/>
              <a:gd name="connsiteY4" fmla="*/ 755221 h 3584476"/>
              <a:gd name="connsiteX5" fmla="*/ 1690177 w 4807642"/>
              <a:gd name="connsiteY5" fmla="*/ 604602 h 3584476"/>
              <a:gd name="connsiteX6" fmla="*/ 3587319 w 4807642"/>
              <a:gd name="connsiteY6" fmla="*/ 50746 h 3584476"/>
              <a:gd name="connsiteX7" fmla="*/ 4801867 w 4807642"/>
              <a:gd name="connsiteY7" fmla="*/ 1573593 h 3584476"/>
              <a:gd name="connsiteX8" fmla="*/ 4174069 w 4807642"/>
              <a:gd name="connsiteY8" fmla="*/ 2433402 h 3584476"/>
              <a:gd name="connsiteX9" fmla="*/ 3741206 w 4807642"/>
              <a:gd name="connsiteY9" fmla="*/ 2732681 h 3584476"/>
              <a:gd name="connsiteX0" fmla="*/ 3741206 w 4807642"/>
              <a:gd name="connsiteY0" fmla="*/ 2732681 h 3508507"/>
              <a:gd name="connsiteX1" fmla="*/ 2791080 w 4807642"/>
              <a:gd name="connsiteY1" fmla="*/ 3508188 h 3508507"/>
              <a:gd name="connsiteX2" fmla="*/ 1253448 w 4807642"/>
              <a:gd name="connsiteY2" fmla="*/ 2815539 h 3508507"/>
              <a:gd name="connsiteX3" fmla="*/ 147979 w 4807642"/>
              <a:gd name="connsiteY3" fmla="*/ 2351515 h 3508507"/>
              <a:gd name="connsiteX4" fmla="*/ 212719 w 4807642"/>
              <a:gd name="connsiteY4" fmla="*/ 755221 h 3508507"/>
              <a:gd name="connsiteX5" fmla="*/ 1690177 w 4807642"/>
              <a:gd name="connsiteY5" fmla="*/ 604602 h 3508507"/>
              <a:gd name="connsiteX6" fmla="*/ 3587319 w 4807642"/>
              <a:gd name="connsiteY6" fmla="*/ 50746 h 3508507"/>
              <a:gd name="connsiteX7" fmla="*/ 4801867 w 4807642"/>
              <a:gd name="connsiteY7" fmla="*/ 1573593 h 3508507"/>
              <a:gd name="connsiteX8" fmla="*/ 4174069 w 4807642"/>
              <a:gd name="connsiteY8" fmla="*/ 2433402 h 3508507"/>
              <a:gd name="connsiteX9" fmla="*/ 3741206 w 4807642"/>
              <a:gd name="connsiteY9" fmla="*/ 2732681 h 3508507"/>
              <a:gd name="connsiteX0" fmla="*/ 3983410 w 4807642"/>
              <a:gd name="connsiteY0" fmla="*/ 3050997 h 3528866"/>
              <a:gd name="connsiteX1" fmla="*/ 2791080 w 4807642"/>
              <a:gd name="connsiteY1" fmla="*/ 3508188 h 3528866"/>
              <a:gd name="connsiteX2" fmla="*/ 1253448 w 4807642"/>
              <a:gd name="connsiteY2" fmla="*/ 2815539 h 3528866"/>
              <a:gd name="connsiteX3" fmla="*/ 147979 w 4807642"/>
              <a:gd name="connsiteY3" fmla="*/ 2351515 h 3528866"/>
              <a:gd name="connsiteX4" fmla="*/ 212719 w 4807642"/>
              <a:gd name="connsiteY4" fmla="*/ 755221 h 3528866"/>
              <a:gd name="connsiteX5" fmla="*/ 1690177 w 4807642"/>
              <a:gd name="connsiteY5" fmla="*/ 604602 h 3528866"/>
              <a:gd name="connsiteX6" fmla="*/ 3587319 w 4807642"/>
              <a:gd name="connsiteY6" fmla="*/ 50746 h 3528866"/>
              <a:gd name="connsiteX7" fmla="*/ 4801867 w 4807642"/>
              <a:gd name="connsiteY7" fmla="*/ 1573593 h 3528866"/>
              <a:gd name="connsiteX8" fmla="*/ 4174069 w 4807642"/>
              <a:gd name="connsiteY8" fmla="*/ 2433402 h 3528866"/>
              <a:gd name="connsiteX9" fmla="*/ 3983410 w 4807642"/>
              <a:gd name="connsiteY9" fmla="*/ 3050997 h 3528866"/>
              <a:gd name="connsiteX0" fmla="*/ 4191483 w 5015715"/>
              <a:gd name="connsiteY0" fmla="*/ 3050997 h 3528866"/>
              <a:gd name="connsiteX1" fmla="*/ 2999153 w 5015715"/>
              <a:gd name="connsiteY1" fmla="*/ 3508188 h 3528866"/>
              <a:gd name="connsiteX2" fmla="*/ 1461521 w 5015715"/>
              <a:gd name="connsiteY2" fmla="*/ 2815539 h 3528866"/>
              <a:gd name="connsiteX3" fmla="*/ 65408 w 5015715"/>
              <a:gd name="connsiteY3" fmla="*/ 2268989 h 3528866"/>
              <a:gd name="connsiteX4" fmla="*/ 420792 w 5015715"/>
              <a:gd name="connsiteY4" fmla="*/ 755221 h 3528866"/>
              <a:gd name="connsiteX5" fmla="*/ 1898250 w 5015715"/>
              <a:gd name="connsiteY5" fmla="*/ 604602 h 3528866"/>
              <a:gd name="connsiteX6" fmla="*/ 3795392 w 5015715"/>
              <a:gd name="connsiteY6" fmla="*/ 50746 h 3528866"/>
              <a:gd name="connsiteX7" fmla="*/ 5009940 w 5015715"/>
              <a:gd name="connsiteY7" fmla="*/ 1573593 h 3528866"/>
              <a:gd name="connsiteX8" fmla="*/ 4382142 w 5015715"/>
              <a:gd name="connsiteY8" fmla="*/ 2433402 h 3528866"/>
              <a:gd name="connsiteX9" fmla="*/ 4191483 w 5015715"/>
              <a:gd name="connsiteY9" fmla="*/ 3050997 h 3528866"/>
              <a:gd name="connsiteX0" fmla="*/ 4217351 w 5041583"/>
              <a:gd name="connsiteY0" fmla="*/ 3050997 h 3528866"/>
              <a:gd name="connsiteX1" fmla="*/ 3025021 w 5041583"/>
              <a:gd name="connsiteY1" fmla="*/ 3508188 h 3528866"/>
              <a:gd name="connsiteX2" fmla="*/ 1487389 w 5041583"/>
              <a:gd name="connsiteY2" fmla="*/ 2815539 h 3528866"/>
              <a:gd name="connsiteX3" fmla="*/ 91276 w 5041583"/>
              <a:gd name="connsiteY3" fmla="*/ 2268989 h 3528866"/>
              <a:gd name="connsiteX4" fmla="*/ 313448 w 5041583"/>
              <a:gd name="connsiteY4" fmla="*/ 920274 h 3528866"/>
              <a:gd name="connsiteX5" fmla="*/ 1924118 w 5041583"/>
              <a:gd name="connsiteY5" fmla="*/ 604602 h 3528866"/>
              <a:gd name="connsiteX6" fmla="*/ 3821260 w 5041583"/>
              <a:gd name="connsiteY6" fmla="*/ 50746 h 3528866"/>
              <a:gd name="connsiteX7" fmla="*/ 5035808 w 5041583"/>
              <a:gd name="connsiteY7" fmla="*/ 1573593 h 3528866"/>
              <a:gd name="connsiteX8" fmla="*/ 4408010 w 5041583"/>
              <a:gd name="connsiteY8" fmla="*/ 2433402 h 3528866"/>
              <a:gd name="connsiteX9" fmla="*/ 4217351 w 5041583"/>
              <a:gd name="connsiteY9" fmla="*/ 3050997 h 3528866"/>
              <a:gd name="connsiteX0" fmla="*/ 4217351 w 5041583"/>
              <a:gd name="connsiteY0" fmla="*/ 3003117 h 3480986"/>
              <a:gd name="connsiteX1" fmla="*/ 3025021 w 5041583"/>
              <a:gd name="connsiteY1" fmla="*/ 3460308 h 3480986"/>
              <a:gd name="connsiteX2" fmla="*/ 1487389 w 5041583"/>
              <a:gd name="connsiteY2" fmla="*/ 2767659 h 3480986"/>
              <a:gd name="connsiteX3" fmla="*/ 91276 w 5041583"/>
              <a:gd name="connsiteY3" fmla="*/ 2221109 h 3480986"/>
              <a:gd name="connsiteX4" fmla="*/ 313448 w 5041583"/>
              <a:gd name="connsiteY4" fmla="*/ 872394 h 3480986"/>
              <a:gd name="connsiteX5" fmla="*/ 1924118 w 5041583"/>
              <a:gd name="connsiteY5" fmla="*/ 556722 h 3480986"/>
              <a:gd name="connsiteX6" fmla="*/ 3821260 w 5041583"/>
              <a:gd name="connsiteY6" fmla="*/ 2866 h 3480986"/>
              <a:gd name="connsiteX7" fmla="*/ 4419362 w 5041583"/>
              <a:gd name="connsiteY7" fmla="*/ 395134 h 3480986"/>
              <a:gd name="connsiteX8" fmla="*/ 5035808 w 5041583"/>
              <a:gd name="connsiteY8" fmla="*/ 1525713 h 3480986"/>
              <a:gd name="connsiteX9" fmla="*/ 4408010 w 5041583"/>
              <a:gd name="connsiteY9" fmla="*/ 2385522 h 3480986"/>
              <a:gd name="connsiteX10" fmla="*/ 4217351 w 5041583"/>
              <a:gd name="connsiteY10" fmla="*/ 3003117 h 3480986"/>
              <a:gd name="connsiteX0" fmla="*/ 4217351 w 5041583"/>
              <a:gd name="connsiteY0" fmla="*/ 3004315 h 3482184"/>
              <a:gd name="connsiteX1" fmla="*/ 3025021 w 5041583"/>
              <a:gd name="connsiteY1" fmla="*/ 3461506 h 3482184"/>
              <a:gd name="connsiteX2" fmla="*/ 1487389 w 5041583"/>
              <a:gd name="connsiteY2" fmla="*/ 2768857 h 3482184"/>
              <a:gd name="connsiteX3" fmla="*/ 91276 w 5041583"/>
              <a:gd name="connsiteY3" fmla="*/ 2222307 h 3482184"/>
              <a:gd name="connsiteX4" fmla="*/ 313448 w 5041583"/>
              <a:gd name="connsiteY4" fmla="*/ 873592 h 3482184"/>
              <a:gd name="connsiteX5" fmla="*/ 1924118 w 5041583"/>
              <a:gd name="connsiteY5" fmla="*/ 557920 h 3482184"/>
              <a:gd name="connsiteX6" fmla="*/ 3821260 w 5041583"/>
              <a:gd name="connsiteY6" fmla="*/ 4064 h 3482184"/>
              <a:gd name="connsiteX7" fmla="*/ 4855329 w 5041583"/>
              <a:gd name="connsiteY7" fmla="*/ 337384 h 3482184"/>
              <a:gd name="connsiteX8" fmla="*/ 5035808 w 5041583"/>
              <a:gd name="connsiteY8" fmla="*/ 1526911 h 3482184"/>
              <a:gd name="connsiteX9" fmla="*/ 4408010 w 5041583"/>
              <a:gd name="connsiteY9" fmla="*/ 2386720 h 3482184"/>
              <a:gd name="connsiteX10" fmla="*/ 4217351 w 5041583"/>
              <a:gd name="connsiteY10" fmla="*/ 3004315 h 3482184"/>
              <a:gd name="connsiteX0" fmla="*/ 4217351 w 5041583"/>
              <a:gd name="connsiteY0" fmla="*/ 3004315 h 3736927"/>
              <a:gd name="connsiteX1" fmla="*/ 2794928 w 5041583"/>
              <a:gd name="connsiteY1" fmla="*/ 3732664 h 3736927"/>
              <a:gd name="connsiteX2" fmla="*/ 1487389 w 5041583"/>
              <a:gd name="connsiteY2" fmla="*/ 2768857 h 3736927"/>
              <a:gd name="connsiteX3" fmla="*/ 91276 w 5041583"/>
              <a:gd name="connsiteY3" fmla="*/ 2222307 h 3736927"/>
              <a:gd name="connsiteX4" fmla="*/ 313448 w 5041583"/>
              <a:gd name="connsiteY4" fmla="*/ 873592 h 3736927"/>
              <a:gd name="connsiteX5" fmla="*/ 1924118 w 5041583"/>
              <a:gd name="connsiteY5" fmla="*/ 557920 h 3736927"/>
              <a:gd name="connsiteX6" fmla="*/ 3821260 w 5041583"/>
              <a:gd name="connsiteY6" fmla="*/ 4064 h 3736927"/>
              <a:gd name="connsiteX7" fmla="*/ 4855329 w 5041583"/>
              <a:gd name="connsiteY7" fmla="*/ 337384 h 3736927"/>
              <a:gd name="connsiteX8" fmla="*/ 5035808 w 5041583"/>
              <a:gd name="connsiteY8" fmla="*/ 1526911 h 3736927"/>
              <a:gd name="connsiteX9" fmla="*/ 4408010 w 5041583"/>
              <a:gd name="connsiteY9" fmla="*/ 2386720 h 3736927"/>
              <a:gd name="connsiteX10" fmla="*/ 4217351 w 5041583"/>
              <a:gd name="connsiteY10" fmla="*/ 3004315 h 3736927"/>
              <a:gd name="connsiteX0" fmla="*/ 4181021 w 5041583"/>
              <a:gd name="connsiteY0" fmla="*/ 3440527 h 3833731"/>
              <a:gd name="connsiteX1" fmla="*/ 2794928 w 5041583"/>
              <a:gd name="connsiteY1" fmla="*/ 3732664 h 3833731"/>
              <a:gd name="connsiteX2" fmla="*/ 1487389 w 5041583"/>
              <a:gd name="connsiteY2" fmla="*/ 2768857 h 3833731"/>
              <a:gd name="connsiteX3" fmla="*/ 91276 w 5041583"/>
              <a:gd name="connsiteY3" fmla="*/ 2222307 h 3833731"/>
              <a:gd name="connsiteX4" fmla="*/ 313448 w 5041583"/>
              <a:gd name="connsiteY4" fmla="*/ 873592 h 3833731"/>
              <a:gd name="connsiteX5" fmla="*/ 1924118 w 5041583"/>
              <a:gd name="connsiteY5" fmla="*/ 557920 h 3833731"/>
              <a:gd name="connsiteX6" fmla="*/ 3821260 w 5041583"/>
              <a:gd name="connsiteY6" fmla="*/ 4064 h 3833731"/>
              <a:gd name="connsiteX7" fmla="*/ 4855329 w 5041583"/>
              <a:gd name="connsiteY7" fmla="*/ 337384 h 3833731"/>
              <a:gd name="connsiteX8" fmla="*/ 5035808 w 5041583"/>
              <a:gd name="connsiteY8" fmla="*/ 1526911 h 3833731"/>
              <a:gd name="connsiteX9" fmla="*/ 4408010 w 5041583"/>
              <a:gd name="connsiteY9" fmla="*/ 2386720 h 3833731"/>
              <a:gd name="connsiteX10" fmla="*/ 4181021 w 5041583"/>
              <a:gd name="connsiteY10" fmla="*/ 3440527 h 3833731"/>
              <a:gd name="connsiteX0" fmla="*/ 4181021 w 5041583"/>
              <a:gd name="connsiteY0" fmla="*/ 3438486 h 3831690"/>
              <a:gd name="connsiteX1" fmla="*/ 2794928 w 5041583"/>
              <a:gd name="connsiteY1" fmla="*/ 3730623 h 3831690"/>
              <a:gd name="connsiteX2" fmla="*/ 1487389 w 5041583"/>
              <a:gd name="connsiteY2" fmla="*/ 2766816 h 3831690"/>
              <a:gd name="connsiteX3" fmla="*/ 91276 w 5041583"/>
              <a:gd name="connsiteY3" fmla="*/ 2220266 h 3831690"/>
              <a:gd name="connsiteX4" fmla="*/ 313448 w 5041583"/>
              <a:gd name="connsiteY4" fmla="*/ 871551 h 3831690"/>
              <a:gd name="connsiteX5" fmla="*/ 1924118 w 5041583"/>
              <a:gd name="connsiteY5" fmla="*/ 555879 h 3831690"/>
              <a:gd name="connsiteX6" fmla="*/ 2699717 w 5041583"/>
              <a:gd name="connsiteY6" fmla="*/ 535765 h 3831690"/>
              <a:gd name="connsiteX7" fmla="*/ 3821260 w 5041583"/>
              <a:gd name="connsiteY7" fmla="*/ 2023 h 3831690"/>
              <a:gd name="connsiteX8" fmla="*/ 4855329 w 5041583"/>
              <a:gd name="connsiteY8" fmla="*/ 335343 h 3831690"/>
              <a:gd name="connsiteX9" fmla="*/ 5035808 w 5041583"/>
              <a:gd name="connsiteY9" fmla="*/ 1524870 h 3831690"/>
              <a:gd name="connsiteX10" fmla="*/ 4408010 w 5041583"/>
              <a:gd name="connsiteY10" fmla="*/ 2384679 h 3831690"/>
              <a:gd name="connsiteX11" fmla="*/ 4181021 w 5041583"/>
              <a:gd name="connsiteY11" fmla="*/ 3438486 h 3831690"/>
              <a:gd name="connsiteX0" fmla="*/ 4181021 w 5041583"/>
              <a:gd name="connsiteY0" fmla="*/ 3438486 h 3831690"/>
              <a:gd name="connsiteX1" fmla="*/ 2794928 w 5041583"/>
              <a:gd name="connsiteY1" fmla="*/ 3730623 h 3831690"/>
              <a:gd name="connsiteX2" fmla="*/ 1487389 w 5041583"/>
              <a:gd name="connsiteY2" fmla="*/ 2766816 h 3831690"/>
              <a:gd name="connsiteX3" fmla="*/ 91276 w 5041583"/>
              <a:gd name="connsiteY3" fmla="*/ 2220266 h 3831690"/>
              <a:gd name="connsiteX4" fmla="*/ 313448 w 5041583"/>
              <a:gd name="connsiteY4" fmla="*/ 871551 h 3831690"/>
              <a:gd name="connsiteX5" fmla="*/ 1585033 w 5041583"/>
              <a:gd name="connsiteY5" fmla="*/ 143246 h 3831690"/>
              <a:gd name="connsiteX6" fmla="*/ 2699717 w 5041583"/>
              <a:gd name="connsiteY6" fmla="*/ 535765 h 3831690"/>
              <a:gd name="connsiteX7" fmla="*/ 3821260 w 5041583"/>
              <a:gd name="connsiteY7" fmla="*/ 2023 h 3831690"/>
              <a:gd name="connsiteX8" fmla="*/ 4855329 w 5041583"/>
              <a:gd name="connsiteY8" fmla="*/ 335343 h 3831690"/>
              <a:gd name="connsiteX9" fmla="*/ 5035808 w 5041583"/>
              <a:gd name="connsiteY9" fmla="*/ 1524870 h 3831690"/>
              <a:gd name="connsiteX10" fmla="*/ 4408010 w 5041583"/>
              <a:gd name="connsiteY10" fmla="*/ 2384679 h 3831690"/>
              <a:gd name="connsiteX11" fmla="*/ 4181021 w 5041583"/>
              <a:gd name="connsiteY11" fmla="*/ 3438486 h 3831690"/>
              <a:gd name="connsiteX0" fmla="*/ 4181021 w 5041583"/>
              <a:gd name="connsiteY0" fmla="*/ 3438486 h 3831690"/>
              <a:gd name="connsiteX1" fmla="*/ 2794928 w 5041583"/>
              <a:gd name="connsiteY1" fmla="*/ 3730623 h 3831690"/>
              <a:gd name="connsiteX2" fmla="*/ 1487389 w 5041583"/>
              <a:gd name="connsiteY2" fmla="*/ 2766816 h 3831690"/>
              <a:gd name="connsiteX3" fmla="*/ 91276 w 5041583"/>
              <a:gd name="connsiteY3" fmla="*/ 2220266 h 3831690"/>
              <a:gd name="connsiteX4" fmla="*/ 313448 w 5041583"/>
              <a:gd name="connsiteY4" fmla="*/ 871551 h 3831690"/>
              <a:gd name="connsiteX5" fmla="*/ 1585033 w 5041583"/>
              <a:gd name="connsiteY5" fmla="*/ 143246 h 3831690"/>
              <a:gd name="connsiteX6" fmla="*/ 2699717 w 5041583"/>
              <a:gd name="connsiteY6" fmla="*/ 535765 h 3831690"/>
              <a:gd name="connsiteX7" fmla="*/ 3821260 w 5041583"/>
              <a:gd name="connsiteY7" fmla="*/ 2023 h 3831690"/>
              <a:gd name="connsiteX8" fmla="*/ 4855329 w 5041583"/>
              <a:gd name="connsiteY8" fmla="*/ 335343 h 3831690"/>
              <a:gd name="connsiteX9" fmla="*/ 5035808 w 5041583"/>
              <a:gd name="connsiteY9" fmla="*/ 1524870 h 3831690"/>
              <a:gd name="connsiteX10" fmla="*/ 4408010 w 5041583"/>
              <a:gd name="connsiteY10" fmla="*/ 2384679 h 3831690"/>
              <a:gd name="connsiteX11" fmla="*/ 4181021 w 5041583"/>
              <a:gd name="connsiteY11" fmla="*/ 3438486 h 3831690"/>
              <a:gd name="connsiteX0" fmla="*/ 4181021 w 5041583"/>
              <a:gd name="connsiteY0" fmla="*/ 3438486 h 3784930"/>
              <a:gd name="connsiteX1" fmla="*/ 2794928 w 5041583"/>
              <a:gd name="connsiteY1" fmla="*/ 3730623 h 3784930"/>
              <a:gd name="connsiteX2" fmla="*/ 1487389 w 5041583"/>
              <a:gd name="connsiteY2" fmla="*/ 2766816 h 3784930"/>
              <a:gd name="connsiteX3" fmla="*/ 91276 w 5041583"/>
              <a:gd name="connsiteY3" fmla="*/ 2220266 h 3784930"/>
              <a:gd name="connsiteX4" fmla="*/ 313448 w 5041583"/>
              <a:gd name="connsiteY4" fmla="*/ 871551 h 3784930"/>
              <a:gd name="connsiteX5" fmla="*/ 1585033 w 5041583"/>
              <a:gd name="connsiteY5" fmla="*/ 143246 h 3784930"/>
              <a:gd name="connsiteX6" fmla="*/ 2699717 w 5041583"/>
              <a:gd name="connsiteY6" fmla="*/ 535765 h 3784930"/>
              <a:gd name="connsiteX7" fmla="*/ 3821260 w 5041583"/>
              <a:gd name="connsiteY7" fmla="*/ 2023 h 3784930"/>
              <a:gd name="connsiteX8" fmla="*/ 4855329 w 5041583"/>
              <a:gd name="connsiteY8" fmla="*/ 335343 h 3784930"/>
              <a:gd name="connsiteX9" fmla="*/ 5035808 w 5041583"/>
              <a:gd name="connsiteY9" fmla="*/ 1524870 h 3784930"/>
              <a:gd name="connsiteX10" fmla="*/ 4408010 w 5041583"/>
              <a:gd name="connsiteY10" fmla="*/ 2384679 h 3784930"/>
              <a:gd name="connsiteX11" fmla="*/ 4181021 w 5041583"/>
              <a:gd name="connsiteY11" fmla="*/ 3438486 h 378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1583" h="3784930">
                <a:moveTo>
                  <a:pt x="4181021" y="3438486"/>
                </a:moveTo>
                <a:cubicBezTo>
                  <a:pt x="3875862" y="3798207"/>
                  <a:pt x="3243867" y="3842568"/>
                  <a:pt x="2794928" y="3730623"/>
                </a:cubicBezTo>
                <a:cubicBezTo>
                  <a:pt x="2345989" y="3618678"/>
                  <a:pt x="1967687" y="3035954"/>
                  <a:pt x="1487389" y="2766816"/>
                </a:cubicBezTo>
                <a:cubicBezTo>
                  <a:pt x="1007091" y="2497678"/>
                  <a:pt x="280653" y="2627342"/>
                  <a:pt x="91276" y="2220266"/>
                </a:cubicBezTo>
                <a:cubicBezTo>
                  <a:pt x="-98101" y="1813190"/>
                  <a:pt x="22296" y="1299181"/>
                  <a:pt x="313448" y="871551"/>
                </a:cubicBezTo>
                <a:cubicBezTo>
                  <a:pt x="604600" y="443921"/>
                  <a:pt x="1243836" y="214930"/>
                  <a:pt x="1585033" y="143246"/>
                </a:cubicBezTo>
                <a:cubicBezTo>
                  <a:pt x="1926230" y="71562"/>
                  <a:pt x="2383527" y="628074"/>
                  <a:pt x="2699717" y="535765"/>
                </a:cubicBezTo>
                <a:cubicBezTo>
                  <a:pt x="3015907" y="443456"/>
                  <a:pt x="3405477" y="19707"/>
                  <a:pt x="3821260" y="2023"/>
                </a:cubicBezTo>
                <a:cubicBezTo>
                  <a:pt x="4237043" y="-15661"/>
                  <a:pt x="4652904" y="81535"/>
                  <a:pt x="4855329" y="335343"/>
                </a:cubicBezTo>
                <a:cubicBezTo>
                  <a:pt x="5057754" y="589151"/>
                  <a:pt x="5037700" y="1193139"/>
                  <a:pt x="5035808" y="1524870"/>
                </a:cubicBezTo>
                <a:cubicBezTo>
                  <a:pt x="5101755" y="1944726"/>
                  <a:pt x="4584787" y="2191498"/>
                  <a:pt x="4408010" y="2384679"/>
                </a:cubicBezTo>
                <a:cubicBezTo>
                  <a:pt x="4231233" y="2577860"/>
                  <a:pt x="4486180" y="3078765"/>
                  <a:pt x="4181021" y="3438486"/>
                </a:cubicBezTo>
                <a:close/>
              </a:path>
            </a:pathLst>
          </a:custGeom>
          <a:ln>
            <a:noFill/>
          </a:ln>
        </p:spPr>
        <p:txBody>
          <a:bodyPr/>
          <a:lstStyle/>
          <a:p>
            <a:endParaRPr lang="fi-FI" dirty="0"/>
          </a:p>
        </p:txBody>
      </p:sp>
    </p:spTree>
    <p:extLst>
      <p:ext uri="{BB962C8B-B14F-4D97-AF65-F5344CB8AC3E}">
        <p14:creationId xmlns:p14="http://schemas.microsoft.com/office/powerpoint/2010/main" val="832491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piirroskuvalla">
    <p:bg>
      <p:bgPr>
        <a:solidFill>
          <a:schemeClr val="bg1">
            <a:lumMod val="95000"/>
          </a:schemeClr>
        </a:solidFill>
        <a:effectLst/>
      </p:bgPr>
    </p:bg>
    <p:spTree>
      <p:nvGrpSpPr>
        <p:cNvPr id="1" name=""/>
        <p:cNvGrpSpPr/>
        <p:nvPr/>
      </p:nvGrpSpPr>
      <p:grpSpPr>
        <a:xfrm>
          <a:off x="0" y="0"/>
          <a:ext cx="0" cy="0"/>
          <a:chOff x="0" y="0"/>
          <a:chExt cx="0" cy="0"/>
        </a:xfrm>
      </p:grpSpPr>
      <p:pic>
        <p:nvPicPr>
          <p:cNvPr id="22" name="Kuva 21" descr="Valonian logo">
            <a:extLst>
              <a:ext uri="{FF2B5EF4-FFF2-40B4-BE49-F238E27FC236}">
                <a16:creationId xmlns:a16="http://schemas.microsoft.com/office/drawing/2014/main" id="{7CBD2CD2-7E4E-6D3D-D577-2AA7F76940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5" name="Kuvan paikkamerkki 4" descr="Neliön muotoinen kuvapaikka oikealla">
            <a:extLst>
              <a:ext uri="{FF2B5EF4-FFF2-40B4-BE49-F238E27FC236}">
                <a16:creationId xmlns:a16="http://schemas.microsoft.com/office/drawing/2014/main" id="{E4A6C5EF-6B35-B4B9-7634-5DB3DD725AF6}"/>
              </a:ext>
            </a:extLst>
          </p:cNvPr>
          <p:cNvSpPr>
            <a:spLocks noGrp="1"/>
          </p:cNvSpPr>
          <p:nvPr>
            <p:ph type="pic" sz="quarter" idx="14"/>
          </p:nvPr>
        </p:nvSpPr>
        <p:spPr>
          <a:xfrm>
            <a:off x="6388100" y="296863"/>
            <a:ext cx="5511800" cy="4941887"/>
          </a:xfrm>
          <a:prstGeom prst="rect">
            <a:avLst/>
          </a:prstGeom>
        </p:spPr>
        <p:txBody>
          <a:bodyPr/>
          <a:lstStyle/>
          <a:p>
            <a:endParaRPr lang="fi-FI" dirty="0"/>
          </a:p>
        </p:txBody>
      </p:sp>
      <p:sp>
        <p:nvSpPr>
          <p:cNvPr id="8" name="Tekstin paikkamerkki 2" descr="Väliotsikkopaikka">
            <a:extLst>
              <a:ext uri="{FF2B5EF4-FFF2-40B4-BE49-F238E27FC236}">
                <a16:creationId xmlns:a16="http://schemas.microsoft.com/office/drawing/2014/main" id="{96DE7EF3-0F1E-ED56-B193-1A9FF914DA23}"/>
              </a:ext>
            </a:extLst>
          </p:cNvPr>
          <p:cNvSpPr>
            <a:spLocks noGrp="1"/>
          </p:cNvSpPr>
          <p:nvPr>
            <p:ph type="body" idx="13" hasCustomPrompt="1"/>
          </p:nvPr>
        </p:nvSpPr>
        <p:spPr>
          <a:xfrm>
            <a:off x="1038225" y="2757340"/>
            <a:ext cx="6763687" cy="2119460"/>
          </a:xfrm>
          <a:prstGeom prst="rect">
            <a:avLst/>
          </a:prstGeom>
        </p:spPr>
        <p:txBody>
          <a:bodyPr anchor="b">
            <a:noAutofit/>
          </a:bodyPr>
          <a:lstStyle>
            <a:lvl1pPr marL="0" indent="0" algn="l">
              <a:buNone/>
              <a:defRPr sz="5400" b="0" i="0" u="none" spc="0">
                <a:solidFill>
                  <a:schemeClr val="accent6"/>
                </a:solidFill>
                <a:latin typeface="Bebas Neue" panose="020B0606020202050201"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Väliotsikko</a:t>
            </a:r>
          </a:p>
        </p:txBody>
      </p:sp>
    </p:spTree>
    <p:extLst>
      <p:ext uri="{BB962C8B-B14F-4D97-AF65-F5344CB8AC3E}">
        <p14:creationId xmlns:p14="http://schemas.microsoft.com/office/powerpoint/2010/main" val="28874547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ityksen sisältö">
    <p:spTree>
      <p:nvGrpSpPr>
        <p:cNvPr id="1" name=""/>
        <p:cNvGrpSpPr/>
        <p:nvPr/>
      </p:nvGrpSpPr>
      <p:grpSpPr>
        <a:xfrm>
          <a:off x="0" y="0"/>
          <a:ext cx="0" cy="0"/>
          <a:chOff x="0" y="0"/>
          <a:chExt cx="0" cy="0"/>
        </a:xfrm>
      </p:grpSpPr>
      <p:sp>
        <p:nvSpPr>
          <p:cNvPr id="19" name="Kuva 17">
            <a:extLst>
              <a:ext uri="{FF2B5EF4-FFF2-40B4-BE49-F238E27FC236}">
                <a16:creationId xmlns:a16="http://schemas.microsoft.com/office/drawing/2014/main" id="{F94B1009-13DF-7C4B-841E-86C797A79488}"/>
              </a:ext>
              <a:ext uri="{C183D7F6-B498-43B3-948B-1728B52AA6E4}">
                <adec:decorative xmlns:adec="http://schemas.microsoft.com/office/drawing/2017/decorative" val="1"/>
              </a:ext>
            </a:extLst>
          </p:cNvPr>
          <p:cNvSpPr/>
          <p:nvPr userDrawn="1"/>
        </p:nvSpPr>
        <p:spPr>
          <a:xfrm rot="11332094">
            <a:off x="10962671" y="-423196"/>
            <a:ext cx="1940208" cy="2858459"/>
          </a:xfrm>
          <a:custGeom>
            <a:avLst/>
            <a:gdLst>
              <a:gd name="connsiteX0" fmla="*/ 1271912 w 1940208"/>
              <a:gd name="connsiteY0" fmla="*/ 5434524 h 5446914"/>
              <a:gd name="connsiteX1" fmla="*/ 1216448 w 1940208"/>
              <a:gd name="connsiteY1" fmla="*/ 4651669 h 5446914"/>
              <a:gd name="connsiteX2" fmla="*/ 1329109 w 1940208"/>
              <a:gd name="connsiteY2" fmla="*/ 3890250 h 5446914"/>
              <a:gd name="connsiteX3" fmla="*/ 1732376 w 1940208"/>
              <a:gd name="connsiteY3" fmla="*/ 2731742 h 5446914"/>
              <a:gd name="connsiteX4" fmla="*/ 1908877 w 1940208"/>
              <a:gd name="connsiteY4" fmla="*/ 2047305 h 5446914"/>
              <a:gd name="connsiteX5" fmla="*/ 1881723 w 1940208"/>
              <a:gd name="connsiteY5" fmla="*/ 1828394 h 5446914"/>
              <a:gd name="connsiteX6" fmla="*/ 1706161 w 1940208"/>
              <a:gd name="connsiteY6" fmla="*/ 1759245 h 5446914"/>
              <a:gd name="connsiteX7" fmla="*/ 1563963 w 1940208"/>
              <a:gd name="connsiteY7" fmla="*/ 1782959 h 5446914"/>
              <a:gd name="connsiteX8" fmla="*/ 1220059 w 1940208"/>
              <a:gd name="connsiteY8" fmla="*/ 1808454 h 5446914"/>
              <a:gd name="connsiteX9" fmla="*/ 1077500 w 1940208"/>
              <a:gd name="connsiteY9" fmla="*/ 1629280 h 5446914"/>
              <a:gd name="connsiteX10" fmla="*/ 1177739 w 1940208"/>
              <a:gd name="connsiteY10" fmla="*/ 1430807 h 5446914"/>
              <a:gd name="connsiteX11" fmla="*/ 1367384 w 1940208"/>
              <a:gd name="connsiteY11" fmla="*/ 1023534 h 5446914"/>
              <a:gd name="connsiteX12" fmla="*/ 1251618 w 1940208"/>
              <a:gd name="connsiteY12" fmla="*/ 1028946 h 5446914"/>
              <a:gd name="connsiteX13" fmla="*/ 812242 w 1940208"/>
              <a:gd name="connsiteY13" fmla="*/ 1281115 h 5446914"/>
              <a:gd name="connsiteX14" fmla="*/ 555145 w 1940208"/>
              <a:gd name="connsiteY14" fmla="*/ 1369064 h 5446914"/>
              <a:gd name="connsiteX15" fmla="*/ 447467 w 1940208"/>
              <a:gd name="connsiteY15" fmla="*/ 1274919 h 5446914"/>
              <a:gd name="connsiteX16" fmla="*/ 504448 w 1940208"/>
              <a:gd name="connsiteY16" fmla="*/ 1100445 h 5446914"/>
              <a:gd name="connsiteX17" fmla="*/ 677627 w 1940208"/>
              <a:gd name="connsiteY17" fmla="*/ 846710 h 5446914"/>
              <a:gd name="connsiteX18" fmla="*/ 906559 w 1940208"/>
              <a:gd name="connsiteY18" fmla="*/ 537357 h 5446914"/>
              <a:gd name="connsiteX19" fmla="*/ 1086961 w 1940208"/>
              <a:gd name="connsiteY19" fmla="*/ 99391 h 5446914"/>
              <a:gd name="connsiteX20" fmla="*/ 1026658 w 1940208"/>
              <a:gd name="connsiteY20" fmla="*/ 28961 h 5446914"/>
              <a:gd name="connsiteX21" fmla="*/ 902082 w 1940208"/>
              <a:gd name="connsiteY21" fmla="*/ 41281 h 5446914"/>
              <a:gd name="connsiteX22" fmla="*/ 672861 w 1940208"/>
              <a:gd name="connsiteY22" fmla="*/ 146108 h 5446914"/>
              <a:gd name="connsiteX23" fmla="*/ 400092 w 1940208"/>
              <a:gd name="connsiteY23" fmla="*/ 393006 h 5446914"/>
              <a:gd name="connsiteX24" fmla="*/ 118368 w 1940208"/>
              <a:gd name="connsiteY24" fmla="*/ 761040 h 5446914"/>
              <a:gd name="connsiteX25" fmla="*/ 28384 w 1940208"/>
              <a:gd name="connsiteY25" fmla="*/ 948546 h 5446914"/>
              <a:gd name="connsiteX26" fmla="*/ 508 w 1940208"/>
              <a:gd name="connsiteY26" fmla="*/ 940997 h 5446914"/>
              <a:gd name="connsiteX27" fmla="*/ 98869 w 1940208"/>
              <a:gd name="connsiteY27" fmla="*/ 738180 h 5446914"/>
              <a:gd name="connsiteX28" fmla="*/ 377777 w 1940208"/>
              <a:gd name="connsiteY28" fmla="*/ 375060 h 5446914"/>
              <a:gd name="connsiteX29" fmla="*/ 886338 w 1940208"/>
              <a:gd name="connsiteY29" fmla="*/ 15573 h 5446914"/>
              <a:gd name="connsiteX30" fmla="*/ 999937 w 1940208"/>
              <a:gd name="connsiteY30" fmla="*/ 689 h 5446914"/>
              <a:gd name="connsiteX31" fmla="*/ 1057062 w 1940208"/>
              <a:gd name="connsiteY31" fmla="*/ 8594 h 5446914"/>
              <a:gd name="connsiteX32" fmla="*/ 1118376 w 1940208"/>
              <a:gd name="connsiteY32" fmla="*/ 165905 h 5446914"/>
              <a:gd name="connsiteX33" fmla="*/ 941946 w 1940208"/>
              <a:gd name="connsiteY33" fmla="*/ 536360 h 5446914"/>
              <a:gd name="connsiteX34" fmla="*/ 685427 w 1940208"/>
              <a:gd name="connsiteY34" fmla="*/ 884169 h 5446914"/>
              <a:gd name="connsiteX35" fmla="*/ 495709 w 1940208"/>
              <a:gd name="connsiteY35" fmla="*/ 1191314 h 5446914"/>
              <a:gd name="connsiteX36" fmla="*/ 489571 w 1940208"/>
              <a:gd name="connsiteY36" fmla="*/ 1314728 h 5446914"/>
              <a:gd name="connsiteX37" fmla="*/ 720091 w 1940208"/>
              <a:gd name="connsiteY37" fmla="*/ 1300200 h 5446914"/>
              <a:gd name="connsiteX38" fmla="*/ 1019653 w 1940208"/>
              <a:gd name="connsiteY38" fmla="*/ 1109062 h 5446914"/>
              <a:gd name="connsiteX39" fmla="*/ 1305421 w 1940208"/>
              <a:gd name="connsiteY39" fmla="*/ 988497 h 5446914"/>
              <a:gd name="connsiteX40" fmla="*/ 1419237 w 1940208"/>
              <a:gd name="connsiteY40" fmla="*/ 1093537 h 5446914"/>
              <a:gd name="connsiteX41" fmla="*/ 1225764 w 1940208"/>
              <a:gd name="connsiteY41" fmla="*/ 1415852 h 5446914"/>
              <a:gd name="connsiteX42" fmla="*/ 1108987 w 1940208"/>
              <a:gd name="connsiteY42" fmla="*/ 1687105 h 5446914"/>
              <a:gd name="connsiteX43" fmla="*/ 1321309 w 1940208"/>
              <a:gd name="connsiteY43" fmla="*/ 1791861 h 5446914"/>
              <a:gd name="connsiteX44" fmla="*/ 1763141 w 1940208"/>
              <a:gd name="connsiteY44" fmla="*/ 1726985 h 5446914"/>
              <a:gd name="connsiteX45" fmla="*/ 1921299 w 1940208"/>
              <a:gd name="connsiteY45" fmla="*/ 2180333 h 5446914"/>
              <a:gd name="connsiteX46" fmla="*/ 1840487 w 1940208"/>
              <a:gd name="connsiteY46" fmla="*/ 2494315 h 5446914"/>
              <a:gd name="connsiteX47" fmla="*/ 1723926 w 1940208"/>
              <a:gd name="connsiteY47" fmla="*/ 2839275 h 5446914"/>
              <a:gd name="connsiteX48" fmla="*/ 1246347 w 1940208"/>
              <a:gd name="connsiteY48" fmla="*/ 4619481 h 5446914"/>
              <a:gd name="connsiteX49" fmla="*/ 1272778 w 1940208"/>
              <a:gd name="connsiteY49" fmla="*/ 5156006 h 5446914"/>
              <a:gd name="connsiteX50" fmla="*/ 1300655 w 1940208"/>
              <a:gd name="connsiteY50" fmla="*/ 5430749 h 5446914"/>
              <a:gd name="connsiteX51" fmla="*/ 1286500 w 1940208"/>
              <a:gd name="connsiteY51" fmla="*/ 5446915 h 5446914"/>
              <a:gd name="connsiteX52" fmla="*/ 1272056 w 1940208"/>
              <a:gd name="connsiteY52" fmla="*/ 5434667 h 5446914"/>
              <a:gd name="connsiteX0" fmla="*/ 1271912 w 1940208"/>
              <a:gd name="connsiteY0" fmla="*/ 5434524 h 5446915"/>
              <a:gd name="connsiteX1" fmla="*/ 1216448 w 1940208"/>
              <a:gd name="connsiteY1" fmla="*/ 4651669 h 5446915"/>
              <a:gd name="connsiteX2" fmla="*/ 1732376 w 1940208"/>
              <a:gd name="connsiteY2" fmla="*/ 2731742 h 5446915"/>
              <a:gd name="connsiteX3" fmla="*/ 1908877 w 1940208"/>
              <a:gd name="connsiteY3" fmla="*/ 2047305 h 5446915"/>
              <a:gd name="connsiteX4" fmla="*/ 1881723 w 1940208"/>
              <a:gd name="connsiteY4" fmla="*/ 1828394 h 5446915"/>
              <a:gd name="connsiteX5" fmla="*/ 1706161 w 1940208"/>
              <a:gd name="connsiteY5" fmla="*/ 1759245 h 5446915"/>
              <a:gd name="connsiteX6" fmla="*/ 1563963 w 1940208"/>
              <a:gd name="connsiteY6" fmla="*/ 1782959 h 5446915"/>
              <a:gd name="connsiteX7" fmla="*/ 1220059 w 1940208"/>
              <a:gd name="connsiteY7" fmla="*/ 1808454 h 5446915"/>
              <a:gd name="connsiteX8" fmla="*/ 1077500 w 1940208"/>
              <a:gd name="connsiteY8" fmla="*/ 1629280 h 5446915"/>
              <a:gd name="connsiteX9" fmla="*/ 1177739 w 1940208"/>
              <a:gd name="connsiteY9" fmla="*/ 1430807 h 5446915"/>
              <a:gd name="connsiteX10" fmla="*/ 1367384 w 1940208"/>
              <a:gd name="connsiteY10" fmla="*/ 1023534 h 5446915"/>
              <a:gd name="connsiteX11" fmla="*/ 1251618 w 1940208"/>
              <a:gd name="connsiteY11" fmla="*/ 1028946 h 5446915"/>
              <a:gd name="connsiteX12" fmla="*/ 812242 w 1940208"/>
              <a:gd name="connsiteY12" fmla="*/ 1281115 h 5446915"/>
              <a:gd name="connsiteX13" fmla="*/ 555145 w 1940208"/>
              <a:gd name="connsiteY13" fmla="*/ 1369064 h 5446915"/>
              <a:gd name="connsiteX14" fmla="*/ 447467 w 1940208"/>
              <a:gd name="connsiteY14" fmla="*/ 1274919 h 5446915"/>
              <a:gd name="connsiteX15" fmla="*/ 504448 w 1940208"/>
              <a:gd name="connsiteY15" fmla="*/ 1100445 h 5446915"/>
              <a:gd name="connsiteX16" fmla="*/ 677627 w 1940208"/>
              <a:gd name="connsiteY16" fmla="*/ 846710 h 5446915"/>
              <a:gd name="connsiteX17" fmla="*/ 906559 w 1940208"/>
              <a:gd name="connsiteY17" fmla="*/ 537357 h 5446915"/>
              <a:gd name="connsiteX18" fmla="*/ 1086961 w 1940208"/>
              <a:gd name="connsiteY18" fmla="*/ 99391 h 5446915"/>
              <a:gd name="connsiteX19" fmla="*/ 1026658 w 1940208"/>
              <a:gd name="connsiteY19" fmla="*/ 28961 h 5446915"/>
              <a:gd name="connsiteX20" fmla="*/ 902082 w 1940208"/>
              <a:gd name="connsiteY20" fmla="*/ 41281 h 5446915"/>
              <a:gd name="connsiteX21" fmla="*/ 672861 w 1940208"/>
              <a:gd name="connsiteY21" fmla="*/ 146108 h 5446915"/>
              <a:gd name="connsiteX22" fmla="*/ 400092 w 1940208"/>
              <a:gd name="connsiteY22" fmla="*/ 393006 h 5446915"/>
              <a:gd name="connsiteX23" fmla="*/ 118368 w 1940208"/>
              <a:gd name="connsiteY23" fmla="*/ 761040 h 5446915"/>
              <a:gd name="connsiteX24" fmla="*/ 28384 w 1940208"/>
              <a:gd name="connsiteY24" fmla="*/ 948546 h 5446915"/>
              <a:gd name="connsiteX25" fmla="*/ 508 w 1940208"/>
              <a:gd name="connsiteY25" fmla="*/ 940997 h 5446915"/>
              <a:gd name="connsiteX26" fmla="*/ 98869 w 1940208"/>
              <a:gd name="connsiteY26" fmla="*/ 738180 h 5446915"/>
              <a:gd name="connsiteX27" fmla="*/ 377777 w 1940208"/>
              <a:gd name="connsiteY27" fmla="*/ 375060 h 5446915"/>
              <a:gd name="connsiteX28" fmla="*/ 886338 w 1940208"/>
              <a:gd name="connsiteY28" fmla="*/ 15573 h 5446915"/>
              <a:gd name="connsiteX29" fmla="*/ 999937 w 1940208"/>
              <a:gd name="connsiteY29" fmla="*/ 689 h 5446915"/>
              <a:gd name="connsiteX30" fmla="*/ 1057062 w 1940208"/>
              <a:gd name="connsiteY30" fmla="*/ 8594 h 5446915"/>
              <a:gd name="connsiteX31" fmla="*/ 1118376 w 1940208"/>
              <a:gd name="connsiteY31" fmla="*/ 165905 h 5446915"/>
              <a:gd name="connsiteX32" fmla="*/ 941946 w 1940208"/>
              <a:gd name="connsiteY32" fmla="*/ 536360 h 5446915"/>
              <a:gd name="connsiteX33" fmla="*/ 685427 w 1940208"/>
              <a:gd name="connsiteY33" fmla="*/ 884169 h 5446915"/>
              <a:gd name="connsiteX34" fmla="*/ 495709 w 1940208"/>
              <a:gd name="connsiteY34" fmla="*/ 1191314 h 5446915"/>
              <a:gd name="connsiteX35" fmla="*/ 489571 w 1940208"/>
              <a:gd name="connsiteY35" fmla="*/ 1314728 h 5446915"/>
              <a:gd name="connsiteX36" fmla="*/ 720091 w 1940208"/>
              <a:gd name="connsiteY36" fmla="*/ 1300200 h 5446915"/>
              <a:gd name="connsiteX37" fmla="*/ 1019653 w 1940208"/>
              <a:gd name="connsiteY37" fmla="*/ 1109062 h 5446915"/>
              <a:gd name="connsiteX38" fmla="*/ 1305421 w 1940208"/>
              <a:gd name="connsiteY38" fmla="*/ 988497 h 5446915"/>
              <a:gd name="connsiteX39" fmla="*/ 1419237 w 1940208"/>
              <a:gd name="connsiteY39" fmla="*/ 1093537 h 5446915"/>
              <a:gd name="connsiteX40" fmla="*/ 1225764 w 1940208"/>
              <a:gd name="connsiteY40" fmla="*/ 1415852 h 5446915"/>
              <a:gd name="connsiteX41" fmla="*/ 1108987 w 1940208"/>
              <a:gd name="connsiteY41" fmla="*/ 1687105 h 5446915"/>
              <a:gd name="connsiteX42" fmla="*/ 1321309 w 1940208"/>
              <a:gd name="connsiteY42" fmla="*/ 1791861 h 5446915"/>
              <a:gd name="connsiteX43" fmla="*/ 1763141 w 1940208"/>
              <a:gd name="connsiteY43" fmla="*/ 1726985 h 5446915"/>
              <a:gd name="connsiteX44" fmla="*/ 1921299 w 1940208"/>
              <a:gd name="connsiteY44" fmla="*/ 2180333 h 5446915"/>
              <a:gd name="connsiteX45" fmla="*/ 1840487 w 1940208"/>
              <a:gd name="connsiteY45" fmla="*/ 2494315 h 5446915"/>
              <a:gd name="connsiteX46" fmla="*/ 1723926 w 1940208"/>
              <a:gd name="connsiteY46" fmla="*/ 2839275 h 5446915"/>
              <a:gd name="connsiteX47" fmla="*/ 1246347 w 1940208"/>
              <a:gd name="connsiteY47" fmla="*/ 4619481 h 5446915"/>
              <a:gd name="connsiteX48" fmla="*/ 1272778 w 1940208"/>
              <a:gd name="connsiteY48" fmla="*/ 5156006 h 5446915"/>
              <a:gd name="connsiteX49" fmla="*/ 1300655 w 1940208"/>
              <a:gd name="connsiteY49" fmla="*/ 5430749 h 5446915"/>
              <a:gd name="connsiteX50" fmla="*/ 1286500 w 1940208"/>
              <a:gd name="connsiteY50" fmla="*/ 5446915 h 5446915"/>
              <a:gd name="connsiteX51" fmla="*/ 1272056 w 1940208"/>
              <a:gd name="connsiteY51" fmla="*/ 5434667 h 5446915"/>
              <a:gd name="connsiteX52" fmla="*/ 1271912 w 1940208"/>
              <a:gd name="connsiteY52" fmla="*/ 5434524 h 5446915"/>
              <a:gd name="connsiteX0" fmla="*/ 1271912 w 1940208"/>
              <a:gd name="connsiteY0" fmla="*/ 5434524 h 5446915"/>
              <a:gd name="connsiteX1" fmla="*/ 1216448 w 1940208"/>
              <a:gd name="connsiteY1" fmla="*/ 4651669 h 5446915"/>
              <a:gd name="connsiteX2" fmla="*/ 1732376 w 1940208"/>
              <a:gd name="connsiteY2" fmla="*/ 2731742 h 5446915"/>
              <a:gd name="connsiteX3" fmla="*/ 1908877 w 1940208"/>
              <a:gd name="connsiteY3" fmla="*/ 2047305 h 5446915"/>
              <a:gd name="connsiteX4" fmla="*/ 1881723 w 1940208"/>
              <a:gd name="connsiteY4" fmla="*/ 1828394 h 5446915"/>
              <a:gd name="connsiteX5" fmla="*/ 1706161 w 1940208"/>
              <a:gd name="connsiteY5" fmla="*/ 1759245 h 5446915"/>
              <a:gd name="connsiteX6" fmla="*/ 1563963 w 1940208"/>
              <a:gd name="connsiteY6" fmla="*/ 1782959 h 5446915"/>
              <a:gd name="connsiteX7" fmla="*/ 1220059 w 1940208"/>
              <a:gd name="connsiteY7" fmla="*/ 1808454 h 5446915"/>
              <a:gd name="connsiteX8" fmla="*/ 1077500 w 1940208"/>
              <a:gd name="connsiteY8" fmla="*/ 1629280 h 5446915"/>
              <a:gd name="connsiteX9" fmla="*/ 1177739 w 1940208"/>
              <a:gd name="connsiteY9" fmla="*/ 1430807 h 5446915"/>
              <a:gd name="connsiteX10" fmla="*/ 1367384 w 1940208"/>
              <a:gd name="connsiteY10" fmla="*/ 1023534 h 5446915"/>
              <a:gd name="connsiteX11" fmla="*/ 1251618 w 1940208"/>
              <a:gd name="connsiteY11" fmla="*/ 1028946 h 5446915"/>
              <a:gd name="connsiteX12" fmla="*/ 812242 w 1940208"/>
              <a:gd name="connsiteY12" fmla="*/ 1281115 h 5446915"/>
              <a:gd name="connsiteX13" fmla="*/ 555145 w 1940208"/>
              <a:gd name="connsiteY13" fmla="*/ 1369064 h 5446915"/>
              <a:gd name="connsiteX14" fmla="*/ 447467 w 1940208"/>
              <a:gd name="connsiteY14" fmla="*/ 1274919 h 5446915"/>
              <a:gd name="connsiteX15" fmla="*/ 504448 w 1940208"/>
              <a:gd name="connsiteY15" fmla="*/ 1100445 h 5446915"/>
              <a:gd name="connsiteX16" fmla="*/ 677627 w 1940208"/>
              <a:gd name="connsiteY16" fmla="*/ 846710 h 5446915"/>
              <a:gd name="connsiteX17" fmla="*/ 906559 w 1940208"/>
              <a:gd name="connsiteY17" fmla="*/ 537357 h 5446915"/>
              <a:gd name="connsiteX18" fmla="*/ 1086961 w 1940208"/>
              <a:gd name="connsiteY18" fmla="*/ 99391 h 5446915"/>
              <a:gd name="connsiteX19" fmla="*/ 1026658 w 1940208"/>
              <a:gd name="connsiteY19" fmla="*/ 28961 h 5446915"/>
              <a:gd name="connsiteX20" fmla="*/ 902082 w 1940208"/>
              <a:gd name="connsiteY20" fmla="*/ 41281 h 5446915"/>
              <a:gd name="connsiteX21" fmla="*/ 672861 w 1940208"/>
              <a:gd name="connsiteY21" fmla="*/ 146108 h 5446915"/>
              <a:gd name="connsiteX22" fmla="*/ 400092 w 1940208"/>
              <a:gd name="connsiteY22" fmla="*/ 393006 h 5446915"/>
              <a:gd name="connsiteX23" fmla="*/ 118368 w 1940208"/>
              <a:gd name="connsiteY23" fmla="*/ 761040 h 5446915"/>
              <a:gd name="connsiteX24" fmla="*/ 28384 w 1940208"/>
              <a:gd name="connsiteY24" fmla="*/ 948546 h 5446915"/>
              <a:gd name="connsiteX25" fmla="*/ 508 w 1940208"/>
              <a:gd name="connsiteY25" fmla="*/ 940997 h 5446915"/>
              <a:gd name="connsiteX26" fmla="*/ 98869 w 1940208"/>
              <a:gd name="connsiteY26" fmla="*/ 738180 h 5446915"/>
              <a:gd name="connsiteX27" fmla="*/ 377777 w 1940208"/>
              <a:gd name="connsiteY27" fmla="*/ 375060 h 5446915"/>
              <a:gd name="connsiteX28" fmla="*/ 886338 w 1940208"/>
              <a:gd name="connsiteY28" fmla="*/ 15573 h 5446915"/>
              <a:gd name="connsiteX29" fmla="*/ 999937 w 1940208"/>
              <a:gd name="connsiteY29" fmla="*/ 689 h 5446915"/>
              <a:gd name="connsiteX30" fmla="*/ 1057062 w 1940208"/>
              <a:gd name="connsiteY30" fmla="*/ 8594 h 5446915"/>
              <a:gd name="connsiteX31" fmla="*/ 1118376 w 1940208"/>
              <a:gd name="connsiteY31" fmla="*/ 165905 h 5446915"/>
              <a:gd name="connsiteX32" fmla="*/ 941946 w 1940208"/>
              <a:gd name="connsiteY32" fmla="*/ 536360 h 5446915"/>
              <a:gd name="connsiteX33" fmla="*/ 685427 w 1940208"/>
              <a:gd name="connsiteY33" fmla="*/ 884169 h 5446915"/>
              <a:gd name="connsiteX34" fmla="*/ 495709 w 1940208"/>
              <a:gd name="connsiteY34" fmla="*/ 1191314 h 5446915"/>
              <a:gd name="connsiteX35" fmla="*/ 489571 w 1940208"/>
              <a:gd name="connsiteY35" fmla="*/ 1314728 h 5446915"/>
              <a:gd name="connsiteX36" fmla="*/ 720091 w 1940208"/>
              <a:gd name="connsiteY36" fmla="*/ 1300200 h 5446915"/>
              <a:gd name="connsiteX37" fmla="*/ 1019653 w 1940208"/>
              <a:gd name="connsiteY37" fmla="*/ 1109062 h 5446915"/>
              <a:gd name="connsiteX38" fmla="*/ 1305421 w 1940208"/>
              <a:gd name="connsiteY38" fmla="*/ 988497 h 5446915"/>
              <a:gd name="connsiteX39" fmla="*/ 1419237 w 1940208"/>
              <a:gd name="connsiteY39" fmla="*/ 1093537 h 5446915"/>
              <a:gd name="connsiteX40" fmla="*/ 1225764 w 1940208"/>
              <a:gd name="connsiteY40" fmla="*/ 1415852 h 5446915"/>
              <a:gd name="connsiteX41" fmla="*/ 1108987 w 1940208"/>
              <a:gd name="connsiteY41" fmla="*/ 1687105 h 5446915"/>
              <a:gd name="connsiteX42" fmla="*/ 1321309 w 1940208"/>
              <a:gd name="connsiteY42" fmla="*/ 1791861 h 5446915"/>
              <a:gd name="connsiteX43" fmla="*/ 1763141 w 1940208"/>
              <a:gd name="connsiteY43" fmla="*/ 1726985 h 5446915"/>
              <a:gd name="connsiteX44" fmla="*/ 1921299 w 1940208"/>
              <a:gd name="connsiteY44" fmla="*/ 2180333 h 5446915"/>
              <a:gd name="connsiteX45" fmla="*/ 1840487 w 1940208"/>
              <a:gd name="connsiteY45" fmla="*/ 2494315 h 5446915"/>
              <a:gd name="connsiteX46" fmla="*/ 1723926 w 1940208"/>
              <a:gd name="connsiteY46" fmla="*/ 2839275 h 5446915"/>
              <a:gd name="connsiteX47" fmla="*/ 1272778 w 1940208"/>
              <a:gd name="connsiteY47" fmla="*/ 5156006 h 5446915"/>
              <a:gd name="connsiteX48" fmla="*/ 1300655 w 1940208"/>
              <a:gd name="connsiteY48" fmla="*/ 5430749 h 5446915"/>
              <a:gd name="connsiteX49" fmla="*/ 1286500 w 1940208"/>
              <a:gd name="connsiteY49" fmla="*/ 5446915 h 5446915"/>
              <a:gd name="connsiteX50" fmla="*/ 1272056 w 1940208"/>
              <a:gd name="connsiteY50" fmla="*/ 5434667 h 5446915"/>
              <a:gd name="connsiteX51" fmla="*/ 1271912 w 1940208"/>
              <a:gd name="connsiteY51" fmla="*/ 5434524 h 5446915"/>
              <a:gd name="connsiteX0" fmla="*/ 1271912 w 1940208"/>
              <a:gd name="connsiteY0" fmla="*/ 5434524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272778 w 1940208"/>
              <a:gd name="connsiteY46" fmla="*/ 5156006 h 5446915"/>
              <a:gd name="connsiteX47" fmla="*/ 1300655 w 1940208"/>
              <a:gd name="connsiteY47" fmla="*/ 5430749 h 5446915"/>
              <a:gd name="connsiteX48" fmla="*/ 1286500 w 1940208"/>
              <a:gd name="connsiteY48" fmla="*/ 5446915 h 5446915"/>
              <a:gd name="connsiteX49" fmla="*/ 1272056 w 1940208"/>
              <a:gd name="connsiteY49" fmla="*/ 5434667 h 5446915"/>
              <a:gd name="connsiteX50" fmla="*/ 1271912 w 1940208"/>
              <a:gd name="connsiteY50" fmla="*/ 5434524 h 5446915"/>
              <a:gd name="connsiteX0" fmla="*/ 1271912 w 1940208"/>
              <a:gd name="connsiteY0" fmla="*/ 5434524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48" fmla="*/ 1272056 w 1940208"/>
              <a:gd name="connsiteY48" fmla="*/ 5434667 h 5446915"/>
              <a:gd name="connsiteX49" fmla="*/ 1271912 w 1940208"/>
              <a:gd name="connsiteY49" fmla="*/ 5434524 h 5446915"/>
              <a:gd name="connsiteX0" fmla="*/ 1272056 w 1940208"/>
              <a:gd name="connsiteY0" fmla="*/ 5434667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48" fmla="*/ 1272056 w 1940208"/>
              <a:gd name="connsiteY48" fmla="*/ 5434667 h 5446915"/>
              <a:gd name="connsiteX0" fmla="*/ 1286500 w 1940208"/>
              <a:gd name="connsiteY0" fmla="*/ 5446915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0" fmla="*/ 1300655 w 1940208"/>
              <a:gd name="connsiteY0" fmla="*/ 5430749 h 5430749"/>
              <a:gd name="connsiteX1" fmla="*/ 1732376 w 1940208"/>
              <a:gd name="connsiteY1" fmla="*/ 2731742 h 5430749"/>
              <a:gd name="connsiteX2" fmla="*/ 1908877 w 1940208"/>
              <a:gd name="connsiteY2" fmla="*/ 2047305 h 5430749"/>
              <a:gd name="connsiteX3" fmla="*/ 1881723 w 1940208"/>
              <a:gd name="connsiteY3" fmla="*/ 1828394 h 5430749"/>
              <a:gd name="connsiteX4" fmla="*/ 1706161 w 1940208"/>
              <a:gd name="connsiteY4" fmla="*/ 1759245 h 5430749"/>
              <a:gd name="connsiteX5" fmla="*/ 1563963 w 1940208"/>
              <a:gd name="connsiteY5" fmla="*/ 1782959 h 5430749"/>
              <a:gd name="connsiteX6" fmla="*/ 1220059 w 1940208"/>
              <a:gd name="connsiteY6" fmla="*/ 1808454 h 5430749"/>
              <a:gd name="connsiteX7" fmla="*/ 1077500 w 1940208"/>
              <a:gd name="connsiteY7" fmla="*/ 1629280 h 5430749"/>
              <a:gd name="connsiteX8" fmla="*/ 1177739 w 1940208"/>
              <a:gd name="connsiteY8" fmla="*/ 1430807 h 5430749"/>
              <a:gd name="connsiteX9" fmla="*/ 1367384 w 1940208"/>
              <a:gd name="connsiteY9" fmla="*/ 1023534 h 5430749"/>
              <a:gd name="connsiteX10" fmla="*/ 1251618 w 1940208"/>
              <a:gd name="connsiteY10" fmla="*/ 1028946 h 5430749"/>
              <a:gd name="connsiteX11" fmla="*/ 812242 w 1940208"/>
              <a:gd name="connsiteY11" fmla="*/ 1281115 h 5430749"/>
              <a:gd name="connsiteX12" fmla="*/ 555145 w 1940208"/>
              <a:gd name="connsiteY12" fmla="*/ 1369064 h 5430749"/>
              <a:gd name="connsiteX13" fmla="*/ 447467 w 1940208"/>
              <a:gd name="connsiteY13" fmla="*/ 1274919 h 5430749"/>
              <a:gd name="connsiteX14" fmla="*/ 504448 w 1940208"/>
              <a:gd name="connsiteY14" fmla="*/ 1100445 h 5430749"/>
              <a:gd name="connsiteX15" fmla="*/ 677627 w 1940208"/>
              <a:gd name="connsiteY15" fmla="*/ 846710 h 5430749"/>
              <a:gd name="connsiteX16" fmla="*/ 906559 w 1940208"/>
              <a:gd name="connsiteY16" fmla="*/ 537357 h 5430749"/>
              <a:gd name="connsiteX17" fmla="*/ 1086961 w 1940208"/>
              <a:gd name="connsiteY17" fmla="*/ 99391 h 5430749"/>
              <a:gd name="connsiteX18" fmla="*/ 1026658 w 1940208"/>
              <a:gd name="connsiteY18" fmla="*/ 28961 h 5430749"/>
              <a:gd name="connsiteX19" fmla="*/ 902082 w 1940208"/>
              <a:gd name="connsiteY19" fmla="*/ 41281 h 5430749"/>
              <a:gd name="connsiteX20" fmla="*/ 672861 w 1940208"/>
              <a:gd name="connsiteY20" fmla="*/ 146108 h 5430749"/>
              <a:gd name="connsiteX21" fmla="*/ 400092 w 1940208"/>
              <a:gd name="connsiteY21" fmla="*/ 393006 h 5430749"/>
              <a:gd name="connsiteX22" fmla="*/ 118368 w 1940208"/>
              <a:gd name="connsiteY22" fmla="*/ 761040 h 5430749"/>
              <a:gd name="connsiteX23" fmla="*/ 28384 w 1940208"/>
              <a:gd name="connsiteY23" fmla="*/ 948546 h 5430749"/>
              <a:gd name="connsiteX24" fmla="*/ 508 w 1940208"/>
              <a:gd name="connsiteY24" fmla="*/ 940997 h 5430749"/>
              <a:gd name="connsiteX25" fmla="*/ 98869 w 1940208"/>
              <a:gd name="connsiteY25" fmla="*/ 738180 h 5430749"/>
              <a:gd name="connsiteX26" fmla="*/ 377777 w 1940208"/>
              <a:gd name="connsiteY26" fmla="*/ 375060 h 5430749"/>
              <a:gd name="connsiteX27" fmla="*/ 886338 w 1940208"/>
              <a:gd name="connsiteY27" fmla="*/ 15573 h 5430749"/>
              <a:gd name="connsiteX28" fmla="*/ 999937 w 1940208"/>
              <a:gd name="connsiteY28" fmla="*/ 689 h 5430749"/>
              <a:gd name="connsiteX29" fmla="*/ 1057062 w 1940208"/>
              <a:gd name="connsiteY29" fmla="*/ 8594 h 5430749"/>
              <a:gd name="connsiteX30" fmla="*/ 1118376 w 1940208"/>
              <a:gd name="connsiteY30" fmla="*/ 165905 h 5430749"/>
              <a:gd name="connsiteX31" fmla="*/ 941946 w 1940208"/>
              <a:gd name="connsiteY31" fmla="*/ 536360 h 5430749"/>
              <a:gd name="connsiteX32" fmla="*/ 685427 w 1940208"/>
              <a:gd name="connsiteY32" fmla="*/ 884169 h 5430749"/>
              <a:gd name="connsiteX33" fmla="*/ 495709 w 1940208"/>
              <a:gd name="connsiteY33" fmla="*/ 1191314 h 5430749"/>
              <a:gd name="connsiteX34" fmla="*/ 489571 w 1940208"/>
              <a:gd name="connsiteY34" fmla="*/ 1314728 h 5430749"/>
              <a:gd name="connsiteX35" fmla="*/ 720091 w 1940208"/>
              <a:gd name="connsiteY35" fmla="*/ 1300200 h 5430749"/>
              <a:gd name="connsiteX36" fmla="*/ 1019653 w 1940208"/>
              <a:gd name="connsiteY36" fmla="*/ 1109062 h 5430749"/>
              <a:gd name="connsiteX37" fmla="*/ 1305421 w 1940208"/>
              <a:gd name="connsiteY37" fmla="*/ 988497 h 5430749"/>
              <a:gd name="connsiteX38" fmla="*/ 1419237 w 1940208"/>
              <a:gd name="connsiteY38" fmla="*/ 1093537 h 5430749"/>
              <a:gd name="connsiteX39" fmla="*/ 1225764 w 1940208"/>
              <a:gd name="connsiteY39" fmla="*/ 1415852 h 5430749"/>
              <a:gd name="connsiteX40" fmla="*/ 1108987 w 1940208"/>
              <a:gd name="connsiteY40" fmla="*/ 1687105 h 5430749"/>
              <a:gd name="connsiteX41" fmla="*/ 1321309 w 1940208"/>
              <a:gd name="connsiteY41" fmla="*/ 1791861 h 5430749"/>
              <a:gd name="connsiteX42" fmla="*/ 1763141 w 1940208"/>
              <a:gd name="connsiteY42" fmla="*/ 1726985 h 5430749"/>
              <a:gd name="connsiteX43" fmla="*/ 1921299 w 1940208"/>
              <a:gd name="connsiteY43" fmla="*/ 2180333 h 5430749"/>
              <a:gd name="connsiteX44" fmla="*/ 1840487 w 1940208"/>
              <a:gd name="connsiteY44" fmla="*/ 2494315 h 5430749"/>
              <a:gd name="connsiteX45" fmla="*/ 1723926 w 1940208"/>
              <a:gd name="connsiteY45" fmla="*/ 2839275 h 5430749"/>
              <a:gd name="connsiteX46" fmla="*/ 1300655 w 1940208"/>
              <a:gd name="connsiteY46" fmla="*/ 5430749 h 5430749"/>
              <a:gd name="connsiteX0" fmla="*/ 1723926 w 1940208"/>
              <a:gd name="connsiteY0" fmla="*/ 2839275 h 2858459"/>
              <a:gd name="connsiteX1" fmla="*/ 1732376 w 1940208"/>
              <a:gd name="connsiteY1" fmla="*/ 2731742 h 2858459"/>
              <a:gd name="connsiteX2" fmla="*/ 1908877 w 1940208"/>
              <a:gd name="connsiteY2" fmla="*/ 2047305 h 2858459"/>
              <a:gd name="connsiteX3" fmla="*/ 1881723 w 1940208"/>
              <a:gd name="connsiteY3" fmla="*/ 1828394 h 2858459"/>
              <a:gd name="connsiteX4" fmla="*/ 1706161 w 1940208"/>
              <a:gd name="connsiteY4" fmla="*/ 1759245 h 2858459"/>
              <a:gd name="connsiteX5" fmla="*/ 1563963 w 1940208"/>
              <a:gd name="connsiteY5" fmla="*/ 1782959 h 2858459"/>
              <a:gd name="connsiteX6" fmla="*/ 1220059 w 1940208"/>
              <a:gd name="connsiteY6" fmla="*/ 1808454 h 2858459"/>
              <a:gd name="connsiteX7" fmla="*/ 1077500 w 1940208"/>
              <a:gd name="connsiteY7" fmla="*/ 1629280 h 2858459"/>
              <a:gd name="connsiteX8" fmla="*/ 1177739 w 1940208"/>
              <a:gd name="connsiteY8" fmla="*/ 1430807 h 2858459"/>
              <a:gd name="connsiteX9" fmla="*/ 1367384 w 1940208"/>
              <a:gd name="connsiteY9" fmla="*/ 1023534 h 2858459"/>
              <a:gd name="connsiteX10" fmla="*/ 1251618 w 1940208"/>
              <a:gd name="connsiteY10" fmla="*/ 1028946 h 2858459"/>
              <a:gd name="connsiteX11" fmla="*/ 812242 w 1940208"/>
              <a:gd name="connsiteY11" fmla="*/ 1281115 h 2858459"/>
              <a:gd name="connsiteX12" fmla="*/ 555145 w 1940208"/>
              <a:gd name="connsiteY12" fmla="*/ 1369064 h 2858459"/>
              <a:gd name="connsiteX13" fmla="*/ 447467 w 1940208"/>
              <a:gd name="connsiteY13" fmla="*/ 1274919 h 2858459"/>
              <a:gd name="connsiteX14" fmla="*/ 504448 w 1940208"/>
              <a:gd name="connsiteY14" fmla="*/ 1100445 h 2858459"/>
              <a:gd name="connsiteX15" fmla="*/ 677627 w 1940208"/>
              <a:gd name="connsiteY15" fmla="*/ 846710 h 2858459"/>
              <a:gd name="connsiteX16" fmla="*/ 906559 w 1940208"/>
              <a:gd name="connsiteY16" fmla="*/ 537357 h 2858459"/>
              <a:gd name="connsiteX17" fmla="*/ 1086961 w 1940208"/>
              <a:gd name="connsiteY17" fmla="*/ 99391 h 2858459"/>
              <a:gd name="connsiteX18" fmla="*/ 1026658 w 1940208"/>
              <a:gd name="connsiteY18" fmla="*/ 28961 h 2858459"/>
              <a:gd name="connsiteX19" fmla="*/ 902082 w 1940208"/>
              <a:gd name="connsiteY19" fmla="*/ 41281 h 2858459"/>
              <a:gd name="connsiteX20" fmla="*/ 672861 w 1940208"/>
              <a:gd name="connsiteY20" fmla="*/ 146108 h 2858459"/>
              <a:gd name="connsiteX21" fmla="*/ 400092 w 1940208"/>
              <a:gd name="connsiteY21" fmla="*/ 393006 h 2858459"/>
              <a:gd name="connsiteX22" fmla="*/ 118368 w 1940208"/>
              <a:gd name="connsiteY22" fmla="*/ 761040 h 2858459"/>
              <a:gd name="connsiteX23" fmla="*/ 28384 w 1940208"/>
              <a:gd name="connsiteY23" fmla="*/ 948546 h 2858459"/>
              <a:gd name="connsiteX24" fmla="*/ 508 w 1940208"/>
              <a:gd name="connsiteY24" fmla="*/ 940997 h 2858459"/>
              <a:gd name="connsiteX25" fmla="*/ 98869 w 1940208"/>
              <a:gd name="connsiteY25" fmla="*/ 738180 h 2858459"/>
              <a:gd name="connsiteX26" fmla="*/ 377777 w 1940208"/>
              <a:gd name="connsiteY26" fmla="*/ 375060 h 2858459"/>
              <a:gd name="connsiteX27" fmla="*/ 886338 w 1940208"/>
              <a:gd name="connsiteY27" fmla="*/ 15573 h 2858459"/>
              <a:gd name="connsiteX28" fmla="*/ 999937 w 1940208"/>
              <a:gd name="connsiteY28" fmla="*/ 689 h 2858459"/>
              <a:gd name="connsiteX29" fmla="*/ 1057062 w 1940208"/>
              <a:gd name="connsiteY29" fmla="*/ 8594 h 2858459"/>
              <a:gd name="connsiteX30" fmla="*/ 1118376 w 1940208"/>
              <a:gd name="connsiteY30" fmla="*/ 165905 h 2858459"/>
              <a:gd name="connsiteX31" fmla="*/ 941946 w 1940208"/>
              <a:gd name="connsiteY31" fmla="*/ 536360 h 2858459"/>
              <a:gd name="connsiteX32" fmla="*/ 685427 w 1940208"/>
              <a:gd name="connsiteY32" fmla="*/ 884169 h 2858459"/>
              <a:gd name="connsiteX33" fmla="*/ 495709 w 1940208"/>
              <a:gd name="connsiteY33" fmla="*/ 1191314 h 2858459"/>
              <a:gd name="connsiteX34" fmla="*/ 489571 w 1940208"/>
              <a:gd name="connsiteY34" fmla="*/ 1314728 h 2858459"/>
              <a:gd name="connsiteX35" fmla="*/ 720091 w 1940208"/>
              <a:gd name="connsiteY35" fmla="*/ 1300200 h 2858459"/>
              <a:gd name="connsiteX36" fmla="*/ 1019653 w 1940208"/>
              <a:gd name="connsiteY36" fmla="*/ 1109062 h 2858459"/>
              <a:gd name="connsiteX37" fmla="*/ 1305421 w 1940208"/>
              <a:gd name="connsiteY37" fmla="*/ 988497 h 2858459"/>
              <a:gd name="connsiteX38" fmla="*/ 1419237 w 1940208"/>
              <a:gd name="connsiteY38" fmla="*/ 1093537 h 2858459"/>
              <a:gd name="connsiteX39" fmla="*/ 1225764 w 1940208"/>
              <a:gd name="connsiteY39" fmla="*/ 1415852 h 2858459"/>
              <a:gd name="connsiteX40" fmla="*/ 1108987 w 1940208"/>
              <a:gd name="connsiteY40" fmla="*/ 1687105 h 2858459"/>
              <a:gd name="connsiteX41" fmla="*/ 1321309 w 1940208"/>
              <a:gd name="connsiteY41" fmla="*/ 1791861 h 2858459"/>
              <a:gd name="connsiteX42" fmla="*/ 1763141 w 1940208"/>
              <a:gd name="connsiteY42" fmla="*/ 1726985 h 2858459"/>
              <a:gd name="connsiteX43" fmla="*/ 1921299 w 1940208"/>
              <a:gd name="connsiteY43" fmla="*/ 2180333 h 2858459"/>
              <a:gd name="connsiteX44" fmla="*/ 1840487 w 1940208"/>
              <a:gd name="connsiteY44" fmla="*/ 2494315 h 2858459"/>
              <a:gd name="connsiteX45" fmla="*/ 1723926 w 1940208"/>
              <a:gd name="connsiteY45" fmla="*/ 2839275 h 285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40208" h="2858459">
                <a:moveTo>
                  <a:pt x="1723926" y="2839275"/>
                </a:moveTo>
                <a:cubicBezTo>
                  <a:pt x="1705907" y="2878846"/>
                  <a:pt x="1701551" y="2863737"/>
                  <a:pt x="1732376" y="2731742"/>
                </a:cubicBezTo>
                <a:cubicBezTo>
                  <a:pt x="1804016" y="2507490"/>
                  <a:pt x="1891328" y="2283736"/>
                  <a:pt x="1908877" y="2047305"/>
                </a:cubicBezTo>
                <a:cubicBezTo>
                  <a:pt x="1911983" y="1972673"/>
                  <a:pt x="1914944" y="1896403"/>
                  <a:pt x="1881723" y="1828394"/>
                </a:cubicBezTo>
                <a:cubicBezTo>
                  <a:pt x="1851247" y="1759530"/>
                  <a:pt x="1773468" y="1748065"/>
                  <a:pt x="1706161" y="1759245"/>
                </a:cubicBezTo>
                <a:cubicBezTo>
                  <a:pt x="1658208" y="1763233"/>
                  <a:pt x="1611121" y="1773773"/>
                  <a:pt x="1563963" y="1782959"/>
                </a:cubicBezTo>
                <a:cubicBezTo>
                  <a:pt x="1452096" y="1809166"/>
                  <a:pt x="1334381" y="1836298"/>
                  <a:pt x="1220059" y="1808454"/>
                </a:cubicBezTo>
                <a:cubicBezTo>
                  <a:pt x="1132530" y="1787517"/>
                  <a:pt x="1062551" y="1723781"/>
                  <a:pt x="1077500" y="1629280"/>
                </a:cubicBezTo>
                <a:cubicBezTo>
                  <a:pt x="1087394" y="1554434"/>
                  <a:pt x="1132458" y="1489629"/>
                  <a:pt x="1177739" y="1430807"/>
                </a:cubicBezTo>
                <a:cubicBezTo>
                  <a:pt x="1230314" y="1354323"/>
                  <a:pt x="1466107" y="1104647"/>
                  <a:pt x="1367384" y="1023534"/>
                </a:cubicBezTo>
                <a:cubicBezTo>
                  <a:pt x="1331709" y="1005161"/>
                  <a:pt x="1288450" y="1021113"/>
                  <a:pt x="1251618" y="1028946"/>
                </a:cubicBezTo>
                <a:cubicBezTo>
                  <a:pt x="1085372" y="1074523"/>
                  <a:pt x="957256" y="1195516"/>
                  <a:pt x="812242" y="1281115"/>
                </a:cubicBezTo>
                <a:cubicBezTo>
                  <a:pt x="734968" y="1327689"/>
                  <a:pt x="648523" y="1374619"/>
                  <a:pt x="555145" y="1369064"/>
                </a:cubicBezTo>
                <a:cubicBezTo>
                  <a:pt x="500764" y="1366073"/>
                  <a:pt x="443929" y="1335594"/>
                  <a:pt x="447467" y="1274919"/>
                </a:cubicBezTo>
                <a:cubicBezTo>
                  <a:pt x="451511" y="1213604"/>
                  <a:pt x="476643" y="1154853"/>
                  <a:pt x="504448" y="1100445"/>
                </a:cubicBezTo>
                <a:cubicBezTo>
                  <a:pt x="552039" y="1009505"/>
                  <a:pt x="615736" y="928321"/>
                  <a:pt x="677627" y="846710"/>
                </a:cubicBezTo>
                <a:cubicBezTo>
                  <a:pt x="755623" y="744803"/>
                  <a:pt x="832897" y="642397"/>
                  <a:pt x="906559" y="537357"/>
                </a:cubicBezTo>
                <a:cubicBezTo>
                  <a:pt x="979933" y="423771"/>
                  <a:pt x="1113826" y="236193"/>
                  <a:pt x="1086961" y="99391"/>
                </a:cubicBezTo>
                <a:cubicBezTo>
                  <a:pt x="1079739" y="65707"/>
                  <a:pt x="1065367" y="34159"/>
                  <a:pt x="1026658" y="28961"/>
                </a:cubicBezTo>
                <a:cubicBezTo>
                  <a:pt x="984844" y="27252"/>
                  <a:pt x="943102" y="33946"/>
                  <a:pt x="902082" y="41281"/>
                </a:cubicBezTo>
                <a:cubicBezTo>
                  <a:pt x="818958" y="58087"/>
                  <a:pt x="741901" y="100958"/>
                  <a:pt x="672861" y="146108"/>
                </a:cubicBezTo>
                <a:cubicBezTo>
                  <a:pt x="569516" y="213476"/>
                  <a:pt x="482276" y="302707"/>
                  <a:pt x="400092" y="393006"/>
                </a:cubicBezTo>
                <a:cubicBezTo>
                  <a:pt x="297686" y="509156"/>
                  <a:pt x="200914" y="630291"/>
                  <a:pt x="118368" y="761040"/>
                </a:cubicBezTo>
                <a:cubicBezTo>
                  <a:pt x="81465" y="819435"/>
                  <a:pt x="45211" y="881961"/>
                  <a:pt x="28384" y="948546"/>
                </a:cubicBezTo>
                <a:cubicBezTo>
                  <a:pt x="23329" y="966278"/>
                  <a:pt x="-4042" y="959299"/>
                  <a:pt x="508" y="940997"/>
                </a:cubicBezTo>
                <a:cubicBezTo>
                  <a:pt x="19140" y="867789"/>
                  <a:pt x="58427" y="801560"/>
                  <a:pt x="98869" y="738180"/>
                </a:cubicBezTo>
                <a:cubicBezTo>
                  <a:pt x="181054" y="609354"/>
                  <a:pt x="276526" y="489786"/>
                  <a:pt x="377777" y="375060"/>
                </a:cubicBezTo>
                <a:cubicBezTo>
                  <a:pt x="516725" y="221381"/>
                  <a:pt x="679144" y="68983"/>
                  <a:pt x="886338" y="15573"/>
                </a:cubicBezTo>
                <a:cubicBezTo>
                  <a:pt x="923675" y="7383"/>
                  <a:pt x="961734" y="2327"/>
                  <a:pt x="999937" y="689"/>
                </a:cubicBezTo>
                <a:cubicBezTo>
                  <a:pt x="1019509" y="-1163"/>
                  <a:pt x="1039008" y="475"/>
                  <a:pt x="1057062" y="8594"/>
                </a:cubicBezTo>
                <a:cubicBezTo>
                  <a:pt x="1115703" y="34515"/>
                  <a:pt x="1122636" y="110073"/>
                  <a:pt x="1118376" y="165905"/>
                </a:cubicBezTo>
                <a:cubicBezTo>
                  <a:pt x="1101332" y="296654"/>
                  <a:pt x="1012792" y="426548"/>
                  <a:pt x="941946" y="536360"/>
                </a:cubicBezTo>
                <a:cubicBezTo>
                  <a:pt x="860556" y="655216"/>
                  <a:pt x="772594" y="769443"/>
                  <a:pt x="685427" y="884169"/>
                </a:cubicBezTo>
                <a:cubicBezTo>
                  <a:pt x="612703" y="980165"/>
                  <a:pt x="537235" y="1077514"/>
                  <a:pt x="495709" y="1191314"/>
                </a:cubicBezTo>
                <a:cubicBezTo>
                  <a:pt x="485671" y="1230339"/>
                  <a:pt x="460828" y="1280332"/>
                  <a:pt x="489571" y="1314728"/>
                </a:cubicBezTo>
                <a:cubicBezTo>
                  <a:pt x="554567" y="1368352"/>
                  <a:pt x="652784" y="1330680"/>
                  <a:pt x="720091" y="1300200"/>
                </a:cubicBezTo>
                <a:cubicBezTo>
                  <a:pt x="826108" y="1246434"/>
                  <a:pt x="920714" y="1173653"/>
                  <a:pt x="1019653" y="1109062"/>
                </a:cubicBezTo>
                <a:cubicBezTo>
                  <a:pt x="1106387" y="1052376"/>
                  <a:pt x="1201282" y="1003381"/>
                  <a:pt x="1305421" y="988497"/>
                </a:cubicBezTo>
                <a:cubicBezTo>
                  <a:pt x="1381539" y="976604"/>
                  <a:pt x="1426603" y="1017410"/>
                  <a:pt x="1419237" y="1093537"/>
                </a:cubicBezTo>
                <a:cubicBezTo>
                  <a:pt x="1402916" y="1207480"/>
                  <a:pt x="1292927" y="1323558"/>
                  <a:pt x="1225764" y="1415852"/>
                </a:cubicBezTo>
                <a:cubicBezTo>
                  <a:pt x="1166906" y="1493332"/>
                  <a:pt x="1087972" y="1583347"/>
                  <a:pt x="1108987" y="1687105"/>
                </a:cubicBezTo>
                <a:cubicBezTo>
                  <a:pt x="1138308" y="1772633"/>
                  <a:pt x="1241291" y="1790223"/>
                  <a:pt x="1321309" y="1791861"/>
                </a:cubicBezTo>
                <a:cubicBezTo>
                  <a:pt x="1471234" y="1790864"/>
                  <a:pt x="1612999" y="1727982"/>
                  <a:pt x="1763141" y="1726985"/>
                </a:cubicBezTo>
                <a:cubicBezTo>
                  <a:pt x="1985212" y="1737952"/>
                  <a:pt x="1944770" y="2029075"/>
                  <a:pt x="1921299" y="2180333"/>
                </a:cubicBezTo>
                <a:cubicBezTo>
                  <a:pt x="1902522" y="2286798"/>
                  <a:pt x="1874068" y="2391482"/>
                  <a:pt x="1840487" y="2494315"/>
                </a:cubicBezTo>
                <a:cubicBezTo>
                  <a:pt x="1802355" y="2609539"/>
                  <a:pt x="1766968" y="2725689"/>
                  <a:pt x="1723926" y="2839275"/>
                </a:cubicBezTo>
                <a:close/>
              </a:path>
            </a:pathLst>
          </a:custGeom>
          <a:solidFill>
            <a:schemeClr val="accent1"/>
          </a:solidFill>
          <a:ln w="7188" cap="flat">
            <a:noFill/>
            <a:prstDash val="solid"/>
            <a:miter/>
          </a:ln>
        </p:spPr>
        <p:txBody>
          <a:bodyPr rtlCol="0" anchor="ctr"/>
          <a:lstStyle/>
          <a:p>
            <a:endParaRPr lang="fi-FI"/>
          </a:p>
        </p:txBody>
      </p:sp>
      <p:sp>
        <p:nvSpPr>
          <p:cNvPr id="3" name="Kuvan paikkamerkki 14" descr="Pyöreäreunainen kuvapaikka vasemmalla">
            <a:extLst>
              <a:ext uri="{FF2B5EF4-FFF2-40B4-BE49-F238E27FC236}">
                <a16:creationId xmlns:a16="http://schemas.microsoft.com/office/drawing/2014/main" id="{EBAA9173-C648-415D-D64B-6D64ADF9F6B4}"/>
              </a:ext>
            </a:extLst>
          </p:cNvPr>
          <p:cNvSpPr>
            <a:spLocks noGrp="1"/>
          </p:cNvSpPr>
          <p:nvPr>
            <p:ph type="pic" sz="quarter" idx="17"/>
          </p:nvPr>
        </p:nvSpPr>
        <p:spPr>
          <a:xfrm>
            <a:off x="-1676666" y="1550871"/>
            <a:ext cx="5885276" cy="5003125"/>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006827"/>
              <a:gd name="connsiteX1" fmla="*/ 2407090 w 5011488"/>
              <a:gd name="connsiteY1" fmla="*/ 2842834 h 3006827"/>
              <a:gd name="connsiteX2" fmla="*/ 1849642 w 5011488"/>
              <a:gd name="connsiteY2" fmla="*/ 2697099 h 3006827"/>
              <a:gd name="connsiteX3" fmla="*/ 86971 w 5011488"/>
              <a:gd name="connsiteY3" fmla="*/ 2310572 h 3006827"/>
              <a:gd name="connsiteX4" fmla="*/ 411018 w 5011488"/>
              <a:gd name="connsiteY4" fmla="*/ 755221 h 3006827"/>
              <a:gd name="connsiteX5" fmla="*/ 1888476 w 5011488"/>
              <a:gd name="connsiteY5" fmla="*/ 604602 h 3006827"/>
              <a:gd name="connsiteX6" fmla="*/ 3785618 w 5011488"/>
              <a:gd name="connsiteY6" fmla="*/ 50746 h 3006827"/>
              <a:gd name="connsiteX7" fmla="*/ 5000166 w 5011488"/>
              <a:gd name="connsiteY7" fmla="*/ 1573593 h 3006827"/>
              <a:gd name="connsiteX8" fmla="*/ 4280699 w 5011488"/>
              <a:gd name="connsiteY8" fmla="*/ 2923749 h 3006827"/>
              <a:gd name="connsiteX0" fmla="*/ 4259154 w 4989943"/>
              <a:gd name="connsiteY0" fmla="*/ 2923749 h 3006827"/>
              <a:gd name="connsiteX1" fmla="*/ 2385545 w 4989943"/>
              <a:gd name="connsiteY1" fmla="*/ 2842834 h 3006827"/>
              <a:gd name="connsiteX2" fmla="*/ 1828097 w 4989943"/>
              <a:gd name="connsiteY2" fmla="*/ 2697099 h 3006827"/>
              <a:gd name="connsiteX3" fmla="*/ 1457497 w 4989943"/>
              <a:gd name="connsiteY3" fmla="*/ 2638118 h 3006827"/>
              <a:gd name="connsiteX4" fmla="*/ 65426 w 4989943"/>
              <a:gd name="connsiteY4" fmla="*/ 2310572 h 3006827"/>
              <a:gd name="connsiteX5" fmla="*/ 389473 w 4989943"/>
              <a:gd name="connsiteY5" fmla="*/ 755221 h 3006827"/>
              <a:gd name="connsiteX6" fmla="*/ 1866931 w 4989943"/>
              <a:gd name="connsiteY6" fmla="*/ 604602 h 3006827"/>
              <a:gd name="connsiteX7" fmla="*/ 3764073 w 4989943"/>
              <a:gd name="connsiteY7" fmla="*/ 50746 h 3006827"/>
              <a:gd name="connsiteX8" fmla="*/ 4978621 w 4989943"/>
              <a:gd name="connsiteY8" fmla="*/ 1573593 h 3006827"/>
              <a:gd name="connsiteX9" fmla="*/ 4259154 w 4989943"/>
              <a:gd name="connsiteY9" fmla="*/ 2923749 h 3006827"/>
              <a:gd name="connsiteX0" fmla="*/ 4259154 w 4989943"/>
              <a:gd name="connsiteY0" fmla="*/ 2923749 h 3006827"/>
              <a:gd name="connsiteX1" fmla="*/ 2385545 w 4989943"/>
              <a:gd name="connsiteY1" fmla="*/ 2842834 h 3006827"/>
              <a:gd name="connsiteX2" fmla="*/ 2180829 w 4989943"/>
              <a:gd name="connsiteY2" fmla="*/ 2528936 h 3006827"/>
              <a:gd name="connsiteX3" fmla="*/ 1828097 w 4989943"/>
              <a:gd name="connsiteY3" fmla="*/ 2697099 h 3006827"/>
              <a:gd name="connsiteX4" fmla="*/ 1457497 w 4989943"/>
              <a:gd name="connsiteY4" fmla="*/ 2638118 h 3006827"/>
              <a:gd name="connsiteX5" fmla="*/ 65426 w 4989943"/>
              <a:gd name="connsiteY5" fmla="*/ 2310572 h 3006827"/>
              <a:gd name="connsiteX6" fmla="*/ 389473 w 4989943"/>
              <a:gd name="connsiteY6" fmla="*/ 755221 h 3006827"/>
              <a:gd name="connsiteX7" fmla="*/ 1866931 w 4989943"/>
              <a:gd name="connsiteY7" fmla="*/ 604602 h 3006827"/>
              <a:gd name="connsiteX8" fmla="*/ 3764073 w 4989943"/>
              <a:gd name="connsiteY8" fmla="*/ 50746 h 3006827"/>
              <a:gd name="connsiteX9" fmla="*/ 4978621 w 4989943"/>
              <a:gd name="connsiteY9" fmla="*/ 1573593 h 3006827"/>
              <a:gd name="connsiteX10" fmla="*/ 4259154 w 4989943"/>
              <a:gd name="connsiteY10" fmla="*/ 2923749 h 3006827"/>
              <a:gd name="connsiteX0" fmla="*/ 4259154 w 4989943"/>
              <a:gd name="connsiteY0" fmla="*/ 2923749 h 3035963"/>
              <a:gd name="connsiteX1" fmla="*/ 2890512 w 4989943"/>
              <a:gd name="connsiteY1" fmla="*/ 2952016 h 3035963"/>
              <a:gd name="connsiteX2" fmla="*/ 2180829 w 4989943"/>
              <a:gd name="connsiteY2" fmla="*/ 2528936 h 3035963"/>
              <a:gd name="connsiteX3" fmla="*/ 1828097 w 4989943"/>
              <a:gd name="connsiteY3" fmla="*/ 2697099 h 3035963"/>
              <a:gd name="connsiteX4" fmla="*/ 1457497 w 4989943"/>
              <a:gd name="connsiteY4" fmla="*/ 2638118 h 3035963"/>
              <a:gd name="connsiteX5" fmla="*/ 65426 w 4989943"/>
              <a:gd name="connsiteY5" fmla="*/ 2310572 h 3035963"/>
              <a:gd name="connsiteX6" fmla="*/ 389473 w 4989943"/>
              <a:gd name="connsiteY6" fmla="*/ 755221 h 3035963"/>
              <a:gd name="connsiteX7" fmla="*/ 1866931 w 4989943"/>
              <a:gd name="connsiteY7" fmla="*/ 604602 h 3035963"/>
              <a:gd name="connsiteX8" fmla="*/ 3764073 w 4989943"/>
              <a:gd name="connsiteY8" fmla="*/ 50746 h 3035963"/>
              <a:gd name="connsiteX9" fmla="*/ 4978621 w 4989943"/>
              <a:gd name="connsiteY9" fmla="*/ 1573593 h 3035963"/>
              <a:gd name="connsiteX10" fmla="*/ 4259154 w 4989943"/>
              <a:gd name="connsiteY10" fmla="*/ 2923749 h 3035963"/>
              <a:gd name="connsiteX0" fmla="*/ 4259154 w 4989943"/>
              <a:gd name="connsiteY0" fmla="*/ 3353322 h 3465536"/>
              <a:gd name="connsiteX1" fmla="*/ 2890512 w 4989943"/>
              <a:gd name="connsiteY1" fmla="*/ 3381589 h 3465536"/>
              <a:gd name="connsiteX2" fmla="*/ 2180829 w 4989943"/>
              <a:gd name="connsiteY2" fmla="*/ 2958509 h 3465536"/>
              <a:gd name="connsiteX3" fmla="*/ 1828097 w 4989943"/>
              <a:gd name="connsiteY3" fmla="*/ 3126672 h 3465536"/>
              <a:gd name="connsiteX4" fmla="*/ 1457497 w 4989943"/>
              <a:gd name="connsiteY4" fmla="*/ 3067691 h 3465536"/>
              <a:gd name="connsiteX5" fmla="*/ 65426 w 4989943"/>
              <a:gd name="connsiteY5" fmla="*/ 2740145 h 3465536"/>
              <a:gd name="connsiteX6" fmla="*/ 389473 w 4989943"/>
              <a:gd name="connsiteY6" fmla="*/ 1184794 h 3465536"/>
              <a:gd name="connsiteX7" fmla="*/ 2835922 w 4989943"/>
              <a:gd name="connsiteY7" fmla="*/ 24240 h 3465536"/>
              <a:gd name="connsiteX8" fmla="*/ 3764073 w 4989943"/>
              <a:gd name="connsiteY8" fmla="*/ 480319 h 3465536"/>
              <a:gd name="connsiteX9" fmla="*/ 4978621 w 4989943"/>
              <a:gd name="connsiteY9" fmla="*/ 2003166 h 3465536"/>
              <a:gd name="connsiteX10" fmla="*/ 4259154 w 4989943"/>
              <a:gd name="connsiteY10" fmla="*/ 3353322 h 3465536"/>
              <a:gd name="connsiteX0" fmla="*/ 4245431 w 4976220"/>
              <a:gd name="connsiteY0" fmla="*/ 3332426 h 3444640"/>
              <a:gd name="connsiteX1" fmla="*/ 2876789 w 4976220"/>
              <a:gd name="connsiteY1" fmla="*/ 3360693 h 3444640"/>
              <a:gd name="connsiteX2" fmla="*/ 2167106 w 4976220"/>
              <a:gd name="connsiteY2" fmla="*/ 2937613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245431 w 4976220"/>
              <a:gd name="connsiteY0" fmla="*/ 3332426 h 3444640"/>
              <a:gd name="connsiteX1" fmla="*/ 2876789 w 4976220"/>
              <a:gd name="connsiteY1" fmla="*/ 3360693 h 3444640"/>
              <a:gd name="connsiteX2" fmla="*/ 2330879 w 4976220"/>
              <a:gd name="connsiteY2" fmla="*/ 3074091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1608645 w 4770491"/>
              <a:gd name="connsiteY3" fmla="*/ 3105776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479992 w 4770491"/>
              <a:gd name="connsiteY2" fmla="*/ 3046796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98795"/>
              <a:gd name="connsiteX1" fmla="*/ 2957663 w 4770491"/>
              <a:gd name="connsiteY1" fmla="*/ 3469875 h 3498795"/>
              <a:gd name="connsiteX2" fmla="*/ 2479992 w 4770491"/>
              <a:gd name="connsiteY2" fmla="*/ 304679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80343 w 4770491"/>
              <a:gd name="connsiteY2" fmla="*/ 292796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73506 h 3539875"/>
              <a:gd name="connsiteX1" fmla="*/ 2957663 w 4770491"/>
              <a:gd name="connsiteY1" fmla="*/ 3510955 h 3539875"/>
              <a:gd name="connsiteX2" fmla="*/ 2580343 w 4770491"/>
              <a:gd name="connsiteY2" fmla="*/ 2969046 h 3539875"/>
              <a:gd name="connsiteX3" fmla="*/ 2004430 w 4770491"/>
              <a:gd name="connsiteY3" fmla="*/ 2860253 h 3539875"/>
              <a:gd name="connsiteX4" fmla="*/ 1238045 w 4770491"/>
              <a:gd name="connsiteY4" fmla="*/ 3087875 h 3539875"/>
              <a:gd name="connsiteX5" fmla="*/ 105281 w 4770491"/>
              <a:gd name="connsiteY5" fmla="*/ 2446430 h 3539875"/>
              <a:gd name="connsiteX6" fmla="*/ 170021 w 4770491"/>
              <a:gd name="connsiteY6" fmla="*/ 1204978 h 3539875"/>
              <a:gd name="connsiteX7" fmla="*/ 1579239 w 4770491"/>
              <a:gd name="connsiteY7" fmla="*/ 822347 h 3539875"/>
              <a:gd name="connsiteX8" fmla="*/ 2616470 w 4770491"/>
              <a:gd name="connsiteY8" fmla="*/ 44424 h 3539875"/>
              <a:gd name="connsiteX9" fmla="*/ 3811161 w 4770491"/>
              <a:gd name="connsiteY9" fmla="*/ 161994 h 3539875"/>
              <a:gd name="connsiteX10" fmla="*/ 4759169 w 4770491"/>
              <a:gd name="connsiteY10" fmla="*/ 2023350 h 3539875"/>
              <a:gd name="connsiteX11" fmla="*/ 4039702 w 4770491"/>
              <a:gd name="connsiteY11" fmla="*/ 3373506 h 3539875"/>
              <a:gd name="connsiteX0" fmla="*/ 4039702 w 4770491"/>
              <a:gd name="connsiteY0" fmla="*/ 3373506 h 3539875"/>
              <a:gd name="connsiteX1" fmla="*/ 2957663 w 4770491"/>
              <a:gd name="connsiteY1" fmla="*/ 3510955 h 3539875"/>
              <a:gd name="connsiteX2" fmla="*/ 2524814 w 4770491"/>
              <a:gd name="connsiteY2" fmla="*/ 3025464 h 3539875"/>
              <a:gd name="connsiteX3" fmla="*/ 2004430 w 4770491"/>
              <a:gd name="connsiteY3" fmla="*/ 2860253 h 3539875"/>
              <a:gd name="connsiteX4" fmla="*/ 1238045 w 4770491"/>
              <a:gd name="connsiteY4" fmla="*/ 3087875 h 3539875"/>
              <a:gd name="connsiteX5" fmla="*/ 105281 w 4770491"/>
              <a:gd name="connsiteY5" fmla="*/ 2446430 h 3539875"/>
              <a:gd name="connsiteX6" fmla="*/ 170021 w 4770491"/>
              <a:gd name="connsiteY6" fmla="*/ 1204978 h 3539875"/>
              <a:gd name="connsiteX7" fmla="*/ 1579239 w 4770491"/>
              <a:gd name="connsiteY7" fmla="*/ 822347 h 3539875"/>
              <a:gd name="connsiteX8" fmla="*/ 2616470 w 4770491"/>
              <a:gd name="connsiteY8" fmla="*/ 44424 h 3539875"/>
              <a:gd name="connsiteX9" fmla="*/ 3811161 w 4770491"/>
              <a:gd name="connsiteY9" fmla="*/ 161994 h 3539875"/>
              <a:gd name="connsiteX10" fmla="*/ 4759169 w 4770491"/>
              <a:gd name="connsiteY10" fmla="*/ 2023350 h 3539875"/>
              <a:gd name="connsiteX11" fmla="*/ 4039702 w 4770491"/>
              <a:gd name="connsiteY11" fmla="*/ 3373506 h 3539875"/>
              <a:gd name="connsiteX0" fmla="*/ 4039702 w 4770491"/>
              <a:gd name="connsiteY0" fmla="*/ 3373506 h 3590771"/>
              <a:gd name="connsiteX1" fmla="*/ 3068722 w 4770491"/>
              <a:gd name="connsiteY1" fmla="*/ 3576776 h 3590771"/>
              <a:gd name="connsiteX2" fmla="*/ 2524814 w 4770491"/>
              <a:gd name="connsiteY2" fmla="*/ 3025464 h 3590771"/>
              <a:gd name="connsiteX3" fmla="*/ 2004430 w 4770491"/>
              <a:gd name="connsiteY3" fmla="*/ 2860253 h 3590771"/>
              <a:gd name="connsiteX4" fmla="*/ 1238045 w 4770491"/>
              <a:gd name="connsiteY4" fmla="*/ 3087875 h 3590771"/>
              <a:gd name="connsiteX5" fmla="*/ 105281 w 4770491"/>
              <a:gd name="connsiteY5" fmla="*/ 2446430 h 3590771"/>
              <a:gd name="connsiteX6" fmla="*/ 170021 w 4770491"/>
              <a:gd name="connsiteY6" fmla="*/ 1204978 h 3590771"/>
              <a:gd name="connsiteX7" fmla="*/ 1579239 w 4770491"/>
              <a:gd name="connsiteY7" fmla="*/ 822347 h 3590771"/>
              <a:gd name="connsiteX8" fmla="*/ 2616470 w 4770491"/>
              <a:gd name="connsiteY8" fmla="*/ 44424 h 3590771"/>
              <a:gd name="connsiteX9" fmla="*/ 3811161 w 4770491"/>
              <a:gd name="connsiteY9" fmla="*/ 161994 h 3590771"/>
              <a:gd name="connsiteX10" fmla="*/ 4759169 w 4770491"/>
              <a:gd name="connsiteY10" fmla="*/ 2023350 h 3590771"/>
              <a:gd name="connsiteX11" fmla="*/ 4039702 w 4770491"/>
              <a:gd name="connsiteY11" fmla="*/ 3373506 h 3590771"/>
              <a:gd name="connsiteX0" fmla="*/ 4039702 w 4770491"/>
              <a:gd name="connsiteY0" fmla="*/ 3335524 h 3552789"/>
              <a:gd name="connsiteX1" fmla="*/ 3068722 w 4770491"/>
              <a:gd name="connsiteY1" fmla="*/ 3538794 h 3552789"/>
              <a:gd name="connsiteX2" fmla="*/ 2524814 w 4770491"/>
              <a:gd name="connsiteY2" fmla="*/ 2987482 h 3552789"/>
              <a:gd name="connsiteX3" fmla="*/ 2004430 w 4770491"/>
              <a:gd name="connsiteY3" fmla="*/ 2822271 h 3552789"/>
              <a:gd name="connsiteX4" fmla="*/ 1238045 w 4770491"/>
              <a:gd name="connsiteY4" fmla="*/ 3049893 h 3552789"/>
              <a:gd name="connsiteX5" fmla="*/ 105281 w 4770491"/>
              <a:gd name="connsiteY5" fmla="*/ 2408448 h 3552789"/>
              <a:gd name="connsiteX6" fmla="*/ 170021 w 4770491"/>
              <a:gd name="connsiteY6" fmla="*/ 1166996 h 3552789"/>
              <a:gd name="connsiteX7" fmla="*/ 1579239 w 4770491"/>
              <a:gd name="connsiteY7" fmla="*/ 784365 h 3552789"/>
              <a:gd name="connsiteX8" fmla="*/ 2616470 w 4770491"/>
              <a:gd name="connsiteY8" fmla="*/ 6442 h 3552789"/>
              <a:gd name="connsiteX9" fmla="*/ 4033278 w 4770491"/>
              <a:gd name="connsiteY9" fmla="*/ 321476 h 3552789"/>
              <a:gd name="connsiteX10" fmla="*/ 4759169 w 4770491"/>
              <a:gd name="connsiteY10" fmla="*/ 1985368 h 3552789"/>
              <a:gd name="connsiteX11" fmla="*/ 4039702 w 4770491"/>
              <a:gd name="connsiteY11" fmla="*/ 3335524 h 3552789"/>
              <a:gd name="connsiteX0" fmla="*/ 4039702 w 4770491"/>
              <a:gd name="connsiteY0" fmla="*/ 3335524 h 3552789"/>
              <a:gd name="connsiteX1" fmla="*/ 3068722 w 4770491"/>
              <a:gd name="connsiteY1" fmla="*/ 3538794 h 3552789"/>
              <a:gd name="connsiteX2" fmla="*/ 2491497 w 4770491"/>
              <a:gd name="connsiteY2" fmla="*/ 3109721 h 3552789"/>
              <a:gd name="connsiteX3" fmla="*/ 2004430 w 4770491"/>
              <a:gd name="connsiteY3" fmla="*/ 2822271 h 3552789"/>
              <a:gd name="connsiteX4" fmla="*/ 1238045 w 4770491"/>
              <a:gd name="connsiteY4" fmla="*/ 3049893 h 3552789"/>
              <a:gd name="connsiteX5" fmla="*/ 105281 w 4770491"/>
              <a:gd name="connsiteY5" fmla="*/ 2408448 h 3552789"/>
              <a:gd name="connsiteX6" fmla="*/ 170021 w 4770491"/>
              <a:gd name="connsiteY6" fmla="*/ 1166996 h 3552789"/>
              <a:gd name="connsiteX7" fmla="*/ 1579239 w 4770491"/>
              <a:gd name="connsiteY7" fmla="*/ 784365 h 3552789"/>
              <a:gd name="connsiteX8" fmla="*/ 2616470 w 4770491"/>
              <a:gd name="connsiteY8" fmla="*/ 6442 h 3552789"/>
              <a:gd name="connsiteX9" fmla="*/ 4033278 w 4770491"/>
              <a:gd name="connsiteY9" fmla="*/ 321476 h 3552789"/>
              <a:gd name="connsiteX10" fmla="*/ 4759169 w 4770491"/>
              <a:gd name="connsiteY10" fmla="*/ 1985368 h 3552789"/>
              <a:gd name="connsiteX11" fmla="*/ 4039702 w 4770491"/>
              <a:gd name="connsiteY11" fmla="*/ 3335524 h 3552789"/>
              <a:gd name="connsiteX0" fmla="*/ 4039702 w 4770491"/>
              <a:gd name="connsiteY0" fmla="*/ 3335524 h 3495761"/>
              <a:gd name="connsiteX1" fmla="*/ 3213098 w 4770491"/>
              <a:gd name="connsiteY1" fmla="*/ 3463570 h 3495761"/>
              <a:gd name="connsiteX2" fmla="*/ 2491497 w 4770491"/>
              <a:gd name="connsiteY2" fmla="*/ 3109721 h 3495761"/>
              <a:gd name="connsiteX3" fmla="*/ 2004430 w 4770491"/>
              <a:gd name="connsiteY3" fmla="*/ 2822271 h 3495761"/>
              <a:gd name="connsiteX4" fmla="*/ 1238045 w 4770491"/>
              <a:gd name="connsiteY4" fmla="*/ 3049893 h 3495761"/>
              <a:gd name="connsiteX5" fmla="*/ 105281 w 4770491"/>
              <a:gd name="connsiteY5" fmla="*/ 2408448 h 3495761"/>
              <a:gd name="connsiteX6" fmla="*/ 170021 w 4770491"/>
              <a:gd name="connsiteY6" fmla="*/ 1166996 h 3495761"/>
              <a:gd name="connsiteX7" fmla="*/ 1579239 w 4770491"/>
              <a:gd name="connsiteY7" fmla="*/ 784365 h 3495761"/>
              <a:gd name="connsiteX8" fmla="*/ 2616470 w 4770491"/>
              <a:gd name="connsiteY8" fmla="*/ 6442 h 3495761"/>
              <a:gd name="connsiteX9" fmla="*/ 4033278 w 4770491"/>
              <a:gd name="connsiteY9" fmla="*/ 321476 h 3495761"/>
              <a:gd name="connsiteX10" fmla="*/ 4759169 w 4770491"/>
              <a:gd name="connsiteY10" fmla="*/ 1985368 h 3495761"/>
              <a:gd name="connsiteX11" fmla="*/ 4039702 w 4770491"/>
              <a:gd name="connsiteY11" fmla="*/ 3335524 h 3495761"/>
              <a:gd name="connsiteX0" fmla="*/ 4039702 w 4770491"/>
              <a:gd name="connsiteY0" fmla="*/ 3372916 h 3533153"/>
              <a:gd name="connsiteX1" fmla="*/ 3213098 w 4770491"/>
              <a:gd name="connsiteY1" fmla="*/ 3500962 h 3533153"/>
              <a:gd name="connsiteX2" fmla="*/ 2491497 w 4770491"/>
              <a:gd name="connsiteY2" fmla="*/ 3147113 h 3533153"/>
              <a:gd name="connsiteX3" fmla="*/ 2004430 w 4770491"/>
              <a:gd name="connsiteY3" fmla="*/ 2859663 h 3533153"/>
              <a:gd name="connsiteX4" fmla="*/ 1238045 w 4770491"/>
              <a:gd name="connsiteY4" fmla="*/ 3087285 h 3533153"/>
              <a:gd name="connsiteX5" fmla="*/ 105281 w 4770491"/>
              <a:gd name="connsiteY5" fmla="*/ 2445840 h 3533153"/>
              <a:gd name="connsiteX6" fmla="*/ 170021 w 4770491"/>
              <a:gd name="connsiteY6" fmla="*/ 1204388 h 3533153"/>
              <a:gd name="connsiteX7" fmla="*/ 1579239 w 4770491"/>
              <a:gd name="connsiteY7" fmla="*/ 821757 h 3533153"/>
              <a:gd name="connsiteX8" fmla="*/ 2616470 w 4770491"/>
              <a:gd name="connsiteY8" fmla="*/ 43834 h 3533153"/>
              <a:gd name="connsiteX9" fmla="*/ 3430600 w 4770491"/>
              <a:gd name="connsiteY9" fmla="*/ 125483 h 3533153"/>
              <a:gd name="connsiteX10" fmla="*/ 4033278 w 4770491"/>
              <a:gd name="connsiteY10" fmla="*/ 358868 h 3533153"/>
              <a:gd name="connsiteX11" fmla="*/ 4759169 w 4770491"/>
              <a:gd name="connsiteY11" fmla="*/ 2022760 h 3533153"/>
              <a:gd name="connsiteX12" fmla="*/ 4039702 w 4770491"/>
              <a:gd name="connsiteY12" fmla="*/ 3372916 h 3533153"/>
              <a:gd name="connsiteX0" fmla="*/ 4039702 w 4770491"/>
              <a:gd name="connsiteY0" fmla="*/ 3429813 h 3590050"/>
              <a:gd name="connsiteX1" fmla="*/ 3213098 w 4770491"/>
              <a:gd name="connsiteY1" fmla="*/ 3557859 h 3590050"/>
              <a:gd name="connsiteX2" fmla="*/ 2491497 w 4770491"/>
              <a:gd name="connsiteY2" fmla="*/ 3204010 h 3590050"/>
              <a:gd name="connsiteX3" fmla="*/ 2004430 w 4770491"/>
              <a:gd name="connsiteY3" fmla="*/ 2916560 h 3590050"/>
              <a:gd name="connsiteX4" fmla="*/ 1238045 w 4770491"/>
              <a:gd name="connsiteY4" fmla="*/ 3144182 h 3590050"/>
              <a:gd name="connsiteX5" fmla="*/ 105281 w 4770491"/>
              <a:gd name="connsiteY5" fmla="*/ 2502737 h 3590050"/>
              <a:gd name="connsiteX6" fmla="*/ 170021 w 4770491"/>
              <a:gd name="connsiteY6" fmla="*/ 1261285 h 3590050"/>
              <a:gd name="connsiteX7" fmla="*/ 1579239 w 4770491"/>
              <a:gd name="connsiteY7" fmla="*/ 878654 h 3590050"/>
              <a:gd name="connsiteX8" fmla="*/ 2616470 w 4770491"/>
              <a:gd name="connsiteY8" fmla="*/ 100731 h 3590050"/>
              <a:gd name="connsiteX9" fmla="*/ 3430600 w 4770491"/>
              <a:gd name="connsiteY9" fmla="*/ 31932 h 3590050"/>
              <a:gd name="connsiteX10" fmla="*/ 4033278 w 4770491"/>
              <a:gd name="connsiteY10" fmla="*/ 415765 h 3590050"/>
              <a:gd name="connsiteX11" fmla="*/ 4759169 w 4770491"/>
              <a:gd name="connsiteY11" fmla="*/ 2079657 h 3590050"/>
              <a:gd name="connsiteX12" fmla="*/ 4039702 w 4770491"/>
              <a:gd name="connsiteY12" fmla="*/ 3429813 h 3590050"/>
              <a:gd name="connsiteX0" fmla="*/ 4039702 w 4770491"/>
              <a:gd name="connsiteY0" fmla="*/ 3479562 h 3639799"/>
              <a:gd name="connsiteX1" fmla="*/ 3213098 w 4770491"/>
              <a:gd name="connsiteY1" fmla="*/ 3607608 h 3639799"/>
              <a:gd name="connsiteX2" fmla="*/ 2491497 w 4770491"/>
              <a:gd name="connsiteY2" fmla="*/ 3253759 h 3639799"/>
              <a:gd name="connsiteX3" fmla="*/ 2004430 w 4770491"/>
              <a:gd name="connsiteY3" fmla="*/ 2966309 h 3639799"/>
              <a:gd name="connsiteX4" fmla="*/ 1238045 w 4770491"/>
              <a:gd name="connsiteY4" fmla="*/ 3193931 h 3639799"/>
              <a:gd name="connsiteX5" fmla="*/ 105281 w 4770491"/>
              <a:gd name="connsiteY5" fmla="*/ 2552486 h 3639799"/>
              <a:gd name="connsiteX6" fmla="*/ 170021 w 4770491"/>
              <a:gd name="connsiteY6" fmla="*/ 1311034 h 3639799"/>
              <a:gd name="connsiteX7" fmla="*/ 1579239 w 4770491"/>
              <a:gd name="connsiteY7" fmla="*/ 928403 h 3639799"/>
              <a:gd name="connsiteX8" fmla="*/ 2616470 w 4770491"/>
              <a:gd name="connsiteY8" fmla="*/ 150480 h 3639799"/>
              <a:gd name="connsiteX9" fmla="*/ 3430600 w 4770491"/>
              <a:gd name="connsiteY9" fmla="*/ 81681 h 3639799"/>
              <a:gd name="connsiteX10" fmla="*/ 4255395 w 4770491"/>
              <a:gd name="connsiteY10" fmla="*/ 145811 h 3639799"/>
              <a:gd name="connsiteX11" fmla="*/ 4759169 w 4770491"/>
              <a:gd name="connsiteY11" fmla="*/ 2129406 h 3639799"/>
              <a:gd name="connsiteX12" fmla="*/ 4039702 w 4770491"/>
              <a:gd name="connsiteY12" fmla="*/ 3479562 h 3639799"/>
              <a:gd name="connsiteX0" fmla="*/ 4039702 w 4831442"/>
              <a:gd name="connsiteY0" fmla="*/ 3429814 h 3590051"/>
              <a:gd name="connsiteX1" fmla="*/ 3213098 w 4831442"/>
              <a:gd name="connsiteY1" fmla="*/ 3557860 h 3590051"/>
              <a:gd name="connsiteX2" fmla="*/ 2491497 w 4831442"/>
              <a:gd name="connsiteY2" fmla="*/ 3204011 h 3590051"/>
              <a:gd name="connsiteX3" fmla="*/ 2004430 w 4831442"/>
              <a:gd name="connsiteY3" fmla="*/ 2916561 h 3590051"/>
              <a:gd name="connsiteX4" fmla="*/ 1238045 w 4831442"/>
              <a:gd name="connsiteY4" fmla="*/ 3144183 h 3590051"/>
              <a:gd name="connsiteX5" fmla="*/ 105281 w 4831442"/>
              <a:gd name="connsiteY5" fmla="*/ 2502738 h 3590051"/>
              <a:gd name="connsiteX6" fmla="*/ 170021 w 4831442"/>
              <a:gd name="connsiteY6" fmla="*/ 1261286 h 3590051"/>
              <a:gd name="connsiteX7" fmla="*/ 1579239 w 4831442"/>
              <a:gd name="connsiteY7" fmla="*/ 878655 h 3590051"/>
              <a:gd name="connsiteX8" fmla="*/ 2616470 w 4831442"/>
              <a:gd name="connsiteY8" fmla="*/ 100732 h 3590051"/>
              <a:gd name="connsiteX9" fmla="*/ 3430600 w 4831442"/>
              <a:gd name="connsiteY9" fmla="*/ 31933 h 3590051"/>
              <a:gd name="connsiteX10" fmla="*/ 4544147 w 4831442"/>
              <a:gd name="connsiteY10" fmla="*/ 237109 h 3590051"/>
              <a:gd name="connsiteX11" fmla="*/ 4759169 w 4831442"/>
              <a:gd name="connsiteY11" fmla="*/ 2079658 h 3590051"/>
              <a:gd name="connsiteX12" fmla="*/ 4039702 w 4831442"/>
              <a:gd name="connsiteY12" fmla="*/ 3429814 h 3590051"/>
              <a:gd name="connsiteX0" fmla="*/ 4039702 w 4838446"/>
              <a:gd name="connsiteY0" fmla="*/ 3429814 h 3590051"/>
              <a:gd name="connsiteX1" fmla="*/ 3213098 w 4838446"/>
              <a:gd name="connsiteY1" fmla="*/ 3557860 h 3590051"/>
              <a:gd name="connsiteX2" fmla="*/ 2491497 w 4838446"/>
              <a:gd name="connsiteY2" fmla="*/ 3204011 h 3590051"/>
              <a:gd name="connsiteX3" fmla="*/ 2004430 w 4838446"/>
              <a:gd name="connsiteY3" fmla="*/ 2916561 h 3590051"/>
              <a:gd name="connsiteX4" fmla="*/ 1238045 w 4838446"/>
              <a:gd name="connsiteY4" fmla="*/ 3144183 h 3590051"/>
              <a:gd name="connsiteX5" fmla="*/ 105281 w 4838446"/>
              <a:gd name="connsiteY5" fmla="*/ 2502738 h 3590051"/>
              <a:gd name="connsiteX6" fmla="*/ 170021 w 4838446"/>
              <a:gd name="connsiteY6" fmla="*/ 1261286 h 3590051"/>
              <a:gd name="connsiteX7" fmla="*/ 1579239 w 4838446"/>
              <a:gd name="connsiteY7" fmla="*/ 878655 h 3590051"/>
              <a:gd name="connsiteX8" fmla="*/ 2616470 w 4838446"/>
              <a:gd name="connsiteY8" fmla="*/ 100732 h 3590051"/>
              <a:gd name="connsiteX9" fmla="*/ 3430600 w 4838446"/>
              <a:gd name="connsiteY9" fmla="*/ 31933 h 3590051"/>
              <a:gd name="connsiteX10" fmla="*/ 4555253 w 4838446"/>
              <a:gd name="connsiteY10" fmla="*/ 500393 h 3590051"/>
              <a:gd name="connsiteX11" fmla="*/ 4759169 w 4838446"/>
              <a:gd name="connsiteY11" fmla="*/ 2079658 h 3590051"/>
              <a:gd name="connsiteX12" fmla="*/ 4039702 w 4838446"/>
              <a:gd name="connsiteY12" fmla="*/ 3429814 h 3590051"/>
              <a:gd name="connsiteX0" fmla="*/ 4039702 w 4900927"/>
              <a:gd name="connsiteY0" fmla="*/ 3429814 h 3590051"/>
              <a:gd name="connsiteX1" fmla="*/ 3213098 w 4900927"/>
              <a:gd name="connsiteY1" fmla="*/ 3557860 h 3590051"/>
              <a:gd name="connsiteX2" fmla="*/ 2491497 w 4900927"/>
              <a:gd name="connsiteY2" fmla="*/ 3204011 h 3590051"/>
              <a:gd name="connsiteX3" fmla="*/ 2004430 w 4900927"/>
              <a:gd name="connsiteY3" fmla="*/ 2916561 h 3590051"/>
              <a:gd name="connsiteX4" fmla="*/ 1238045 w 4900927"/>
              <a:gd name="connsiteY4" fmla="*/ 3144183 h 3590051"/>
              <a:gd name="connsiteX5" fmla="*/ 105281 w 4900927"/>
              <a:gd name="connsiteY5" fmla="*/ 2502738 h 3590051"/>
              <a:gd name="connsiteX6" fmla="*/ 170021 w 4900927"/>
              <a:gd name="connsiteY6" fmla="*/ 1261286 h 3590051"/>
              <a:gd name="connsiteX7" fmla="*/ 1579239 w 4900927"/>
              <a:gd name="connsiteY7" fmla="*/ 878655 h 3590051"/>
              <a:gd name="connsiteX8" fmla="*/ 2616470 w 4900927"/>
              <a:gd name="connsiteY8" fmla="*/ 100732 h 3590051"/>
              <a:gd name="connsiteX9" fmla="*/ 3430600 w 4900927"/>
              <a:gd name="connsiteY9" fmla="*/ 31933 h 3590051"/>
              <a:gd name="connsiteX10" fmla="*/ 4555253 w 4900927"/>
              <a:gd name="connsiteY10" fmla="*/ 500393 h 3590051"/>
              <a:gd name="connsiteX11" fmla="*/ 4759169 w 4900927"/>
              <a:gd name="connsiteY11" fmla="*/ 2079658 h 3590051"/>
              <a:gd name="connsiteX12" fmla="*/ 4039702 w 4900927"/>
              <a:gd name="connsiteY12" fmla="*/ 3429814 h 3590051"/>
              <a:gd name="connsiteX0" fmla="*/ 4039702 w 4900927"/>
              <a:gd name="connsiteY0" fmla="*/ 3429814 h 3590051"/>
              <a:gd name="connsiteX1" fmla="*/ 3213098 w 4900927"/>
              <a:gd name="connsiteY1" fmla="*/ 3557860 h 3590051"/>
              <a:gd name="connsiteX2" fmla="*/ 2491497 w 4900927"/>
              <a:gd name="connsiteY2" fmla="*/ 3204011 h 3590051"/>
              <a:gd name="connsiteX3" fmla="*/ 2004430 w 4900927"/>
              <a:gd name="connsiteY3" fmla="*/ 2916561 h 3590051"/>
              <a:gd name="connsiteX4" fmla="*/ 1238045 w 4900927"/>
              <a:gd name="connsiteY4" fmla="*/ 3144183 h 3590051"/>
              <a:gd name="connsiteX5" fmla="*/ 105281 w 4900927"/>
              <a:gd name="connsiteY5" fmla="*/ 2502738 h 3590051"/>
              <a:gd name="connsiteX6" fmla="*/ 170021 w 4900927"/>
              <a:gd name="connsiteY6" fmla="*/ 1261286 h 3590051"/>
              <a:gd name="connsiteX7" fmla="*/ 1579239 w 4900927"/>
              <a:gd name="connsiteY7" fmla="*/ 878655 h 3590051"/>
              <a:gd name="connsiteX8" fmla="*/ 2616470 w 4900927"/>
              <a:gd name="connsiteY8" fmla="*/ 100732 h 3590051"/>
              <a:gd name="connsiteX9" fmla="*/ 3430600 w 4900927"/>
              <a:gd name="connsiteY9" fmla="*/ 31933 h 3590051"/>
              <a:gd name="connsiteX10" fmla="*/ 4555253 w 4900927"/>
              <a:gd name="connsiteY10" fmla="*/ 500393 h 3590051"/>
              <a:gd name="connsiteX11" fmla="*/ 4759169 w 4900927"/>
              <a:gd name="connsiteY11" fmla="*/ 2079658 h 3590051"/>
              <a:gd name="connsiteX12" fmla="*/ 4039702 w 4900927"/>
              <a:gd name="connsiteY12" fmla="*/ 3429814 h 3590051"/>
              <a:gd name="connsiteX0" fmla="*/ 4039702 w 4900927"/>
              <a:gd name="connsiteY0" fmla="*/ 3434613 h 3594850"/>
              <a:gd name="connsiteX1" fmla="*/ 3213098 w 4900927"/>
              <a:gd name="connsiteY1" fmla="*/ 3562659 h 3594850"/>
              <a:gd name="connsiteX2" fmla="*/ 2491497 w 4900927"/>
              <a:gd name="connsiteY2" fmla="*/ 3208810 h 3594850"/>
              <a:gd name="connsiteX3" fmla="*/ 2004430 w 4900927"/>
              <a:gd name="connsiteY3" fmla="*/ 2921360 h 3594850"/>
              <a:gd name="connsiteX4" fmla="*/ 1238045 w 4900927"/>
              <a:gd name="connsiteY4" fmla="*/ 3148982 h 3594850"/>
              <a:gd name="connsiteX5" fmla="*/ 105281 w 4900927"/>
              <a:gd name="connsiteY5" fmla="*/ 2507537 h 3594850"/>
              <a:gd name="connsiteX6" fmla="*/ 170021 w 4900927"/>
              <a:gd name="connsiteY6" fmla="*/ 1266085 h 3594850"/>
              <a:gd name="connsiteX7" fmla="*/ 1579239 w 4900927"/>
              <a:gd name="connsiteY7" fmla="*/ 883454 h 3594850"/>
              <a:gd name="connsiteX8" fmla="*/ 2616470 w 4900927"/>
              <a:gd name="connsiteY8" fmla="*/ 105531 h 3594850"/>
              <a:gd name="connsiteX9" fmla="*/ 3430600 w 4900927"/>
              <a:gd name="connsiteY9" fmla="*/ 36732 h 3594850"/>
              <a:gd name="connsiteX10" fmla="*/ 4555253 w 4900927"/>
              <a:gd name="connsiteY10" fmla="*/ 505192 h 3594850"/>
              <a:gd name="connsiteX11" fmla="*/ 4759169 w 4900927"/>
              <a:gd name="connsiteY11" fmla="*/ 2084457 h 3594850"/>
              <a:gd name="connsiteX12" fmla="*/ 4039702 w 4900927"/>
              <a:gd name="connsiteY12" fmla="*/ 3434613 h 3594850"/>
              <a:gd name="connsiteX0" fmla="*/ 4039702 w 4900927"/>
              <a:gd name="connsiteY0" fmla="*/ 3513183 h 3673420"/>
              <a:gd name="connsiteX1" fmla="*/ 3213098 w 4900927"/>
              <a:gd name="connsiteY1" fmla="*/ 3641229 h 3673420"/>
              <a:gd name="connsiteX2" fmla="*/ 2491497 w 4900927"/>
              <a:gd name="connsiteY2" fmla="*/ 3287380 h 3673420"/>
              <a:gd name="connsiteX3" fmla="*/ 2004430 w 4900927"/>
              <a:gd name="connsiteY3" fmla="*/ 2999930 h 3673420"/>
              <a:gd name="connsiteX4" fmla="*/ 1238045 w 4900927"/>
              <a:gd name="connsiteY4" fmla="*/ 3227552 h 3673420"/>
              <a:gd name="connsiteX5" fmla="*/ 105281 w 4900927"/>
              <a:gd name="connsiteY5" fmla="*/ 2586107 h 3673420"/>
              <a:gd name="connsiteX6" fmla="*/ 170021 w 4900927"/>
              <a:gd name="connsiteY6" fmla="*/ 1344655 h 3673420"/>
              <a:gd name="connsiteX7" fmla="*/ 1579239 w 4900927"/>
              <a:gd name="connsiteY7" fmla="*/ 962024 h 3673420"/>
              <a:gd name="connsiteX8" fmla="*/ 2616470 w 4900927"/>
              <a:gd name="connsiteY8" fmla="*/ 184101 h 3673420"/>
              <a:gd name="connsiteX9" fmla="*/ 3430601 w 4900927"/>
              <a:gd name="connsiteY9" fmla="*/ 21272 h 3673420"/>
              <a:gd name="connsiteX10" fmla="*/ 4555253 w 4900927"/>
              <a:gd name="connsiteY10" fmla="*/ 583762 h 3673420"/>
              <a:gd name="connsiteX11" fmla="*/ 4759169 w 4900927"/>
              <a:gd name="connsiteY11" fmla="*/ 2163027 h 3673420"/>
              <a:gd name="connsiteX12" fmla="*/ 4039702 w 4900927"/>
              <a:gd name="connsiteY12" fmla="*/ 3513183 h 3673420"/>
              <a:gd name="connsiteX0" fmla="*/ 4039702 w 4900927"/>
              <a:gd name="connsiteY0" fmla="*/ 3506327 h 3666564"/>
              <a:gd name="connsiteX1" fmla="*/ 3213098 w 4900927"/>
              <a:gd name="connsiteY1" fmla="*/ 3634373 h 3666564"/>
              <a:gd name="connsiteX2" fmla="*/ 2491497 w 4900927"/>
              <a:gd name="connsiteY2" fmla="*/ 3280524 h 3666564"/>
              <a:gd name="connsiteX3" fmla="*/ 2004430 w 4900927"/>
              <a:gd name="connsiteY3" fmla="*/ 2993074 h 3666564"/>
              <a:gd name="connsiteX4" fmla="*/ 1238045 w 4900927"/>
              <a:gd name="connsiteY4" fmla="*/ 3220696 h 3666564"/>
              <a:gd name="connsiteX5" fmla="*/ 105281 w 4900927"/>
              <a:gd name="connsiteY5" fmla="*/ 2579251 h 3666564"/>
              <a:gd name="connsiteX6" fmla="*/ 170021 w 4900927"/>
              <a:gd name="connsiteY6" fmla="*/ 1337799 h 3666564"/>
              <a:gd name="connsiteX7" fmla="*/ 1579239 w 4900927"/>
              <a:gd name="connsiteY7" fmla="*/ 955168 h 3666564"/>
              <a:gd name="connsiteX8" fmla="*/ 2616470 w 4900927"/>
              <a:gd name="connsiteY8" fmla="*/ 177245 h 3666564"/>
              <a:gd name="connsiteX9" fmla="*/ 3430601 w 4900927"/>
              <a:gd name="connsiteY9" fmla="*/ 14416 h 3666564"/>
              <a:gd name="connsiteX10" fmla="*/ 4555253 w 4900927"/>
              <a:gd name="connsiteY10" fmla="*/ 576906 h 3666564"/>
              <a:gd name="connsiteX11" fmla="*/ 4759169 w 4900927"/>
              <a:gd name="connsiteY11" fmla="*/ 2156171 h 3666564"/>
              <a:gd name="connsiteX12" fmla="*/ 4039702 w 4900927"/>
              <a:gd name="connsiteY12" fmla="*/ 3506327 h 3666564"/>
              <a:gd name="connsiteX0" fmla="*/ 4039702 w 4900927"/>
              <a:gd name="connsiteY0" fmla="*/ 3491911 h 3652148"/>
              <a:gd name="connsiteX1" fmla="*/ 3213098 w 4900927"/>
              <a:gd name="connsiteY1" fmla="*/ 3619957 h 3652148"/>
              <a:gd name="connsiteX2" fmla="*/ 2491497 w 4900927"/>
              <a:gd name="connsiteY2" fmla="*/ 3266108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652148"/>
              <a:gd name="connsiteX1" fmla="*/ 3213098 w 4900927"/>
              <a:gd name="connsiteY1" fmla="*/ 3619957 h 3652148"/>
              <a:gd name="connsiteX2" fmla="*/ 2491497 w 4900927"/>
              <a:gd name="connsiteY2" fmla="*/ 3266108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652148"/>
              <a:gd name="connsiteX1" fmla="*/ 3213098 w 4900927"/>
              <a:gd name="connsiteY1" fmla="*/ 3619957 h 3652148"/>
              <a:gd name="connsiteX2" fmla="*/ 2646979 w 4900927"/>
              <a:gd name="connsiteY2" fmla="*/ 3190884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709723"/>
              <a:gd name="connsiteX1" fmla="*/ 3213098 w 4900927"/>
              <a:gd name="connsiteY1" fmla="*/ 3619957 h 3709723"/>
              <a:gd name="connsiteX2" fmla="*/ 2646979 w 4900927"/>
              <a:gd name="connsiteY2" fmla="*/ 3190884 h 3709723"/>
              <a:gd name="connsiteX3" fmla="*/ 2004430 w 4900927"/>
              <a:gd name="connsiteY3" fmla="*/ 2978658 h 3709723"/>
              <a:gd name="connsiteX4" fmla="*/ 1238045 w 4900927"/>
              <a:gd name="connsiteY4" fmla="*/ 3206280 h 3709723"/>
              <a:gd name="connsiteX5" fmla="*/ 105281 w 4900927"/>
              <a:gd name="connsiteY5" fmla="*/ 2564835 h 3709723"/>
              <a:gd name="connsiteX6" fmla="*/ 170021 w 4900927"/>
              <a:gd name="connsiteY6" fmla="*/ 1323383 h 3709723"/>
              <a:gd name="connsiteX7" fmla="*/ 1579239 w 4900927"/>
              <a:gd name="connsiteY7" fmla="*/ 940752 h 3709723"/>
              <a:gd name="connsiteX8" fmla="*/ 2616470 w 4900927"/>
              <a:gd name="connsiteY8" fmla="*/ 162829 h 3709723"/>
              <a:gd name="connsiteX9" fmla="*/ 3430601 w 4900927"/>
              <a:gd name="connsiteY9" fmla="*/ 0 h 3709723"/>
              <a:gd name="connsiteX10" fmla="*/ 4555253 w 4900927"/>
              <a:gd name="connsiteY10" fmla="*/ 562490 h 3709723"/>
              <a:gd name="connsiteX11" fmla="*/ 4759169 w 4900927"/>
              <a:gd name="connsiteY11" fmla="*/ 2141755 h 3709723"/>
              <a:gd name="connsiteX12" fmla="*/ 4039702 w 4900927"/>
              <a:gd name="connsiteY12" fmla="*/ 3491911 h 3709723"/>
              <a:gd name="connsiteX0" fmla="*/ 4039702 w 4900927"/>
              <a:gd name="connsiteY0" fmla="*/ 3491911 h 3709723"/>
              <a:gd name="connsiteX1" fmla="*/ 3213098 w 4900927"/>
              <a:gd name="connsiteY1" fmla="*/ 3619957 h 3709723"/>
              <a:gd name="connsiteX2" fmla="*/ 2646979 w 4900927"/>
              <a:gd name="connsiteY2" fmla="*/ 3190884 h 3709723"/>
              <a:gd name="connsiteX3" fmla="*/ 2004430 w 4900927"/>
              <a:gd name="connsiteY3" fmla="*/ 2978658 h 3709723"/>
              <a:gd name="connsiteX4" fmla="*/ 1238045 w 4900927"/>
              <a:gd name="connsiteY4" fmla="*/ 3206280 h 3709723"/>
              <a:gd name="connsiteX5" fmla="*/ 105281 w 4900927"/>
              <a:gd name="connsiteY5" fmla="*/ 2564835 h 3709723"/>
              <a:gd name="connsiteX6" fmla="*/ 170021 w 4900927"/>
              <a:gd name="connsiteY6" fmla="*/ 1323383 h 3709723"/>
              <a:gd name="connsiteX7" fmla="*/ 1579239 w 4900927"/>
              <a:gd name="connsiteY7" fmla="*/ 940752 h 3709723"/>
              <a:gd name="connsiteX8" fmla="*/ 2616470 w 4900927"/>
              <a:gd name="connsiteY8" fmla="*/ 162829 h 3709723"/>
              <a:gd name="connsiteX9" fmla="*/ 3430601 w 4900927"/>
              <a:gd name="connsiteY9" fmla="*/ 0 h 3709723"/>
              <a:gd name="connsiteX10" fmla="*/ 4555253 w 4900927"/>
              <a:gd name="connsiteY10" fmla="*/ 562490 h 3709723"/>
              <a:gd name="connsiteX11" fmla="*/ 4759169 w 4900927"/>
              <a:gd name="connsiteY11" fmla="*/ 2141755 h 3709723"/>
              <a:gd name="connsiteX12" fmla="*/ 4039702 w 4900927"/>
              <a:gd name="connsiteY12" fmla="*/ 3491911 h 3709723"/>
              <a:gd name="connsiteX0" fmla="*/ 4039702 w 4900927"/>
              <a:gd name="connsiteY0" fmla="*/ 3491911 h 3619957"/>
              <a:gd name="connsiteX1" fmla="*/ 3213098 w 4900927"/>
              <a:gd name="connsiteY1" fmla="*/ 3619957 h 3619957"/>
              <a:gd name="connsiteX2" fmla="*/ 2646979 w 4900927"/>
              <a:gd name="connsiteY2" fmla="*/ 3190884 h 3619957"/>
              <a:gd name="connsiteX3" fmla="*/ 2004430 w 4900927"/>
              <a:gd name="connsiteY3" fmla="*/ 2978658 h 3619957"/>
              <a:gd name="connsiteX4" fmla="*/ 1238045 w 4900927"/>
              <a:gd name="connsiteY4" fmla="*/ 3206280 h 3619957"/>
              <a:gd name="connsiteX5" fmla="*/ 105281 w 4900927"/>
              <a:gd name="connsiteY5" fmla="*/ 2564835 h 3619957"/>
              <a:gd name="connsiteX6" fmla="*/ 170021 w 4900927"/>
              <a:gd name="connsiteY6" fmla="*/ 1323383 h 3619957"/>
              <a:gd name="connsiteX7" fmla="*/ 1579239 w 4900927"/>
              <a:gd name="connsiteY7" fmla="*/ 940752 h 3619957"/>
              <a:gd name="connsiteX8" fmla="*/ 2616470 w 4900927"/>
              <a:gd name="connsiteY8" fmla="*/ 162829 h 3619957"/>
              <a:gd name="connsiteX9" fmla="*/ 3430601 w 4900927"/>
              <a:gd name="connsiteY9" fmla="*/ 0 h 3619957"/>
              <a:gd name="connsiteX10" fmla="*/ 4555253 w 4900927"/>
              <a:gd name="connsiteY10" fmla="*/ 562490 h 3619957"/>
              <a:gd name="connsiteX11" fmla="*/ 4759169 w 4900927"/>
              <a:gd name="connsiteY11" fmla="*/ 2141755 h 3619957"/>
              <a:gd name="connsiteX12" fmla="*/ 4039702 w 4900927"/>
              <a:gd name="connsiteY12" fmla="*/ 3491911 h 3619957"/>
              <a:gd name="connsiteX0" fmla="*/ 4039702 w 4900927"/>
              <a:gd name="connsiteY0" fmla="*/ 3501314 h 3629360"/>
              <a:gd name="connsiteX1" fmla="*/ 3213098 w 4900927"/>
              <a:gd name="connsiteY1" fmla="*/ 3629360 h 3629360"/>
              <a:gd name="connsiteX2" fmla="*/ 2646979 w 4900927"/>
              <a:gd name="connsiteY2" fmla="*/ 3200287 h 3629360"/>
              <a:gd name="connsiteX3" fmla="*/ 2004430 w 4900927"/>
              <a:gd name="connsiteY3" fmla="*/ 2988061 h 3629360"/>
              <a:gd name="connsiteX4" fmla="*/ 1238045 w 4900927"/>
              <a:gd name="connsiteY4" fmla="*/ 3215683 h 3629360"/>
              <a:gd name="connsiteX5" fmla="*/ 105281 w 4900927"/>
              <a:gd name="connsiteY5" fmla="*/ 2574238 h 3629360"/>
              <a:gd name="connsiteX6" fmla="*/ 170021 w 4900927"/>
              <a:gd name="connsiteY6" fmla="*/ 1332786 h 3629360"/>
              <a:gd name="connsiteX7" fmla="*/ 1579239 w 4900927"/>
              <a:gd name="connsiteY7" fmla="*/ 950155 h 3629360"/>
              <a:gd name="connsiteX8" fmla="*/ 2616470 w 4900927"/>
              <a:gd name="connsiteY8" fmla="*/ 172232 h 3629360"/>
              <a:gd name="connsiteX9" fmla="*/ 4030317 w 4900927"/>
              <a:gd name="connsiteY9" fmla="*/ 0 h 3629360"/>
              <a:gd name="connsiteX10" fmla="*/ 4555253 w 4900927"/>
              <a:gd name="connsiteY10" fmla="*/ 571893 h 3629360"/>
              <a:gd name="connsiteX11" fmla="*/ 4759169 w 4900927"/>
              <a:gd name="connsiteY11" fmla="*/ 2151158 h 3629360"/>
              <a:gd name="connsiteX12" fmla="*/ 4039702 w 4900927"/>
              <a:gd name="connsiteY12" fmla="*/ 3501314 h 3629360"/>
              <a:gd name="connsiteX0" fmla="*/ 4039702 w 4900927"/>
              <a:gd name="connsiteY0" fmla="*/ 3501314 h 3629360"/>
              <a:gd name="connsiteX1" fmla="*/ 3213098 w 4900927"/>
              <a:gd name="connsiteY1" fmla="*/ 3629360 h 3629360"/>
              <a:gd name="connsiteX2" fmla="*/ 2646979 w 4900927"/>
              <a:gd name="connsiteY2" fmla="*/ 3200287 h 3629360"/>
              <a:gd name="connsiteX3" fmla="*/ 2004430 w 4900927"/>
              <a:gd name="connsiteY3" fmla="*/ 2988061 h 3629360"/>
              <a:gd name="connsiteX4" fmla="*/ 1238045 w 4900927"/>
              <a:gd name="connsiteY4" fmla="*/ 3215683 h 3629360"/>
              <a:gd name="connsiteX5" fmla="*/ 105281 w 4900927"/>
              <a:gd name="connsiteY5" fmla="*/ 2574238 h 3629360"/>
              <a:gd name="connsiteX6" fmla="*/ 170021 w 4900927"/>
              <a:gd name="connsiteY6" fmla="*/ 1332786 h 3629360"/>
              <a:gd name="connsiteX7" fmla="*/ 1579239 w 4900927"/>
              <a:gd name="connsiteY7" fmla="*/ 950155 h 3629360"/>
              <a:gd name="connsiteX8" fmla="*/ 2616470 w 4900927"/>
              <a:gd name="connsiteY8" fmla="*/ 172232 h 3629360"/>
              <a:gd name="connsiteX9" fmla="*/ 4030317 w 4900927"/>
              <a:gd name="connsiteY9" fmla="*/ 0 h 3629360"/>
              <a:gd name="connsiteX10" fmla="*/ 4555253 w 4900927"/>
              <a:gd name="connsiteY10" fmla="*/ 571893 h 3629360"/>
              <a:gd name="connsiteX11" fmla="*/ 4759169 w 4900927"/>
              <a:gd name="connsiteY11" fmla="*/ 2151158 h 3629360"/>
              <a:gd name="connsiteX12" fmla="*/ 4039702 w 4900927"/>
              <a:gd name="connsiteY12" fmla="*/ 3501314 h 3629360"/>
              <a:gd name="connsiteX0" fmla="*/ 4039702 w 5087634"/>
              <a:gd name="connsiteY0" fmla="*/ 3501314 h 3629360"/>
              <a:gd name="connsiteX1" fmla="*/ 3213098 w 5087634"/>
              <a:gd name="connsiteY1" fmla="*/ 3629360 h 3629360"/>
              <a:gd name="connsiteX2" fmla="*/ 2646979 w 5087634"/>
              <a:gd name="connsiteY2" fmla="*/ 320028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413756 w 5087634"/>
              <a:gd name="connsiteY2" fmla="*/ 341655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413756 w 5087634"/>
              <a:gd name="connsiteY2" fmla="*/ 341655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333219 w 5087634"/>
              <a:gd name="connsiteY2" fmla="*/ 3445780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75305"/>
              <a:gd name="connsiteX1" fmla="*/ 3213098 w 5087634"/>
              <a:gd name="connsiteY1" fmla="*/ 3629360 h 3675305"/>
              <a:gd name="connsiteX2" fmla="*/ 2333219 w 5087634"/>
              <a:gd name="connsiteY2" fmla="*/ 3445780 h 3675305"/>
              <a:gd name="connsiteX3" fmla="*/ 2004430 w 5087634"/>
              <a:gd name="connsiteY3" fmla="*/ 2988061 h 3675305"/>
              <a:gd name="connsiteX4" fmla="*/ 1238045 w 5087634"/>
              <a:gd name="connsiteY4" fmla="*/ 3215683 h 3675305"/>
              <a:gd name="connsiteX5" fmla="*/ 105281 w 5087634"/>
              <a:gd name="connsiteY5" fmla="*/ 2574238 h 3675305"/>
              <a:gd name="connsiteX6" fmla="*/ 170021 w 5087634"/>
              <a:gd name="connsiteY6" fmla="*/ 1332786 h 3675305"/>
              <a:gd name="connsiteX7" fmla="*/ 1579239 w 5087634"/>
              <a:gd name="connsiteY7" fmla="*/ 950155 h 3675305"/>
              <a:gd name="connsiteX8" fmla="*/ 2616470 w 5087634"/>
              <a:gd name="connsiteY8" fmla="*/ 172232 h 3675305"/>
              <a:gd name="connsiteX9" fmla="*/ 4030317 w 5087634"/>
              <a:gd name="connsiteY9" fmla="*/ 0 h 3675305"/>
              <a:gd name="connsiteX10" fmla="*/ 4810687 w 5087634"/>
              <a:gd name="connsiteY10" fmla="*/ 712938 h 3675305"/>
              <a:gd name="connsiteX11" fmla="*/ 4759169 w 5087634"/>
              <a:gd name="connsiteY11" fmla="*/ 2151158 h 3675305"/>
              <a:gd name="connsiteX12" fmla="*/ 4039702 w 5087634"/>
              <a:gd name="connsiteY12" fmla="*/ 3501314 h 3675305"/>
              <a:gd name="connsiteX0" fmla="*/ 4039702 w 5087634"/>
              <a:gd name="connsiteY0" fmla="*/ 3501314 h 3654356"/>
              <a:gd name="connsiteX1" fmla="*/ 3213098 w 5087634"/>
              <a:gd name="connsiteY1" fmla="*/ 3629360 h 3654356"/>
              <a:gd name="connsiteX2" fmla="*/ 2333219 w 5087634"/>
              <a:gd name="connsiteY2" fmla="*/ 3445780 h 3654356"/>
              <a:gd name="connsiteX3" fmla="*/ 2004430 w 5087634"/>
              <a:gd name="connsiteY3" fmla="*/ 2988061 h 3654356"/>
              <a:gd name="connsiteX4" fmla="*/ 1238045 w 5087634"/>
              <a:gd name="connsiteY4" fmla="*/ 3215683 h 3654356"/>
              <a:gd name="connsiteX5" fmla="*/ 105281 w 5087634"/>
              <a:gd name="connsiteY5" fmla="*/ 2574238 h 3654356"/>
              <a:gd name="connsiteX6" fmla="*/ 170021 w 5087634"/>
              <a:gd name="connsiteY6" fmla="*/ 1332786 h 3654356"/>
              <a:gd name="connsiteX7" fmla="*/ 1579239 w 5087634"/>
              <a:gd name="connsiteY7" fmla="*/ 950155 h 3654356"/>
              <a:gd name="connsiteX8" fmla="*/ 2616470 w 5087634"/>
              <a:gd name="connsiteY8" fmla="*/ 172232 h 3654356"/>
              <a:gd name="connsiteX9" fmla="*/ 4030317 w 5087634"/>
              <a:gd name="connsiteY9" fmla="*/ 0 h 3654356"/>
              <a:gd name="connsiteX10" fmla="*/ 4810687 w 5087634"/>
              <a:gd name="connsiteY10" fmla="*/ 712938 h 3654356"/>
              <a:gd name="connsiteX11" fmla="*/ 4759169 w 5087634"/>
              <a:gd name="connsiteY11" fmla="*/ 2151158 h 3654356"/>
              <a:gd name="connsiteX12" fmla="*/ 4039702 w 5087634"/>
              <a:gd name="connsiteY12" fmla="*/ 3501314 h 3654356"/>
              <a:gd name="connsiteX0" fmla="*/ 4039702 w 5087634"/>
              <a:gd name="connsiteY0" fmla="*/ 3501314 h 3685273"/>
              <a:gd name="connsiteX1" fmla="*/ 3052024 w 5087634"/>
              <a:gd name="connsiteY1" fmla="*/ 3673196 h 3685273"/>
              <a:gd name="connsiteX2" fmla="*/ 2333219 w 5087634"/>
              <a:gd name="connsiteY2" fmla="*/ 3445780 h 3685273"/>
              <a:gd name="connsiteX3" fmla="*/ 2004430 w 5087634"/>
              <a:gd name="connsiteY3" fmla="*/ 2988061 h 3685273"/>
              <a:gd name="connsiteX4" fmla="*/ 1238045 w 5087634"/>
              <a:gd name="connsiteY4" fmla="*/ 3215683 h 3685273"/>
              <a:gd name="connsiteX5" fmla="*/ 105281 w 5087634"/>
              <a:gd name="connsiteY5" fmla="*/ 2574238 h 3685273"/>
              <a:gd name="connsiteX6" fmla="*/ 170021 w 5087634"/>
              <a:gd name="connsiteY6" fmla="*/ 1332786 h 3685273"/>
              <a:gd name="connsiteX7" fmla="*/ 1579239 w 5087634"/>
              <a:gd name="connsiteY7" fmla="*/ 950155 h 3685273"/>
              <a:gd name="connsiteX8" fmla="*/ 2616470 w 5087634"/>
              <a:gd name="connsiteY8" fmla="*/ 172232 h 3685273"/>
              <a:gd name="connsiteX9" fmla="*/ 4030317 w 5087634"/>
              <a:gd name="connsiteY9" fmla="*/ 0 h 3685273"/>
              <a:gd name="connsiteX10" fmla="*/ 4810687 w 5087634"/>
              <a:gd name="connsiteY10" fmla="*/ 712938 h 3685273"/>
              <a:gd name="connsiteX11" fmla="*/ 4759169 w 5087634"/>
              <a:gd name="connsiteY11" fmla="*/ 2151158 h 3685273"/>
              <a:gd name="connsiteX12" fmla="*/ 4039702 w 5087634"/>
              <a:gd name="connsiteY12" fmla="*/ 3501314 h 3685273"/>
              <a:gd name="connsiteX0" fmla="*/ 4039702 w 5087634"/>
              <a:gd name="connsiteY0" fmla="*/ 3501314 h 3687415"/>
              <a:gd name="connsiteX1" fmla="*/ 3052024 w 5087634"/>
              <a:gd name="connsiteY1" fmla="*/ 3673196 h 3687415"/>
              <a:gd name="connsiteX2" fmla="*/ 2333219 w 5087634"/>
              <a:gd name="connsiteY2" fmla="*/ 3445780 h 3687415"/>
              <a:gd name="connsiteX3" fmla="*/ 2004430 w 5087634"/>
              <a:gd name="connsiteY3" fmla="*/ 2988061 h 3687415"/>
              <a:gd name="connsiteX4" fmla="*/ 1238045 w 5087634"/>
              <a:gd name="connsiteY4" fmla="*/ 3215683 h 3687415"/>
              <a:gd name="connsiteX5" fmla="*/ 105281 w 5087634"/>
              <a:gd name="connsiteY5" fmla="*/ 2574238 h 3687415"/>
              <a:gd name="connsiteX6" fmla="*/ 170021 w 5087634"/>
              <a:gd name="connsiteY6" fmla="*/ 1332786 h 3687415"/>
              <a:gd name="connsiteX7" fmla="*/ 1579239 w 5087634"/>
              <a:gd name="connsiteY7" fmla="*/ 950155 h 3687415"/>
              <a:gd name="connsiteX8" fmla="*/ 2616470 w 5087634"/>
              <a:gd name="connsiteY8" fmla="*/ 172232 h 3687415"/>
              <a:gd name="connsiteX9" fmla="*/ 4030317 w 5087634"/>
              <a:gd name="connsiteY9" fmla="*/ 0 h 3687415"/>
              <a:gd name="connsiteX10" fmla="*/ 4810687 w 5087634"/>
              <a:gd name="connsiteY10" fmla="*/ 712938 h 3687415"/>
              <a:gd name="connsiteX11" fmla="*/ 4759169 w 5087634"/>
              <a:gd name="connsiteY11" fmla="*/ 2151158 h 3687415"/>
              <a:gd name="connsiteX12" fmla="*/ 4039702 w 5087634"/>
              <a:gd name="connsiteY12" fmla="*/ 3501314 h 3687415"/>
              <a:gd name="connsiteX0" fmla="*/ 4039702 w 5087634"/>
              <a:gd name="connsiteY0" fmla="*/ 3501314 h 3679463"/>
              <a:gd name="connsiteX1" fmla="*/ 3052024 w 5087634"/>
              <a:gd name="connsiteY1" fmla="*/ 3673196 h 3679463"/>
              <a:gd name="connsiteX2" fmla="*/ 2390745 w 5087634"/>
              <a:gd name="connsiteY2" fmla="*/ 3455522 h 3679463"/>
              <a:gd name="connsiteX3" fmla="*/ 2004430 w 5087634"/>
              <a:gd name="connsiteY3" fmla="*/ 2988061 h 3679463"/>
              <a:gd name="connsiteX4" fmla="*/ 1238045 w 5087634"/>
              <a:gd name="connsiteY4" fmla="*/ 3215683 h 3679463"/>
              <a:gd name="connsiteX5" fmla="*/ 105281 w 5087634"/>
              <a:gd name="connsiteY5" fmla="*/ 2574238 h 3679463"/>
              <a:gd name="connsiteX6" fmla="*/ 170021 w 5087634"/>
              <a:gd name="connsiteY6" fmla="*/ 1332786 h 3679463"/>
              <a:gd name="connsiteX7" fmla="*/ 1579239 w 5087634"/>
              <a:gd name="connsiteY7" fmla="*/ 950155 h 3679463"/>
              <a:gd name="connsiteX8" fmla="*/ 2616470 w 5087634"/>
              <a:gd name="connsiteY8" fmla="*/ 172232 h 3679463"/>
              <a:gd name="connsiteX9" fmla="*/ 4030317 w 5087634"/>
              <a:gd name="connsiteY9" fmla="*/ 0 h 3679463"/>
              <a:gd name="connsiteX10" fmla="*/ 4810687 w 5087634"/>
              <a:gd name="connsiteY10" fmla="*/ 712938 h 3679463"/>
              <a:gd name="connsiteX11" fmla="*/ 4759169 w 5087634"/>
              <a:gd name="connsiteY11" fmla="*/ 2151158 h 3679463"/>
              <a:gd name="connsiteX12" fmla="*/ 4039702 w 5087634"/>
              <a:gd name="connsiteY12" fmla="*/ 3501314 h 3679463"/>
              <a:gd name="connsiteX0" fmla="*/ 4039702 w 5087634"/>
              <a:gd name="connsiteY0" fmla="*/ 3501314 h 3687531"/>
              <a:gd name="connsiteX1" fmla="*/ 3052024 w 5087634"/>
              <a:gd name="connsiteY1" fmla="*/ 3682937 h 3687531"/>
              <a:gd name="connsiteX2" fmla="*/ 2390745 w 5087634"/>
              <a:gd name="connsiteY2" fmla="*/ 3455522 h 3687531"/>
              <a:gd name="connsiteX3" fmla="*/ 2004430 w 5087634"/>
              <a:gd name="connsiteY3" fmla="*/ 2988061 h 3687531"/>
              <a:gd name="connsiteX4" fmla="*/ 1238045 w 5087634"/>
              <a:gd name="connsiteY4" fmla="*/ 3215683 h 3687531"/>
              <a:gd name="connsiteX5" fmla="*/ 105281 w 5087634"/>
              <a:gd name="connsiteY5" fmla="*/ 2574238 h 3687531"/>
              <a:gd name="connsiteX6" fmla="*/ 170021 w 5087634"/>
              <a:gd name="connsiteY6" fmla="*/ 1332786 h 3687531"/>
              <a:gd name="connsiteX7" fmla="*/ 1579239 w 5087634"/>
              <a:gd name="connsiteY7" fmla="*/ 950155 h 3687531"/>
              <a:gd name="connsiteX8" fmla="*/ 2616470 w 5087634"/>
              <a:gd name="connsiteY8" fmla="*/ 172232 h 3687531"/>
              <a:gd name="connsiteX9" fmla="*/ 4030317 w 5087634"/>
              <a:gd name="connsiteY9" fmla="*/ 0 h 3687531"/>
              <a:gd name="connsiteX10" fmla="*/ 4810687 w 5087634"/>
              <a:gd name="connsiteY10" fmla="*/ 712938 h 3687531"/>
              <a:gd name="connsiteX11" fmla="*/ 4759169 w 5087634"/>
              <a:gd name="connsiteY11" fmla="*/ 2151158 h 3687531"/>
              <a:gd name="connsiteX12" fmla="*/ 4039702 w 5087634"/>
              <a:gd name="connsiteY12" fmla="*/ 3501314 h 3687531"/>
              <a:gd name="connsiteX0" fmla="*/ 4039702 w 5087634"/>
              <a:gd name="connsiteY0" fmla="*/ 3501314 h 3687531"/>
              <a:gd name="connsiteX1" fmla="*/ 3052024 w 5087634"/>
              <a:gd name="connsiteY1" fmla="*/ 3682937 h 3687531"/>
              <a:gd name="connsiteX2" fmla="*/ 2390745 w 5087634"/>
              <a:gd name="connsiteY2" fmla="*/ 3455522 h 3687531"/>
              <a:gd name="connsiteX3" fmla="*/ 2004430 w 5087634"/>
              <a:gd name="connsiteY3" fmla="*/ 2988061 h 3687531"/>
              <a:gd name="connsiteX4" fmla="*/ 1238045 w 5087634"/>
              <a:gd name="connsiteY4" fmla="*/ 3215683 h 3687531"/>
              <a:gd name="connsiteX5" fmla="*/ 105281 w 5087634"/>
              <a:gd name="connsiteY5" fmla="*/ 2574238 h 3687531"/>
              <a:gd name="connsiteX6" fmla="*/ 170021 w 5087634"/>
              <a:gd name="connsiteY6" fmla="*/ 1332786 h 3687531"/>
              <a:gd name="connsiteX7" fmla="*/ 1579239 w 5087634"/>
              <a:gd name="connsiteY7" fmla="*/ 950155 h 3687531"/>
              <a:gd name="connsiteX8" fmla="*/ 2616470 w 5087634"/>
              <a:gd name="connsiteY8" fmla="*/ 172232 h 3687531"/>
              <a:gd name="connsiteX9" fmla="*/ 4030317 w 5087634"/>
              <a:gd name="connsiteY9" fmla="*/ 0 h 3687531"/>
              <a:gd name="connsiteX10" fmla="*/ 4810687 w 5087634"/>
              <a:gd name="connsiteY10" fmla="*/ 712938 h 3687531"/>
              <a:gd name="connsiteX11" fmla="*/ 4759169 w 5087634"/>
              <a:gd name="connsiteY11" fmla="*/ 2151158 h 3687531"/>
              <a:gd name="connsiteX12" fmla="*/ 4039702 w 5087634"/>
              <a:gd name="connsiteY12" fmla="*/ 3501314 h 3687531"/>
              <a:gd name="connsiteX0" fmla="*/ 4039702 w 5132356"/>
              <a:gd name="connsiteY0" fmla="*/ 3501314 h 3687531"/>
              <a:gd name="connsiteX1" fmla="*/ 3052024 w 5132356"/>
              <a:gd name="connsiteY1" fmla="*/ 3682937 h 3687531"/>
              <a:gd name="connsiteX2" fmla="*/ 2390745 w 5132356"/>
              <a:gd name="connsiteY2" fmla="*/ 3455522 h 3687531"/>
              <a:gd name="connsiteX3" fmla="*/ 2004430 w 5132356"/>
              <a:gd name="connsiteY3" fmla="*/ 2988061 h 3687531"/>
              <a:gd name="connsiteX4" fmla="*/ 1238045 w 5132356"/>
              <a:gd name="connsiteY4" fmla="*/ 3215683 h 3687531"/>
              <a:gd name="connsiteX5" fmla="*/ 105281 w 5132356"/>
              <a:gd name="connsiteY5" fmla="*/ 2574238 h 3687531"/>
              <a:gd name="connsiteX6" fmla="*/ 170021 w 5132356"/>
              <a:gd name="connsiteY6" fmla="*/ 1332786 h 3687531"/>
              <a:gd name="connsiteX7" fmla="*/ 1579239 w 5132356"/>
              <a:gd name="connsiteY7" fmla="*/ 950155 h 3687531"/>
              <a:gd name="connsiteX8" fmla="*/ 2616470 w 5132356"/>
              <a:gd name="connsiteY8" fmla="*/ 172232 h 3687531"/>
              <a:gd name="connsiteX9" fmla="*/ 4030317 w 5132356"/>
              <a:gd name="connsiteY9" fmla="*/ 0 h 3687531"/>
              <a:gd name="connsiteX10" fmla="*/ 4810688 w 5132356"/>
              <a:gd name="connsiteY10" fmla="*/ 712938 h 3687531"/>
              <a:gd name="connsiteX11" fmla="*/ 4759169 w 5132356"/>
              <a:gd name="connsiteY11" fmla="*/ 2151158 h 3687531"/>
              <a:gd name="connsiteX12" fmla="*/ 4039702 w 5132356"/>
              <a:gd name="connsiteY12" fmla="*/ 3501314 h 3687531"/>
              <a:gd name="connsiteX0" fmla="*/ 4039702 w 5132356"/>
              <a:gd name="connsiteY0" fmla="*/ 3506126 h 3692343"/>
              <a:gd name="connsiteX1" fmla="*/ 3052024 w 5132356"/>
              <a:gd name="connsiteY1" fmla="*/ 3687749 h 3692343"/>
              <a:gd name="connsiteX2" fmla="*/ 2390745 w 5132356"/>
              <a:gd name="connsiteY2" fmla="*/ 3460334 h 3692343"/>
              <a:gd name="connsiteX3" fmla="*/ 2004430 w 5132356"/>
              <a:gd name="connsiteY3" fmla="*/ 2992873 h 3692343"/>
              <a:gd name="connsiteX4" fmla="*/ 1238045 w 5132356"/>
              <a:gd name="connsiteY4" fmla="*/ 3220495 h 3692343"/>
              <a:gd name="connsiteX5" fmla="*/ 105281 w 5132356"/>
              <a:gd name="connsiteY5" fmla="*/ 2579050 h 3692343"/>
              <a:gd name="connsiteX6" fmla="*/ 170021 w 5132356"/>
              <a:gd name="connsiteY6" fmla="*/ 1337598 h 3692343"/>
              <a:gd name="connsiteX7" fmla="*/ 1579239 w 5132356"/>
              <a:gd name="connsiteY7" fmla="*/ 954967 h 3692343"/>
              <a:gd name="connsiteX8" fmla="*/ 2616470 w 5132356"/>
              <a:gd name="connsiteY8" fmla="*/ 177044 h 3692343"/>
              <a:gd name="connsiteX9" fmla="*/ 4030317 w 5132356"/>
              <a:gd name="connsiteY9" fmla="*/ 4812 h 3692343"/>
              <a:gd name="connsiteX10" fmla="*/ 4810688 w 5132356"/>
              <a:gd name="connsiteY10" fmla="*/ 717750 h 3692343"/>
              <a:gd name="connsiteX11" fmla="*/ 4759169 w 5132356"/>
              <a:gd name="connsiteY11" fmla="*/ 2155970 h 3692343"/>
              <a:gd name="connsiteX12" fmla="*/ 4039702 w 5132356"/>
              <a:gd name="connsiteY12" fmla="*/ 3506126 h 3692343"/>
              <a:gd name="connsiteX0" fmla="*/ 4039702 w 4958380"/>
              <a:gd name="connsiteY0" fmla="*/ 3501314 h 3687531"/>
              <a:gd name="connsiteX1" fmla="*/ 3052024 w 4958380"/>
              <a:gd name="connsiteY1" fmla="*/ 3682937 h 3687531"/>
              <a:gd name="connsiteX2" fmla="*/ 2390745 w 4958380"/>
              <a:gd name="connsiteY2" fmla="*/ 3455522 h 3687531"/>
              <a:gd name="connsiteX3" fmla="*/ 2004430 w 4958380"/>
              <a:gd name="connsiteY3" fmla="*/ 2988061 h 3687531"/>
              <a:gd name="connsiteX4" fmla="*/ 1238045 w 4958380"/>
              <a:gd name="connsiteY4" fmla="*/ 3215683 h 3687531"/>
              <a:gd name="connsiteX5" fmla="*/ 105281 w 4958380"/>
              <a:gd name="connsiteY5" fmla="*/ 2574238 h 3687531"/>
              <a:gd name="connsiteX6" fmla="*/ 170021 w 4958380"/>
              <a:gd name="connsiteY6" fmla="*/ 1332786 h 3687531"/>
              <a:gd name="connsiteX7" fmla="*/ 1579239 w 4958380"/>
              <a:gd name="connsiteY7" fmla="*/ 950155 h 3687531"/>
              <a:gd name="connsiteX8" fmla="*/ 2616470 w 4958380"/>
              <a:gd name="connsiteY8" fmla="*/ 172232 h 3687531"/>
              <a:gd name="connsiteX9" fmla="*/ 4030317 w 4958380"/>
              <a:gd name="connsiteY9" fmla="*/ 0 h 3687531"/>
              <a:gd name="connsiteX10" fmla="*/ 4810688 w 4958380"/>
              <a:gd name="connsiteY10" fmla="*/ 712938 h 3687531"/>
              <a:gd name="connsiteX11" fmla="*/ 4759169 w 4958380"/>
              <a:gd name="connsiteY11" fmla="*/ 2151158 h 3687531"/>
              <a:gd name="connsiteX12" fmla="*/ 4039702 w 4958380"/>
              <a:gd name="connsiteY12" fmla="*/ 3501314 h 3687531"/>
              <a:gd name="connsiteX0" fmla="*/ 4039702 w 4958380"/>
              <a:gd name="connsiteY0" fmla="*/ 3501314 h 3687531"/>
              <a:gd name="connsiteX1" fmla="*/ 3052024 w 4958380"/>
              <a:gd name="connsiteY1" fmla="*/ 3682937 h 3687531"/>
              <a:gd name="connsiteX2" fmla="*/ 2390745 w 4958380"/>
              <a:gd name="connsiteY2" fmla="*/ 3455522 h 3687531"/>
              <a:gd name="connsiteX3" fmla="*/ 1762684 w 4958380"/>
              <a:gd name="connsiteY3" fmla="*/ 3176996 h 3687531"/>
              <a:gd name="connsiteX4" fmla="*/ 1238045 w 4958380"/>
              <a:gd name="connsiteY4" fmla="*/ 3215683 h 3687531"/>
              <a:gd name="connsiteX5" fmla="*/ 105281 w 4958380"/>
              <a:gd name="connsiteY5" fmla="*/ 2574238 h 3687531"/>
              <a:gd name="connsiteX6" fmla="*/ 170021 w 4958380"/>
              <a:gd name="connsiteY6" fmla="*/ 1332786 h 3687531"/>
              <a:gd name="connsiteX7" fmla="*/ 1579239 w 4958380"/>
              <a:gd name="connsiteY7" fmla="*/ 950155 h 3687531"/>
              <a:gd name="connsiteX8" fmla="*/ 2616470 w 4958380"/>
              <a:gd name="connsiteY8" fmla="*/ 172232 h 3687531"/>
              <a:gd name="connsiteX9" fmla="*/ 4030317 w 4958380"/>
              <a:gd name="connsiteY9" fmla="*/ 0 h 3687531"/>
              <a:gd name="connsiteX10" fmla="*/ 4810688 w 4958380"/>
              <a:gd name="connsiteY10" fmla="*/ 712938 h 3687531"/>
              <a:gd name="connsiteX11" fmla="*/ 4759169 w 4958380"/>
              <a:gd name="connsiteY11" fmla="*/ 2151158 h 3687531"/>
              <a:gd name="connsiteX12" fmla="*/ 4039702 w 4958380"/>
              <a:gd name="connsiteY12" fmla="*/ 3501314 h 3687531"/>
              <a:gd name="connsiteX0" fmla="*/ 4039702 w 4958380"/>
              <a:gd name="connsiteY0" fmla="*/ 3501314 h 3687531"/>
              <a:gd name="connsiteX1" fmla="*/ 3052024 w 4958380"/>
              <a:gd name="connsiteY1" fmla="*/ 3682937 h 3687531"/>
              <a:gd name="connsiteX2" fmla="*/ 2390745 w 4958380"/>
              <a:gd name="connsiteY2" fmla="*/ 3455522 h 3687531"/>
              <a:gd name="connsiteX3" fmla="*/ 1238045 w 4958380"/>
              <a:gd name="connsiteY3" fmla="*/ 3215683 h 3687531"/>
              <a:gd name="connsiteX4" fmla="*/ 105281 w 4958380"/>
              <a:gd name="connsiteY4" fmla="*/ 2574238 h 3687531"/>
              <a:gd name="connsiteX5" fmla="*/ 170021 w 4958380"/>
              <a:gd name="connsiteY5" fmla="*/ 1332786 h 3687531"/>
              <a:gd name="connsiteX6" fmla="*/ 1579239 w 4958380"/>
              <a:gd name="connsiteY6" fmla="*/ 950155 h 3687531"/>
              <a:gd name="connsiteX7" fmla="*/ 2616470 w 4958380"/>
              <a:gd name="connsiteY7" fmla="*/ 172232 h 3687531"/>
              <a:gd name="connsiteX8" fmla="*/ 4030317 w 4958380"/>
              <a:gd name="connsiteY8" fmla="*/ 0 h 3687531"/>
              <a:gd name="connsiteX9" fmla="*/ 4810688 w 4958380"/>
              <a:gd name="connsiteY9" fmla="*/ 712938 h 3687531"/>
              <a:gd name="connsiteX10" fmla="*/ 4759169 w 4958380"/>
              <a:gd name="connsiteY10" fmla="*/ 2151158 h 3687531"/>
              <a:gd name="connsiteX11" fmla="*/ 4039702 w 4958380"/>
              <a:gd name="connsiteY11" fmla="*/ 3501314 h 3687531"/>
              <a:gd name="connsiteX0" fmla="*/ 4039702 w 4958380"/>
              <a:gd name="connsiteY0" fmla="*/ 3501314 h 3706342"/>
              <a:gd name="connsiteX1" fmla="*/ 3052024 w 4958380"/>
              <a:gd name="connsiteY1" fmla="*/ 3682937 h 3706342"/>
              <a:gd name="connsiteX2" fmla="*/ 2028126 w 4958380"/>
              <a:gd name="connsiteY2" fmla="*/ 3652330 h 3706342"/>
              <a:gd name="connsiteX3" fmla="*/ 1238045 w 4958380"/>
              <a:gd name="connsiteY3" fmla="*/ 3215683 h 3706342"/>
              <a:gd name="connsiteX4" fmla="*/ 105281 w 4958380"/>
              <a:gd name="connsiteY4" fmla="*/ 2574238 h 3706342"/>
              <a:gd name="connsiteX5" fmla="*/ 170021 w 4958380"/>
              <a:gd name="connsiteY5" fmla="*/ 1332786 h 3706342"/>
              <a:gd name="connsiteX6" fmla="*/ 1579239 w 4958380"/>
              <a:gd name="connsiteY6" fmla="*/ 950155 h 3706342"/>
              <a:gd name="connsiteX7" fmla="*/ 2616470 w 4958380"/>
              <a:gd name="connsiteY7" fmla="*/ 172232 h 3706342"/>
              <a:gd name="connsiteX8" fmla="*/ 4030317 w 4958380"/>
              <a:gd name="connsiteY8" fmla="*/ 0 h 3706342"/>
              <a:gd name="connsiteX9" fmla="*/ 4810688 w 4958380"/>
              <a:gd name="connsiteY9" fmla="*/ 712938 h 3706342"/>
              <a:gd name="connsiteX10" fmla="*/ 4759169 w 4958380"/>
              <a:gd name="connsiteY10" fmla="*/ 2151158 h 3706342"/>
              <a:gd name="connsiteX11" fmla="*/ 4039702 w 4958380"/>
              <a:gd name="connsiteY11" fmla="*/ 3501314 h 3706342"/>
              <a:gd name="connsiteX0" fmla="*/ 4008488 w 4927166"/>
              <a:gd name="connsiteY0" fmla="*/ 3501314 h 3704040"/>
              <a:gd name="connsiteX1" fmla="*/ 3020810 w 4927166"/>
              <a:gd name="connsiteY1" fmla="*/ 3682937 h 3704040"/>
              <a:gd name="connsiteX2" fmla="*/ 1996912 w 4927166"/>
              <a:gd name="connsiteY2" fmla="*/ 3652330 h 3704040"/>
              <a:gd name="connsiteX3" fmla="*/ 760531 w 4927166"/>
              <a:gd name="connsiteY3" fmla="*/ 3255045 h 3704040"/>
              <a:gd name="connsiteX4" fmla="*/ 74067 w 4927166"/>
              <a:gd name="connsiteY4" fmla="*/ 2574238 h 3704040"/>
              <a:gd name="connsiteX5" fmla="*/ 138807 w 4927166"/>
              <a:gd name="connsiteY5" fmla="*/ 1332786 h 3704040"/>
              <a:gd name="connsiteX6" fmla="*/ 1548025 w 4927166"/>
              <a:gd name="connsiteY6" fmla="*/ 950155 h 3704040"/>
              <a:gd name="connsiteX7" fmla="*/ 2585256 w 4927166"/>
              <a:gd name="connsiteY7" fmla="*/ 172232 h 3704040"/>
              <a:gd name="connsiteX8" fmla="*/ 3999103 w 4927166"/>
              <a:gd name="connsiteY8" fmla="*/ 0 h 3704040"/>
              <a:gd name="connsiteX9" fmla="*/ 4779474 w 4927166"/>
              <a:gd name="connsiteY9" fmla="*/ 712938 h 3704040"/>
              <a:gd name="connsiteX10" fmla="*/ 4727955 w 4927166"/>
              <a:gd name="connsiteY10" fmla="*/ 2151158 h 3704040"/>
              <a:gd name="connsiteX11" fmla="*/ 4008488 w 4927166"/>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623105 w 4965015"/>
              <a:gd name="connsiteY7" fmla="*/ 172232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492934 w 4965015"/>
              <a:gd name="connsiteY7" fmla="*/ 227338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492934 w 4965015"/>
              <a:gd name="connsiteY7" fmla="*/ 227338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430463 h 3633189"/>
              <a:gd name="connsiteX1" fmla="*/ 3058659 w 4965015"/>
              <a:gd name="connsiteY1" fmla="*/ 3612086 h 3633189"/>
              <a:gd name="connsiteX2" fmla="*/ 2034761 w 4965015"/>
              <a:gd name="connsiteY2" fmla="*/ 3581479 h 3633189"/>
              <a:gd name="connsiteX3" fmla="*/ 798380 w 4965015"/>
              <a:gd name="connsiteY3" fmla="*/ 3184194 h 3633189"/>
              <a:gd name="connsiteX4" fmla="*/ 111916 w 4965015"/>
              <a:gd name="connsiteY4" fmla="*/ 2503387 h 3633189"/>
              <a:gd name="connsiteX5" fmla="*/ 176656 w 4965015"/>
              <a:gd name="connsiteY5" fmla="*/ 1261935 h 3633189"/>
              <a:gd name="connsiteX6" fmla="*/ 1790428 w 4965015"/>
              <a:gd name="connsiteY6" fmla="*/ 950155 h 3633189"/>
              <a:gd name="connsiteX7" fmla="*/ 2492934 w 4965015"/>
              <a:gd name="connsiteY7" fmla="*/ 156487 h 3633189"/>
              <a:gd name="connsiteX8" fmla="*/ 3758015 w 4965015"/>
              <a:gd name="connsiteY8" fmla="*/ 0 h 3633189"/>
              <a:gd name="connsiteX9" fmla="*/ 4817323 w 4965015"/>
              <a:gd name="connsiteY9" fmla="*/ 642087 h 3633189"/>
              <a:gd name="connsiteX10" fmla="*/ 4765804 w 4965015"/>
              <a:gd name="connsiteY10" fmla="*/ 2080307 h 3633189"/>
              <a:gd name="connsiteX11" fmla="*/ 4046337 w 4965015"/>
              <a:gd name="connsiteY11" fmla="*/ 3430463 h 3633189"/>
              <a:gd name="connsiteX0" fmla="*/ 4103822 w 5022500"/>
              <a:gd name="connsiteY0" fmla="*/ 3430463 h 3656248"/>
              <a:gd name="connsiteX1" fmla="*/ 3116144 w 5022500"/>
              <a:gd name="connsiteY1" fmla="*/ 3612086 h 3656248"/>
              <a:gd name="connsiteX2" fmla="*/ 2092246 w 5022500"/>
              <a:gd name="connsiteY2" fmla="*/ 3581479 h 3656248"/>
              <a:gd name="connsiteX3" fmla="*/ 1754174 w 5022500"/>
              <a:gd name="connsiteY3" fmla="*/ 2829146 h 3656248"/>
              <a:gd name="connsiteX4" fmla="*/ 169401 w 5022500"/>
              <a:gd name="connsiteY4" fmla="*/ 2503387 h 3656248"/>
              <a:gd name="connsiteX5" fmla="*/ 234141 w 5022500"/>
              <a:gd name="connsiteY5" fmla="*/ 1261935 h 3656248"/>
              <a:gd name="connsiteX6" fmla="*/ 1847913 w 5022500"/>
              <a:gd name="connsiteY6" fmla="*/ 950155 h 3656248"/>
              <a:gd name="connsiteX7" fmla="*/ 2550419 w 5022500"/>
              <a:gd name="connsiteY7" fmla="*/ 156487 h 3656248"/>
              <a:gd name="connsiteX8" fmla="*/ 3815500 w 5022500"/>
              <a:gd name="connsiteY8" fmla="*/ 0 h 3656248"/>
              <a:gd name="connsiteX9" fmla="*/ 4874808 w 5022500"/>
              <a:gd name="connsiteY9" fmla="*/ 642087 h 3656248"/>
              <a:gd name="connsiteX10" fmla="*/ 4823289 w 5022500"/>
              <a:gd name="connsiteY10" fmla="*/ 2080307 h 3656248"/>
              <a:gd name="connsiteX11" fmla="*/ 4103822 w 5022500"/>
              <a:gd name="connsiteY11" fmla="*/ 3430463 h 3656248"/>
              <a:gd name="connsiteX0" fmla="*/ 4103822 w 5022500"/>
              <a:gd name="connsiteY0" fmla="*/ 3430463 h 3631895"/>
              <a:gd name="connsiteX1" fmla="*/ 3116144 w 5022500"/>
              <a:gd name="connsiteY1" fmla="*/ 3612086 h 3631895"/>
              <a:gd name="connsiteX2" fmla="*/ 2509643 w 5022500"/>
              <a:gd name="connsiteY2" fmla="*/ 3172401 h 3631895"/>
              <a:gd name="connsiteX3" fmla="*/ 1754174 w 5022500"/>
              <a:gd name="connsiteY3" fmla="*/ 2829146 h 3631895"/>
              <a:gd name="connsiteX4" fmla="*/ 169401 w 5022500"/>
              <a:gd name="connsiteY4" fmla="*/ 2503387 h 3631895"/>
              <a:gd name="connsiteX5" fmla="*/ 234141 w 5022500"/>
              <a:gd name="connsiteY5" fmla="*/ 1261935 h 3631895"/>
              <a:gd name="connsiteX6" fmla="*/ 1847913 w 5022500"/>
              <a:gd name="connsiteY6" fmla="*/ 950155 h 3631895"/>
              <a:gd name="connsiteX7" fmla="*/ 2550419 w 5022500"/>
              <a:gd name="connsiteY7" fmla="*/ 156487 h 3631895"/>
              <a:gd name="connsiteX8" fmla="*/ 3815500 w 5022500"/>
              <a:gd name="connsiteY8" fmla="*/ 0 h 3631895"/>
              <a:gd name="connsiteX9" fmla="*/ 4874808 w 5022500"/>
              <a:gd name="connsiteY9" fmla="*/ 642087 h 3631895"/>
              <a:gd name="connsiteX10" fmla="*/ 4823289 w 5022500"/>
              <a:gd name="connsiteY10" fmla="*/ 2080307 h 3631895"/>
              <a:gd name="connsiteX11" fmla="*/ 4103822 w 5022500"/>
              <a:gd name="connsiteY11" fmla="*/ 3430463 h 36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2500" h="3631895">
                <a:moveTo>
                  <a:pt x="4103822" y="3430463"/>
                </a:moveTo>
                <a:cubicBezTo>
                  <a:pt x="3671643" y="3642003"/>
                  <a:pt x="3381840" y="3655096"/>
                  <a:pt x="3116144" y="3612086"/>
                </a:cubicBezTo>
                <a:cubicBezTo>
                  <a:pt x="2850448" y="3569076"/>
                  <a:pt x="2736638" y="3302891"/>
                  <a:pt x="2509643" y="3172401"/>
                </a:cubicBezTo>
                <a:cubicBezTo>
                  <a:pt x="2282648" y="3041911"/>
                  <a:pt x="2144214" y="2940648"/>
                  <a:pt x="1754174" y="2829146"/>
                </a:cubicBezTo>
                <a:cubicBezTo>
                  <a:pt x="1364134" y="2717644"/>
                  <a:pt x="422740" y="2764589"/>
                  <a:pt x="169401" y="2503387"/>
                </a:cubicBezTo>
                <a:cubicBezTo>
                  <a:pt x="-83938" y="2242185"/>
                  <a:pt x="-45611" y="1520807"/>
                  <a:pt x="234141" y="1261935"/>
                </a:cubicBezTo>
                <a:cubicBezTo>
                  <a:pt x="513893" y="1003063"/>
                  <a:pt x="1461867" y="1134396"/>
                  <a:pt x="1847913" y="950155"/>
                </a:cubicBezTo>
                <a:cubicBezTo>
                  <a:pt x="2233959" y="765914"/>
                  <a:pt x="2222488" y="314846"/>
                  <a:pt x="2550419" y="156487"/>
                </a:cubicBezTo>
                <a:cubicBezTo>
                  <a:pt x="2878350" y="-1872"/>
                  <a:pt x="3312825" y="3912"/>
                  <a:pt x="3815500" y="0"/>
                </a:cubicBezTo>
                <a:cubicBezTo>
                  <a:pt x="4340388" y="24298"/>
                  <a:pt x="4578884" y="235484"/>
                  <a:pt x="4874808" y="642087"/>
                </a:cubicBezTo>
                <a:cubicBezTo>
                  <a:pt x="5170732" y="1048690"/>
                  <a:pt x="4951787" y="1615578"/>
                  <a:pt x="4823289" y="2080307"/>
                </a:cubicBezTo>
                <a:cubicBezTo>
                  <a:pt x="4694791" y="2545036"/>
                  <a:pt x="4524276" y="3174973"/>
                  <a:pt x="4103822" y="3430463"/>
                </a:cubicBezTo>
                <a:close/>
              </a:path>
            </a:pathLst>
          </a:custGeom>
          <a:ln>
            <a:noFill/>
          </a:ln>
        </p:spPr>
        <p:txBody>
          <a:bodyPr/>
          <a:lstStyle/>
          <a:p>
            <a:endParaRPr lang="fi-FI" dirty="0"/>
          </a:p>
        </p:txBody>
      </p:sp>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838200" y="360962"/>
            <a:ext cx="10515600" cy="1080676"/>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4480734" y="1550872"/>
            <a:ext cx="6873065" cy="4865392"/>
          </a:xfrm>
        </p:spPr>
        <p:txBody>
          <a:bodyPr/>
          <a:lstStyle>
            <a:lvl1pPr marL="514350" indent="-514350">
              <a:buClr>
                <a:schemeClr val="accent1"/>
              </a:buClr>
              <a:buSzPct val="100000"/>
              <a:buFont typeface="+mj-lt"/>
              <a:buAutoNum type="arabicParenR"/>
              <a:defRPr/>
            </a:lvl1pPr>
            <a:lvl2pPr marL="914400" indent="-457200">
              <a:buClr>
                <a:schemeClr val="accent1"/>
              </a:buClr>
              <a:buSzPct val="100000"/>
              <a:buFont typeface="Arial" panose="020B0604020202020204" pitchFamily="34" charset="0"/>
              <a:buChar char="•"/>
              <a:defRPr/>
            </a:lvl2pPr>
            <a:lvl3pPr marL="1371600" indent="-4572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sp>
        <p:nvSpPr>
          <p:cNvPr id="13" name="Vapaamuotoinen: Muoto 12">
            <a:extLst>
              <a:ext uri="{FF2B5EF4-FFF2-40B4-BE49-F238E27FC236}">
                <a16:creationId xmlns:a16="http://schemas.microsoft.com/office/drawing/2014/main" id="{56B3C4B5-CE22-F222-9DC5-3CB3099B9A29}"/>
              </a:ext>
            </a:extLst>
          </p:cNvPr>
          <p:cNvSpPr/>
          <p:nvPr/>
        </p:nvSpPr>
        <p:spPr>
          <a:xfrm rot="921491">
            <a:off x="257133" y="5854474"/>
            <a:ext cx="41894" cy="15893"/>
          </a:xfrm>
          <a:custGeom>
            <a:avLst/>
            <a:gdLst>
              <a:gd name="connsiteX0" fmla="*/ 0 w 41894"/>
              <a:gd name="connsiteY0" fmla="*/ 15894 h 15893"/>
              <a:gd name="connsiteX1" fmla="*/ 41895 w 41894"/>
              <a:gd name="connsiteY1" fmla="*/ 0 h 15893"/>
              <a:gd name="connsiteX2" fmla="*/ 0 w 41894"/>
              <a:gd name="connsiteY2" fmla="*/ 15894 h 15893"/>
            </a:gdLst>
            <a:ahLst/>
            <a:cxnLst>
              <a:cxn ang="0">
                <a:pos x="connsiteX0" y="connsiteY0"/>
              </a:cxn>
              <a:cxn ang="0">
                <a:pos x="connsiteX1" y="connsiteY1"/>
              </a:cxn>
              <a:cxn ang="0">
                <a:pos x="connsiteX2" y="connsiteY2"/>
              </a:cxn>
            </a:cxnLst>
            <a:rect l="l" t="t" r="r" b="b"/>
            <a:pathLst>
              <a:path w="41894" h="15893">
                <a:moveTo>
                  <a:pt x="0" y="15894"/>
                </a:moveTo>
                <a:cubicBezTo>
                  <a:pt x="13367" y="9699"/>
                  <a:pt x="28201" y="3586"/>
                  <a:pt x="41895" y="0"/>
                </a:cubicBezTo>
                <a:cubicBezTo>
                  <a:pt x="28446" y="6032"/>
                  <a:pt x="13775" y="12552"/>
                  <a:pt x="0" y="15894"/>
                </a:cubicBezTo>
                <a:close/>
              </a:path>
            </a:pathLst>
          </a:custGeom>
          <a:solidFill>
            <a:schemeClr val="accent2"/>
          </a:solidFill>
          <a:ln w="8067" cap="flat">
            <a:noFill/>
            <a:prstDash val="solid"/>
            <a:miter/>
          </a:ln>
        </p:spPr>
        <p:txBody>
          <a:bodyPr rtlCol="0" anchor="ctr"/>
          <a:lstStyle/>
          <a:p>
            <a:endParaRPr lang="fi-FI"/>
          </a:p>
        </p:txBody>
      </p:sp>
      <p:pic>
        <p:nvPicPr>
          <p:cNvPr id="5" name="Kuva 4" descr="Valonian logo">
            <a:extLst>
              <a:ext uri="{FF2B5EF4-FFF2-40B4-BE49-F238E27FC236}">
                <a16:creationId xmlns:a16="http://schemas.microsoft.com/office/drawing/2014/main" id="{912B5C01-79D2-FD77-5476-210948D7E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36303107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sityksen sisältö 2">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478564" y="365125"/>
            <a:ext cx="10875236" cy="1122481"/>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478564" y="1569207"/>
            <a:ext cx="4324173" cy="5081087"/>
          </a:xfrm>
        </p:spPr>
        <p:txBody>
          <a:bodyPr lIns="72000"/>
          <a:lstStyle>
            <a:lvl1pPr marL="514350" indent="-514350">
              <a:buClr>
                <a:schemeClr val="accent1"/>
              </a:buClr>
              <a:buSzPct val="100000"/>
              <a:buFont typeface="+mj-lt"/>
              <a:buAutoNum type="arabicParenR"/>
              <a:defRPr/>
            </a:lvl1pPr>
            <a:lvl2pPr marL="914400" indent="-457200">
              <a:buClr>
                <a:schemeClr val="accent1"/>
              </a:buClr>
              <a:buSzPct val="100000"/>
              <a:buFont typeface="Arial" panose="020B0604020202020204" pitchFamily="34" charset="0"/>
              <a:buChar char="•"/>
              <a:defRPr/>
            </a:lvl2pPr>
            <a:lvl3pPr marL="1371600" indent="-4572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pic>
        <p:nvPicPr>
          <p:cNvPr id="6" name="Kuva 5">
            <a:extLst>
              <a:ext uri="{FF2B5EF4-FFF2-40B4-BE49-F238E27FC236}">
                <a16:creationId xmlns:a16="http://schemas.microsoft.com/office/drawing/2014/main" id="{05E8DEC1-ADA8-58A9-F48D-D3EC714CF4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78261" flipV="1">
            <a:off x="10000538" y="477184"/>
            <a:ext cx="2972354" cy="1577764"/>
          </a:xfrm>
          <a:prstGeom prst="rect">
            <a:avLst/>
          </a:prstGeom>
        </p:spPr>
      </p:pic>
      <p:sp>
        <p:nvSpPr>
          <p:cNvPr id="3" name="Kuvan paikkamerkki 14" descr="Pyöreäreunainen kuvapaikka oikealla">
            <a:extLst>
              <a:ext uri="{FF2B5EF4-FFF2-40B4-BE49-F238E27FC236}">
                <a16:creationId xmlns:a16="http://schemas.microsoft.com/office/drawing/2014/main" id="{8570FEF5-5D57-887A-CC70-4DED809ABEC5}"/>
              </a:ext>
            </a:extLst>
          </p:cNvPr>
          <p:cNvSpPr>
            <a:spLocks noGrp="1"/>
          </p:cNvSpPr>
          <p:nvPr>
            <p:ph type="pic" sz="quarter" idx="17"/>
          </p:nvPr>
        </p:nvSpPr>
        <p:spPr>
          <a:xfrm>
            <a:off x="4901317" y="1576865"/>
            <a:ext cx="6935472" cy="5081087"/>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006827"/>
              <a:gd name="connsiteX1" fmla="*/ 2407090 w 5011488"/>
              <a:gd name="connsiteY1" fmla="*/ 2842834 h 3006827"/>
              <a:gd name="connsiteX2" fmla="*/ 1849642 w 5011488"/>
              <a:gd name="connsiteY2" fmla="*/ 2697099 h 3006827"/>
              <a:gd name="connsiteX3" fmla="*/ 86971 w 5011488"/>
              <a:gd name="connsiteY3" fmla="*/ 2310572 h 3006827"/>
              <a:gd name="connsiteX4" fmla="*/ 411018 w 5011488"/>
              <a:gd name="connsiteY4" fmla="*/ 755221 h 3006827"/>
              <a:gd name="connsiteX5" fmla="*/ 1888476 w 5011488"/>
              <a:gd name="connsiteY5" fmla="*/ 604602 h 3006827"/>
              <a:gd name="connsiteX6" fmla="*/ 3785618 w 5011488"/>
              <a:gd name="connsiteY6" fmla="*/ 50746 h 3006827"/>
              <a:gd name="connsiteX7" fmla="*/ 5000166 w 5011488"/>
              <a:gd name="connsiteY7" fmla="*/ 1573593 h 3006827"/>
              <a:gd name="connsiteX8" fmla="*/ 4280699 w 5011488"/>
              <a:gd name="connsiteY8" fmla="*/ 2923749 h 3006827"/>
              <a:gd name="connsiteX0" fmla="*/ 4259154 w 4989943"/>
              <a:gd name="connsiteY0" fmla="*/ 2923749 h 3006827"/>
              <a:gd name="connsiteX1" fmla="*/ 2385545 w 4989943"/>
              <a:gd name="connsiteY1" fmla="*/ 2842834 h 3006827"/>
              <a:gd name="connsiteX2" fmla="*/ 1828097 w 4989943"/>
              <a:gd name="connsiteY2" fmla="*/ 2697099 h 3006827"/>
              <a:gd name="connsiteX3" fmla="*/ 1457497 w 4989943"/>
              <a:gd name="connsiteY3" fmla="*/ 2638118 h 3006827"/>
              <a:gd name="connsiteX4" fmla="*/ 65426 w 4989943"/>
              <a:gd name="connsiteY4" fmla="*/ 2310572 h 3006827"/>
              <a:gd name="connsiteX5" fmla="*/ 389473 w 4989943"/>
              <a:gd name="connsiteY5" fmla="*/ 755221 h 3006827"/>
              <a:gd name="connsiteX6" fmla="*/ 1866931 w 4989943"/>
              <a:gd name="connsiteY6" fmla="*/ 604602 h 3006827"/>
              <a:gd name="connsiteX7" fmla="*/ 3764073 w 4989943"/>
              <a:gd name="connsiteY7" fmla="*/ 50746 h 3006827"/>
              <a:gd name="connsiteX8" fmla="*/ 4978621 w 4989943"/>
              <a:gd name="connsiteY8" fmla="*/ 1573593 h 3006827"/>
              <a:gd name="connsiteX9" fmla="*/ 4259154 w 4989943"/>
              <a:gd name="connsiteY9" fmla="*/ 2923749 h 3006827"/>
              <a:gd name="connsiteX0" fmla="*/ 4259154 w 4989943"/>
              <a:gd name="connsiteY0" fmla="*/ 2923749 h 3006827"/>
              <a:gd name="connsiteX1" fmla="*/ 2385545 w 4989943"/>
              <a:gd name="connsiteY1" fmla="*/ 2842834 h 3006827"/>
              <a:gd name="connsiteX2" fmla="*/ 2180829 w 4989943"/>
              <a:gd name="connsiteY2" fmla="*/ 2528936 h 3006827"/>
              <a:gd name="connsiteX3" fmla="*/ 1828097 w 4989943"/>
              <a:gd name="connsiteY3" fmla="*/ 2697099 h 3006827"/>
              <a:gd name="connsiteX4" fmla="*/ 1457497 w 4989943"/>
              <a:gd name="connsiteY4" fmla="*/ 2638118 h 3006827"/>
              <a:gd name="connsiteX5" fmla="*/ 65426 w 4989943"/>
              <a:gd name="connsiteY5" fmla="*/ 2310572 h 3006827"/>
              <a:gd name="connsiteX6" fmla="*/ 389473 w 4989943"/>
              <a:gd name="connsiteY6" fmla="*/ 755221 h 3006827"/>
              <a:gd name="connsiteX7" fmla="*/ 1866931 w 4989943"/>
              <a:gd name="connsiteY7" fmla="*/ 604602 h 3006827"/>
              <a:gd name="connsiteX8" fmla="*/ 3764073 w 4989943"/>
              <a:gd name="connsiteY8" fmla="*/ 50746 h 3006827"/>
              <a:gd name="connsiteX9" fmla="*/ 4978621 w 4989943"/>
              <a:gd name="connsiteY9" fmla="*/ 1573593 h 3006827"/>
              <a:gd name="connsiteX10" fmla="*/ 4259154 w 4989943"/>
              <a:gd name="connsiteY10" fmla="*/ 2923749 h 3006827"/>
              <a:gd name="connsiteX0" fmla="*/ 4259154 w 4989943"/>
              <a:gd name="connsiteY0" fmla="*/ 2923749 h 3035963"/>
              <a:gd name="connsiteX1" fmla="*/ 2890512 w 4989943"/>
              <a:gd name="connsiteY1" fmla="*/ 2952016 h 3035963"/>
              <a:gd name="connsiteX2" fmla="*/ 2180829 w 4989943"/>
              <a:gd name="connsiteY2" fmla="*/ 2528936 h 3035963"/>
              <a:gd name="connsiteX3" fmla="*/ 1828097 w 4989943"/>
              <a:gd name="connsiteY3" fmla="*/ 2697099 h 3035963"/>
              <a:gd name="connsiteX4" fmla="*/ 1457497 w 4989943"/>
              <a:gd name="connsiteY4" fmla="*/ 2638118 h 3035963"/>
              <a:gd name="connsiteX5" fmla="*/ 65426 w 4989943"/>
              <a:gd name="connsiteY5" fmla="*/ 2310572 h 3035963"/>
              <a:gd name="connsiteX6" fmla="*/ 389473 w 4989943"/>
              <a:gd name="connsiteY6" fmla="*/ 755221 h 3035963"/>
              <a:gd name="connsiteX7" fmla="*/ 1866931 w 4989943"/>
              <a:gd name="connsiteY7" fmla="*/ 604602 h 3035963"/>
              <a:gd name="connsiteX8" fmla="*/ 3764073 w 4989943"/>
              <a:gd name="connsiteY8" fmla="*/ 50746 h 3035963"/>
              <a:gd name="connsiteX9" fmla="*/ 4978621 w 4989943"/>
              <a:gd name="connsiteY9" fmla="*/ 1573593 h 3035963"/>
              <a:gd name="connsiteX10" fmla="*/ 4259154 w 4989943"/>
              <a:gd name="connsiteY10" fmla="*/ 2923749 h 3035963"/>
              <a:gd name="connsiteX0" fmla="*/ 4259154 w 4989943"/>
              <a:gd name="connsiteY0" fmla="*/ 3353322 h 3465536"/>
              <a:gd name="connsiteX1" fmla="*/ 2890512 w 4989943"/>
              <a:gd name="connsiteY1" fmla="*/ 3381589 h 3465536"/>
              <a:gd name="connsiteX2" fmla="*/ 2180829 w 4989943"/>
              <a:gd name="connsiteY2" fmla="*/ 2958509 h 3465536"/>
              <a:gd name="connsiteX3" fmla="*/ 1828097 w 4989943"/>
              <a:gd name="connsiteY3" fmla="*/ 3126672 h 3465536"/>
              <a:gd name="connsiteX4" fmla="*/ 1457497 w 4989943"/>
              <a:gd name="connsiteY4" fmla="*/ 3067691 h 3465536"/>
              <a:gd name="connsiteX5" fmla="*/ 65426 w 4989943"/>
              <a:gd name="connsiteY5" fmla="*/ 2740145 h 3465536"/>
              <a:gd name="connsiteX6" fmla="*/ 389473 w 4989943"/>
              <a:gd name="connsiteY6" fmla="*/ 1184794 h 3465536"/>
              <a:gd name="connsiteX7" fmla="*/ 2835922 w 4989943"/>
              <a:gd name="connsiteY7" fmla="*/ 24240 h 3465536"/>
              <a:gd name="connsiteX8" fmla="*/ 3764073 w 4989943"/>
              <a:gd name="connsiteY8" fmla="*/ 480319 h 3465536"/>
              <a:gd name="connsiteX9" fmla="*/ 4978621 w 4989943"/>
              <a:gd name="connsiteY9" fmla="*/ 2003166 h 3465536"/>
              <a:gd name="connsiteX10" fmla="*/ 4259154 w 4989943"/>
              <a:gd name="connsiteY10" fmla="*/ 3353322 h 3465536"/>
              <a:gd name="connsiteX0" fmla="*/ 4245431 w 4976220"/>
              <a:gd name="connsiteY0" fmla="*/ 3332426 h 3444640"/>
              <a:gd name="connsiteX1" fmla="*/ 2876789 w 4976220"/>
              <a:gd name="connsiteY1" fmla="*/ 3360693 h 3444640"/>
              <a:gd name="connsiteX2" fmla="*/ 2167106 w 4976220"/>
              <a:gd name="connsiteY2" fmla="*/ 2937613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245431 w 4976220"/>
              <a:gd name="connsiteY0" fmla="*/ 3332426 h 3444640"/>
              <a:gd name="connsiteX1" fmla="*/ 2876789 w 4976220"/>
              <a:gd name="connsiteY1" fmla="*/ 3360693 h 3444640"/>
              <a:gd name="connsiteX2" fmla="*/ 2330879 w 4976220"/>
              <a:gd name="connsiteY2" fmla="*/ 3074091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1608645 w 4770491"/>
              <a:gd name="connsiteY3" fmla="*/ 3105776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479992 w 4770491"/>
              <a:gd name="connsiteY2" fmla="*/ 3046796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98795"/>
              <a:gd name="connsiteX1" fmla="*/ 2957663 w 4770491"/>
              <a:gd name="connsiteY1" fmla="*/ 3469875 h 3498795"/>
              <a:gd name="connsiteX2" fmla="*/ 2479992 w 4770491"/>
              <a:gd name="connsiteY2" fmla="*/ 304679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80343 w 4770491"/>
              <a:gd name="connsiteY2" fmla="*/ 292796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199232 h 3365601"/>
              <a:gd name="connsiteX1" fmla="*/ 2957663 w 4770491"/>
              <a:gd name="connsiteY1" fmla="*/ 3336681 h 3365601"/>
              <a:gd name="connsiteX2" fmla="*/ 2580343 w 4770491"/>
              <a:gd name="connsiteY2" fmla="*/ 2794772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039702 w 4770491"/>
              <a:gd name="connsiteY0" fmla="*/ 3199232 h 3365601"/>
              <a:gd name="connsiteX1" fmla="*/ 2957663 w 4770491"/>
              <a:gd name="connsiteY1" fmla="*/ 3336681 h 3365601"/>
              <a:gd name="connsiteX2" fmla="*/ 2486960 w 4770491"/>
              <a:gd name="connsiteY2" fmla="*/ 2854314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039702 w 4770491"/>
              <a:gd name="connsiteY0" fmla="*/ 3199232 h 3365601"/>
              <a:gd name="connsiteX1" fmla="*/ 2957663 w 4770491"/>
              <a:gd name="connsiteY1" fmla="*/ 3336681 h 3365601"/>
              <a:gd name="connsiteX2" fmla="*/ 2486960 w 4770491"/>
              <a:gd name="connsiteY2" fmla="*/ 2990410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103021 w 4833810"/>
              <a:gd name="connsiteY0" fmla="*/ 3199232 h 3365601"/>
              <a:gd name="connsiteX1" fmla="*/ 3020982 w 4833810"/>
              <a:gd name="connsiteY1" fmla="*/ 3336681 h 3365601"/>
              <a:gd name="connsiteX2" fmla="*/ 2550279 w 4833810"/>
              <a:gd name="connsiteY2" fmla="*/ 2990410 h 3365601"/>
              <a:gd name="connsiteX3" fmla="*/ 2067749 w 4833810"/>
              <a:gd name="connsiteY3" fmla="*/ 2685979 h 3365601"/>
              <a:gd name="connsiteX4" fmla="*/ 1301364 w 4833810"/>
              <a:gd name="connsiteY4" fmla="*/ 2913601 h 3365601"/>
              <a:gd name="connsiteX5" fmla="*/ 168600 w 4833810"/>
              <a:gd name="connsiteY5" fmla="*/ 2272156 h 3365601"/>
              <a:gd name="connsiteX6" fmla="*/ 106000 w 4833810"/>
              <a:gd name="connsiteY6" fmla="*/ 826560 h 3365601"/>
              <a:gd name="connsiteX7" fmla="*/ 1642558 w 4833810"/>
              <a:gd name="connsiteY7" fmla="*/ 648073 h 3365601"/>
              <a:gd name="connsiteX8" fmla="*/ 2705257 w 4833810"/>
              <a:gd name="connsiteY8" fmla="*/ 6246 h 3365601"/>
              <a:gd name="connsiteX9" fmla="*/ 3607940 w 4833810"/>
              <a:gd name="connsiteY9" fmla="*/ 326229 h 3365601"/>
              <a:gd name="connsiteX10" fmla="*/ 4822488 w 4833810"/>
              <a:gd name="connsiteY10" fmla="*/ 1849076 h 3365601"/>
              <a:gd name="connsiteX11" fmla="*/ 4103021 w 4833810"/>
              <a:gd name="connsiteY11" fmla="*/ 3199232 h 3365601"/>
              <a:gd name="connsiteX0" fmla="*/ 4103021 w 4833810"/>
              <a:gd name="connsiteY0" fmla="*/ 3208868 h 3375237"/>
              <a:gd name="connsiteX1" fmla="*/ 3020982 w 4833810"/>
              <a:gd name="connsiteY1" fmla="*/ 3346317 h 3375237"/>
              <a:gd name="connsiteX2" fmla="*/ 2550279 w 4833810"/>
              <a:gd name="connsiteY2" fmla="*/ 3000046 h 3375237"/>
              <a:gd name="connsiteX3" fmla="*/ 2067749 w 4833810"/>
              <a:gd name="connsiteY3" fmla="*/ 269561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8868 h 3375237"/>
              <a:gd name="connsiteX1" fmla="*/ 3020982 w 4833810"/>
              <a:gd name="connsiteY1" fmla="*/ 3346317 h 3375237"/>
              <a:gd name="connsiteX2" fmla="*/ 2550279 w 4833810"/>
              <a:gd name="connsiteY2" fmla="*/ 3000046 h 3375237"/>
              <a:gd name="connsiteX3" fmla="*/ 2152642 w 4833810"/>
              <a:gd name="connsiteY3" fmla="*/ 261055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8868 h 3375237"/>
              <a:gd name="connsiteX1" fmla="*/ 3020982 w 4833810"/>
              <a:gd name="connsiteY1" fmla="*/ 3346317 h 3375237"/>
              <a:gd name="connsiteX2" fmla="*/ 2473875 w 4833810"/>
              <a:gd name="connsiteY2" fmla="*/ 3144648 h 3375237"/>
              <a:gd name="connsiteX3" fmla="*/ 2152642 w 4833810"/>
              <a:gd name="connsiteY3" fmla="*/ 261055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1958 h 3368327"/>
              <a:gd name="connsiteX1" fmla="*/ 3020982 w 4833810"/>
              <a:gd name="connsiteY1" fmla="*/ 3339407 h 3368327"/>
              <a:gd name="connsiteX2" fmla="*/ 2473875 w 4833810"/>
              <a:gd name="connsiteY2" fmla="*/ 3137738 h 3368327"/>
              <a:gd name="connsiteX3" fmla="*/ 2152642 w 4833810"/>
              <a:gd name="connsiteY3" fmla="*/ 2603645 h 3368327"/>
              <a:gd name="connsiteX4" fmla="*/ 1301364 w 4833810"/>
              <a:gd name="connsiteY4" fmla="*/ 2916327 h 3368327"/>
              <a:gd name="connsiteX5" fmla="*/ 168600 w 4833810"/>
              <a:gd name="connsiteY5" fmla="*/ 2274882 h 3368327"/>
              <a:gd name="connsiteX6" fmla="*/ 106000 w 4833810"/>
              <a:gd name="connsiteY6" fmla="*/ 829286 h 3368327"/>
              <a:gd name="connsiteX7" fmla="*/ 1642558 w 4833810"/>
              <a:gd name="connsiteY7" fmla="*/ 650799 h 3368327"/>
              <a:gd name="connsiteX8" fmla="*/ 2705257 w 4833810"/>
              <a:gd name="connsiteY8" fmla="*/ 8972 h 3368327"/>
              <a:gd name="connsiteX9" fmla="*/ 4278596 w 4833810"/>
              <a:gd name="connsiteY9" fmla="*/ 277919 h 3368327"/>
              <a:gd name="connsiteX10" fmla="*/ 4822488 w 4833810"/>
              <a:gd name="connsiteY10" fmla="*/ 1851802 h 3368327"/>
              <a:gd name="connsiteX11" fmla="*/ 4103021 w 4833810"/>
              <a:gd name="connsiteY11" fmla="*/ 3201958 h 3368327"/>
              <a:gd name="connsiteX0" fmla="*/ 4103021 w 4833810"/>
              <a:gd name="connsiteY0" fmla="*/ 3201958 h 3368327"/>
              <a:gd name="connsiteX1" fmla="*/ 3020982 w 4833810"/>
              <a:gd name="connsiteY1" fmla="*/ 3339407 h 3368327"/>
              <a:gd name="connsiteX2" fmla="*/ 2473875 w 4833810"/>
              <a:gd name="connsiteY2" fmla="*/ 3137738 h 3368327"/>
              <a:gd name="connsiteX3" fmla="*/ 2110196 w 4833810"/>
              <a:gd name="connsiteY3" fmla="*/ 2765259 h 3368327"/>
              <a:gd name="connsiteX4" fmla="*/ 1301364 w 4833810"/>
              <a:gd name="connsiteY4" fmla="*/ 2916327 h 3368327"/>
              <a:gd name="connsiteX5" fmla="*/ 168600 w 4833810"/>
              <a:gd name="connsiteY5" fmla="*/ 2274882 h 3368327"/>
              <a:gd name="connsiteX6" fmla="*/ 106000 w 4833810"/>
              <a:gd name="connsiteY6" fmla="*/ 829286 h 3368327"/>
              <a:gd name="connsiteX7" fmla="*/ 1642558 w 4833810"/>
              <a:gd name="connsiteY7" fmla="*/ 650799 h 3368327"/>
              <a:gd name="connsiteX8" fmla="*/ 2705257 w 4833810"/>
              <a:gd name="connsiteY8" fmla="*/ 8972 h 3368327"/>
              <a:gd name="connsiteX9" fmla="*/ 4278596 w 4833810"/>
              <a:gd name="connsiteY9" fmla="*/ 277919 h 3368327"/>
              <a:gd name="connsiteX10" fmla="*/ 4822488 w 4833810"/>
              <a:gd name="connsiteY10" fmla="*/ 1851802 h 3368327"/>
              <a:gd name="connsiteX11" fmla="*/ 4103021 w 4833810"/>
              <a:gd name="connsiteY11" fmla="*/ 3201958 h 3368327"/>
              <a:gd name="connsiteX0" fmla="*/ 4103021 w 4718767"/>
              <a:gd name="connsiteY0" fmla="*/ 3201958 h 3368327"/>
              <a:gd name="connsiteX1" fmla="*/ 3020982 w 4718767"/>
              <a:gd name="connsiteY1" fmla="*/ 3339407 h 3368327"/>
              <a:gd name="connsiteX2" fmla="*/ 2473875 w 4718767"/>
              <a:gd name="connsiteY2" fmla="*/ 3137738 h 3368327"/>
              <a:gd name="connsiteX3" fmla="*/ 2110196 w 4718767"/>
              <a:gd name="connsiteY3" fmla="*/ 2765259 h 3368327"/>
              <a:gd name="connsiteX4" fmla="*/ 1301364 w 4718767"/>
              <a:gd name="connsiteY4" fmla="*/ 2916327 h 3368327"/>
              <a:gd name="connsiteX5" fmla="*/ 168600 w 4718767"/>
              <a:gd name="connsiteY5" fmla="*/ 2274882 h 3368327"/>
              <a:gd name="connsiteX6" fmla="*/ 106000 w 4718767"/>
              <a:gd name="connsiteY6" fmla="*/ 829286 h 3368327"/>
              <a:gd name="connsiteX7" fmla="*/ 1642558 w 4718767"/>
              <a:gd name="connsiteY7" fmla="*/ 650799 h 3368327"/>
              <a:gd name="connsiteX8" fmla="*/ 2705257 w 4718767"/>
              <a:gd name="connsiteY8" fmla="*/ 8972 h 3368327"/>
              <a:gd name="connsiteX9" fmla="*/ 4278596 w 4718767"/>
              <a:gd name="connsiteY9" fmla="*/ 277919 h 3368327"/>
              <a:gd name="connsiteX10" fmla="*/ 4703638 w 4718767"/>
              <a:gd name="connsiteY10" fmla="*/ 1851802 h 3368327"/>
              <a:gd name="connsiteX11" fmla="*/ 4103021 w 4718767"/>
              <a:gd name="connsiteY11" fmla="*/ 3201958 h 3368327"/>
              <a:gd name="connsiteX0" fmla="*/ 4103021 w 4718767"/>
              <a:gd name="connsiteY0" fmla="*/ 3196360 h 3362729"/>
              <a:gd name="connsiteX1" fmla="*/ 3020982 w 4718767"/>
              <a:gd name="connsiteY1" fmla="*/ 3333809 h 3362729"/>
              <a:gd name="connsiteX2" fmla="*/ 2473875 w 4718767"/>
              <a:gd name="connsiteY2" fmla="*/ 3132140 h 3362729"/>
              <a:gd name="connsiteX3" fmla="*/ 2110196 w 4718767"/>
              <a:gd name="connsiteY3" fmla="*/ 2759661 h 3362729"/>
              <a:gd name="connsiteX4" fmla="*/ 1301364 w 4718767"/>
              <a:gd name="connsiteY4" fmla="*/ 2910729 h 3362729"/>
              <a:gd name="connsiteX5" fmla="*/ 168600 w 4718767"/>
              <a:gd name="connsiteY5" fmla="*/ 2269284 h 3362729"/>
              <a:gd name="connsiteX6" fmla="*/ 106000 w 4718767"/>
              <a:gd name="connsiteY6" fmla="*/ 823688 h 3362729"/>
              <a:gd name="connsiteX7" fmla="*/ 1642558 w 4718767"/>
              <a:gd name="connsiteY7" fmla="*/ 645201 h 3362729"/>
              <a:gd name="connsiteX8" fmla="*/ 2705257 w 4718767"/>
              <a:gd name="connsiteY8" fmla="*/ 3374 h 3362729"/>
              <a:gd name="connsiteX9" fmla="*/ 4278596 w 4718767"/>
              <a:gd name="connsiteY9" fmla="*/ 272321 h 3362729"/>
              <a:gd name="connsiteX10" fmla="*/ 4703638 w 4718767"/>
              <a:gd name="connsiteY10" fmla="*/ 1846204 h 3362729"/>
              <a:gd name="connsiteX11" fmla="*/ 4103021 w 4718767"/>
              <a:gd name="connsiteY11" fmla="*/ 3196360 h 3362729"/>
              <a:gd name="connsiteX0" fmla="*/ 4103021 w 4718767"/>
              <a:gd name="connsiteY0" fmla="*/ 3196829 h 3363198"/>
              <a:gd name="connsiteX1" fmla="*/ 3020982 w 4718767"/>
              <a:gd name="connsiteY1" fmla="*/ 3334278 h 3363198"/>
              <a:gd name="connsiteX2" fmla="*/ 2473875 w 4718767"/>
              <a:gd name="connsiteY2" fmla="*/ 313260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73875 w 4718767"/>
              <a:gd name="connsiteY2" fmla="*/ 313260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7068 w 4718767"/>
              <a:gd name="connsiteY2" fmla="*/ 319869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7068 w 4718767"/>
              <a:gd name="connsiteY2" fmla="*/ 319869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2671 w 4718767"/>
              <a:gd name="connsiteY2" fmla="*/ 315463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403124"/>
              <a:gd name="connsiteX1" fmla="*/ 3126518 w 4718767"/>
              <a:gd name="connsiteY1" fmla="*/ 3387150 h 3403124"/>
              <a:gd name="connsiteX2" fmla="*/ 2482671 w 4718767"/>
              <a:gd name="connsiteY2" fmla="*/ 3154639 h 3403124"/>
              <a:gd name="connsiteX3" fmla="*/ 2110196 w 4718767"/>
              <a:gd name="connsiteY3" fmla="*/ 2760130 h 3403124"/>
              <a:gd name="connsiteX4" fmla="*/ 1301364 w 4718767"/>
              <a:gd name="connsiteY4" fmla="*/ 2911198 h 3403124"/>
              <a:gd name="connsiteX5" fmla="*/ 168600 w 4718767"/>
              <a:gd name="connsiteY5" fmla="*/ 2269753 h 3403124"/>
              <a:gd name="connsiteX6" fmla="*/ 106000 w 4718767"/>
              <a:gd name="connsiteY6" fmla="*/ 824157 h 3403124"/>
              <a:gd name="connsiteX7" fmla="*/ 1642558 w 4718767"/>
              <a:gd name="connsiteY7" fmla="*/ 645670 h 3403124"/>
              <a:gd name="connsiteX8" fmla="*/ 2705257 w 4718767"/>
              <a:gd name="connsiteY8" fmla="*/ 3843 h 3403124"/>
              <a:gd name="connsiteX9" fmla="*/ 4278596 w 4718767"/>
              <a:gd name="connsiteY9" fmla="*/ 272790 h 3403124"/>
              <a:gd name="connsiteX10" fmla="*/ 4703638 w 4718767"/>
              <a:gd name="connsiteY10" fmla="*/ 1846673 h 3403124"/>
              <a:gd name="connsiteX11" fmla="*/ 4103021 w 4718767"/>
              <a:gd name="connsiteY11" fmla="*/ 3196829 h 3403124"/>
              <a:gd name="connsiteX0" fmla="*/ 4020273 w 4636019"/>
              <a:gd name="connsiteY0" fmla="*/ 3196829 h 3403124"/>
              <a:gd name="connsiteX1" fmla="*/ 3043770 w 4636019"/>
              <a:gd name="connsiteY1" fmla="*/ 3387150 h 3403124"/>
              <a:gd name="connsiteX2" fmla="*/ 2399923 w 4636019"/>
              <a:gd name="connsiteY2" fmla="*/ 3154639 h 3403124"/>
              <a:gd name="connsiteX3" fmla="*/ 2027448 w 4636019"/>
              <a:gd name="connsiteY3" fmla="*/ 2760130 h 3403124"/>
              <a:gd name="connsiteX4" fmla="*/ 1218616 w 4636019"/>
              <a:gd name="connsiteY4" fmla="*/ 2911198 h 3403124"/>
              <a:gd name="connsiteX5" fmla="*/ 85852 w 4636019"/>
              <a:gd name="connsiteY5" fmla="*/ 2269753 h 3403124"/>
              <a:gd name="connsiteX6" fmla="*/ 199146 w 4636019"/>
              <a:gd name="connsiteY6" fmla="*/ 885841 h 3403124"/>
              <a:gd name="connsiteX7" fmla="*/ 1559810 w 4636019"/>
              <a:gd name="connsiteY7" fmla="*/ 645670 h 3403124"/>
              <a:gd name="connsiteX8" fmla="*/ 2622509 w 4636019"/>
              <a:gd name="connsiteY8" fmla="*/ 3843 h 3403124"/>
              <a:gd name="connsiteX9" fmla="*/ 4195848 w 4636019"/>
              <a:gd name="connsiteY9" fmla="*/ 272790 h 3403124"/>
              <a:gd name="connsiteX10" fmla="*/ 4620890 w 4636019"/>
              <a:gd name="connsiteY10" fmla="*/ 1846673 h 3403124"/>
              <a:gd name="connsiteX11" fmla="*/ 4020273 w 4636019"/>
              <a:gd name="connsiteY11" fmla="*/ 3196829 h 3403124"/>
              <a:gd name="connsiteX0" fmla="*/ 4020273 w 4636019"/>
              <a:gd name="connsiteY0" fmla="*/ 3196829 h 3403124"/>
              <a:gd name="connsiteX1" fmla="*/ 3043770 w 4636019"/>
              <a:gd name="connsiteY1" fmla="*/ 3387150 h 3403124"/>
              <a:gd name="connsiteX2" fmla="*/ 2438125 w 4636019"/>
              <a:gd name="connsiteY2" fmla="*/ 3192916 h 3403124"/>
              <a:gd name="connsiteX3" fmla="*/ 2027448 w 4636019"/>
              <a:gd name="connsiteY3" fmla="*/ 2760130 h 3403124"/>
              <a:gd name="connsiteX4" fmla="*/ 1218616 w 4636019"/>
              <a:gd name="connsiteY4" fmla="*/ 2911198 h 3403124"/>
              <a:gd name="connsiteX5" fmla="*/ 85852 w 4636019"/>
              <a:gd name="connsiteY5" fmla="*/ 2269753 h 3403124"/>
              <a:gd name="connsiteX6" fmla="*/ 199146 w 4636019"/>
              <a:gd name="connsiteY6" fmla="*/ 885841 h 3403124"/>
              <a:gd name="connsiteX7" fmla="*/ 1559810 w 4636019"/>
              <a:gd name="connsiteY7" fmla="*/ 645670 h 3403124"/>
              <a:gd name="connsiteX8" fmla="*/ 2622509 w 4636019"/>
              <a:gd name="connsiteY8" fmla="*/ 3843 h 3403124"/>
              <a:gd name="connsiteX9" fmla="*/ 4195848 w 4636019"/>
              <a:gd name="connsiteY9" fmla="*/ 272790 h 3403124"/>
              <a:gd name="connsiteX10" fmla="*/ 4620890 w 4636019"/>
              <a:gd name="connsiteY10" fmla="*/ 1846673 h 3403124"/>
              <a:gd name="connsiteX11" fmla="*/ 4020273 w 4636019"/>
              <a:gd name="connsiteY11" fmla="*/ 3196829 h 340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6019" h="3403124">
                <a:moveTo>
                  <a:pt x="4020273" y="3196829"/>
                </a:moveTo>
                <a:cubicBezTo>
                  <a:pt x="3588094" y="3408369"/>
                  <a:pt x="3448946" y="3424925"/>
                  <a:pt x="3043770" y="3387150"/>
                </a:cubicBezTo>
                <a:cubicBezTo>
                  <a:pt x="2681460" y="3364566"/>
                  <a:pt x="2607512" y="3297419"/>
                  <a:pt x="2438125" y="3192916"/>
                </a:cubicBezTo>
                <a:cubicBezTo>
                  <a:pt x="2268738" y="3088413"/>
                  <a:pt x="2230699" y="2807083"/>
                  <a:pt x="2027448" y="2760130"/>
                </a:cubicBezTo>
                <a:cubicBezTo>
                  <a:pt x="1824197" y="2713177"/>
                  <a:pt x="1512395" y="2975619"/>
                  <a:pt x="1218616" y="2911198"/>
                </a:cubicBezTo>
                <a:cubicBezTo>
                  <a:pt x="924837" y="2846777"/>
                  <a:pt x="255764" y="2607313"/>
                  <a:pt x="85852" y="2269753"/>
                </a:cubicBezTo>
                <a:cubicBezTo>
                  <a:pt x="-84060" y="1932193"/>
                  <a:pt x="21725" y="1227035"/>
                  <a:pt x="199146" y="885841"/>
                </a:cubicBezTo>
                <a:cubicBezTo>
                  <a:pt x="376567" y="544647"/>
                  <a:pt x="1155916" y="792670"/>
                  <a:pt x="1559810" y="645670"/>
                </a:cubicBezTo>
                <a:cubicBezTo>
                  <a:pt x="1963704" y="498670"/>
                  <a:pt x="2183489" y="39287"/>
                  <a:pt x="2622509" y="3843"/>
                </a:cubicBezTo>
                <a:cubicBezTo>
                  <a:pt x="3061529" y="-31601"/>
                  <a:pt x="3647231" y="187583"/>
                  <a:pt x="4195848" y="272790"/>
                </a:cubicBezTo>
                <a:cubicBezTo>
                  <a:pt x="4744465" y="357997"/>
                  <a:pt x="4538377" y="1367839"/>
                  <a:pt x="4620890" y="1846673"/>
                </a:cubicBezTo>
                <a:cubicBezTo>
                  <a:pt x="4703404" y="2325507"/>
                  <a:pt x="4440727" y="2941339"/>
                  <a:pt x="4020273" y="3196829"/>
                </a:cubicBezTo>
                <a:close/>
              </a:path>
            </a:pathLst>
          </a:custGeom>
          <a:ln>
            <a:noFill/>
          </a:ln>
        </p:spPr>
        <p:txBody>
          <a:bodyPr/>
          <a:lstStyle/>
          <a:p>
            <a:endParaRPr lang="fi-FI" dirty="0"/>
          </a:p>
        </p:txBody>
      </p:sp>
      <p:pic>
        <p:nvPicPr>
          <p:cNvPr id="5" name="Kuva 4" descr="Valonian logo">
            <a:extLst>
              <a:ext uri="{FF2B5EF4-FFF2-40B4-BE49-F238E27FC236}">
                <a16:creationId xmlns:a16="http://schemas.microsoft.com/office/drawing/2014/main" id="{81B214D7-6C0B-43B4-9968-E6723709CF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18940241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ksti &amp; otsikko">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838200" y="365125"/>
            <a:ext cx="10515600" cy="955675"/>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838200" y="1320800"/>
            <a:ext cx="10515600" cy="5065713"/>
          </a:xfrm>
        </p:spPr>
        <p:txBody>
          <a:bodyPr/>
          <a:lstStyle>
            <a:lvl1pPr>
              <a:buClr>
                <a:schemeClr val="accent1"/>
              </a:buClr>
              <a:defRPr/>
            </a:lvl1pPr>
            <a:lvl2pPr>
              <a:buClr>
                <a:schemeClr val="accent1"/>
              </a:buClr>
              <a:defRPr/>
            </a:lvl2pPr>
            <a:lvl3pPr>
              <a:buClr>
                <a:schemeClr val="accent1"/>
              </a:buClr>
              <a:defRPr/>
            </a:lvl3pPr>
          </a:lstStyle>
          <a:p>
            <a:pPr lvl="0"/>
            <a:r>
              <a:rPr lang="fi-FI" dirty="0"/>
              <a:t>Muokkaa tekstin perustyylejä napsauttamalla</a:t>
            </a:r>
          </a:p>
          <a:p>
            <a:pPr lvl="1"/>
            <a:r>
              <a:rPr lang="fi-FI" dirty="0"/>
              <a:t>toinen taso</a:t>
            </a:r>
          </a:p>
          <a:p>
            <a:pPr lvl="2"/>
            <a:r>
              <a:rPr lang="fi-FI" dirty="0"/>
              <a:t>kolmas taso</a:t>
            </a:r>
          </a:p>
        </p:txBody>
      </p:sp>
      <p:sp>
        <p:nvSpPr>
          <p:cNvPr id="7" name="Kuva 4">
            <a:extLst>
              <a:ext uri="{FF2B5EF4-FFF2-40B4-BE49-F238E27FC236}">
                <a16:creationId xmlns:a16="http://schemas.microsoft.com/office/drawing/2014/main" id="{74229F2F-0D54-C362-D596-83DC0D516409}"/>
              </a:ext>
              <a:ext uri="{C183D7F6-B498-43B3-948B-1728B52AA6E4}">
                <adec:decorative xmlns:adec="http://schemas.microsoft.com/office/drawing/2017/decorative" val="1"/>
              </a:ext>
            </a:extLst>
          </p:cNvPr>
          <p:cNvSpPr/>
          <p:nvPr/>
        </p:nvSpPr>
        <p:spPr>
          <a:xfrm rot="16200000">
            <a:off x="10158513" y="4412193"/>
            <a:ext cx="3390535" cy="1424149"/>
          </a:xfrm>
          <a:custGeom>
            <a:avLst/>
            <a:gdLst>
              <a:gd name="connsiteX0" fmla="*/ 230705 w 3390535"/>
              <a:gd name="connsiteY0" fmla="*/ 1424150 h 1424149"/>
              <a:gd name="connsiteX1" fmla="*/ 7319 w 3390535"/>
              <a:gd name="connsiteY1" fmla="*/ 1398134 h 1424149"/>
              <a:gd name="connsiteX2" fmla="*/ 919 w 3390535"/>
              <a:gd name="connsiteY2" fmla="*/ 1382319 h 1424149"/>
              <a:gd name="connsiteX3" fmla="*/ 16737 w 3390535"/>
              <a:gd name="connsiteY3" fmla="*/ 1375921 h 1424149"/>
              <a:gd name="connsiteX4" fmla="*/ 199491 w 3390535"/>
              <a:gd name="connsiteY4" fmla="*/ 1399884 h 1424149"/>
              <a:gd name="connsiteX5" fmla="*/ 446847 w 3390535"/>
              <a:gd name="connsiteY5" fmla="*/ 1382319 h 1424149"/>
              <a:gd name="connsiteX6" fmla="*/ 670837 w 3390535"/>
              <a:gd name="connsiteY6" fmla="*/ 1270710 h 1424149"/>
              <a:gd name="connsiteX7" fmla="*/ 739604 w 3390535"/>
              <a:gd name="connsiteY7" fmla="*/ 1107009 h 1424149"/>
              <a:gd name="connsiteX8" fmla="*/ 778304 w 3390535"/>
              <a:gd name="connsiteY8" fmla="*/ 714054 h 1424149"/>
              <a:gd name="connsiteX9" fmla="*/ 982008 w 3390535"/>
              <a:gd name="connsiteY9" fmla="*/ 244017 h 1424149"/>
              <a:gd name="connsiteX10" fmla="*/ 1501230 w 3390535"/>
              <a:gd name="connsiteY10" fmla="*/ 517 h 1424149"/>
              <a:gd name="connsiteX11" fmla="*/ 1747740 w 3390535"/>
              <a:gd name="connsiteY11" fmla="*/ 181844 h 1424149"/>
              <a:gd name="connsiteX12" fmla="*/ 1759212 w 3390535"/>
              <a:gd name="connsiteY12" fmla="*/ 450877 h 1424149"/>
              <a:gd name="connsiteX13" fmla="*/ 1657178 w 3390535"/>
              <a:gd name="connsiteY13" fmla="*/ 627495 h 1424149"/>
              <a:gd name="connsiteX14" fmla="*/ 1642568 w 3390535"/>
              <a:gd name="connsiteY14" fmla="*/ 811659 h 1424149"/>
              <a:gd name="connsiteX15" fmla="*/ 1708557 w 3390535"/>
              <a:gd name="connsiteY15" fmla="*/ 863993 h 1424149"/>
              <a:gd name="connsiteX16" fmla="*/ 1881893 w 3390535"/>
              <a:gd name="connsiteY16" fmla="*/ 853610 h 1424149"/>
              <a:gd name="connsiteX17" fmla="*/ 1989903 w 3390535"/>
              <a:gd name="connsiteY17" fmla="*/ 754376 h 1424149"/>
              <a:gd name="connsiteX18" fmla="*/ 2083001 w 3390535"/>
              <a:gd name="connsiteY18" fmla="*/ 614457 h 1424149"/>
              <a:gd name="connsiteX19" fmla="*/ 2282056 w 3390535"/>
              <a:gd name="connsiteY19" fmla="*/ 817393 h 1424149"/>
              <a:gd name="connsiteX20" fmla="*/ 2334824 w 3390535"/>
              <a:gd name="connsiteY20" fmla="*/ 959425 h 1424149"/>
              <a:gd name="connsiteX21" fmla="*/ 2445370 w 3390535"/>
              <a:gd name="connsiteY21" fmla="*/ 1003066 h 1424149"/>
              <a:gd name="connsiteX22" fmla="*/ 2497473 w 3390535"/>
              <a:gd name="connsiteY22" fmla="*/ 796327 h 1424149"/>
              <a:gd name="connsiteX23" fmla="*/ 2571855 w 3390535"/>
              <a:gd name="connsiteY23" fmla="*/ 690211 h 1424149"/>
              <a:gd name="connsiteX24" fmla="*/ 2743802 w 3390535"/>
              <a:gd name="connsiteY24" fmla="*/ 797474 h 1424149"/>
              <a:gd name="connsiteX25" fmla="*/ 2817520 w 3390535"/>
              <a:gd name="connsiteY25" fmla="*/ 1103689 h 1424149"/>
              <a:gd name="connsiteX26" fmla="*/ 3246844 w 3390535"/>
              <a:gd name="connsiteY26" fmla="*/ 1348336 h 1424149"/>
              <a:gd name="connsiteX27" fmla="*/ 3378461 w 3390535"/>
              <a:gd name="connsiteY27" fmla="*/ 1344955 h 1424149"/>
              <a:gd name="connsiteX28" fmla="*/ 3390536 w 3390535"/>
              <a:gd name="connsiteY28" fmla="*/ 1357028 h 1424149"/>
              <a:gd name="connsiteX29" fmla="*/ 3378461 w 3390535"/>
              <a:gd name="connsiteY29" fmla="*/ 1369100 h 1424149"/>
              <a:gd name="connsiteX30" fmla="*/ 3288321 w 3390535"/>
              <a:gd name="connsiteY30" fmla="*/ 1371454 h 1424149"/>
              <a:gd name="connsiteX31" fmla="*/ 2880792 w 3390535"/>
              <a:gd name="connsiteY31" fmla="*/ 1282058 h 1424149"/>
              <a:gd name="connsiteX32" fmla="*/ 2746700 w 3390535"/>
              <a:gd name="connsiteY32" fmla="*/ 881196 h 1424149"/>
              <a:gd name="connsiteX33" fmla="*/ 2604216 w 3390535"/>
              <a:gd name="connsiteY33" fmla="*/ 708380 h 1424149"/>
              <a:gd name="connsiteX34" fmla="*/ 2514076 w 3390535"/>
              <a:gd name="connsiteY34" fmla="*/ 862906 h 1424149"/>
              <a:gd name="connsiteX35" fmla="*/ 2350461 w 3390535"/>
              <a:gd name="connsiteY35" fmla="*/ 1004092 h 1424149"/>
              <a:gd name="connsiteX36" fmla="*/ 2278917 w 3390535"/>
              <a:gd name="connsiteY36" fmla="*/ 906004 h 1424149"/>
              <a:gd name="connsiteX37" fmla="*/ 2184612 w 3390535"/>
              <a:gd name="connsiteY37" fmla="*/ 620795 h 1424149"/>
              <a:gd name="connsiteX38" fmla="*/ 2158832 w 3390535"/>
              <a:gd name="connsiteY38" fmla="*/ 605946 h 1424149"/>
              <a:gd name="connsiteX39" fmla="*/ 2127859 w 3390535"/>
              <a:gd name="connsiteY39" fmla="*/ 611861 h 1424149"/>
              <a:gd name="connsiteX40" fmla="*/ 2009646 w 3390535"/>
              <a:gd name="connsiteY40" fmla="*/ 767836 h 1424149"/>
              <a:gd name="connsiteX41" fmla="*/ 1800327 w 3390535"/>
              <a:gd name="connsiteY41" fmla="*/ 900813 h 1424149"/>
              <a:gd name="connsiteX42" fmla="*/ 1637255 w 3390535"/>
              <a:gd name="connsiteY42" fmla="*/ 847453 h 1424149"/>
              <a:gd name="connsiteX43" fmla="*/ 1622946 w 3390535"/>
              <a:gd name="connsiteY43" fmla="*/ 646630 h 1424149"/>
              <a:gd name="connsiteX44" fmla="*/ 1748586 w 3390535"/>
              <a:gd name="connsiteY44" fmla="*/ 403372 h 1424149"/>
              <a:gd name="connsiteX45" fmla="*/ 1644318 w 3390535"/>
              <a:gd name="connsiteY45" fmla="*/ 70477 h 1424149"/>
              <a:gd name="connsiteX46" fmla="*/ 1465066 w 3390535"/>
              <a:gd name="connsiteY46" fmla="*/ 25809 h 1424149"/>
              <a:gd name="connsiteX47" fmla="*/ 1054639 w 3390535"/>
              <a:gd name="connsiteY47" fmla="*/ 205144 h 1424149"/>
              <a:gd name="connsiteX48" fmla="*/ 815615 w 3390535"/>
              <a:gd name="connsiteY48" fmla="*/ 634920 h 1424149"/>
              <a:gd name="connsiteX49" fmla="*/ 780960 w 3390535"/>
              <a:gd name="connsiteY49" fmla="*/ 966668 h 1424149"/>
              <a:gd name="connsiteX50" fmla="*/ 688164 w 3390535"/>
              <a:gd name="connsiteY50" fmla="*/ 1287129 h 1424149"/>
              <a:gd name="connsiteX51" fmla="*/ 230524 w 3390535"/>
              <a:gd name="connsiteY51" fmla="*/ 1423969 h 142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535" h="1424149">
                <a:moveTo>
                  <a:pt x="230705" y="1424150"/>
                </a:moveTo>
                <a:cubicBezTo>
                  <a:pt x="155961" y="1422641"/>
                  <a:pt x="78018" y="1425780"/>
                  <a:pt x="7319" y="1398134"/>
                </a:cubicBezTo>
                <a:cubicBezTo>
                  <a:pt x="1281" y="1395599"/>
                  <a:pt x="-1617" y="1388355"/>
                  <a:pt x="919" y="1382319"/>
                </a:cubicBezTo>
                <a:cubicBezTo>
                  <a:pt x="3515" y="1376283"/>
                  <a:pt x="10639" y="1373386"/>
                  <a:pt x="16737" y="1375921"/>
                </a:cubicBezTo>
                <a:cubicBezTo>
                  <a:pt x="74576" y="1398677"/>
                  <a:pt x="138271" y="1397893"/>
                  <a:pt x="199491" y="1399884"/>
                </a:cubicBezTo>
                <a:cubicBezTo>
                  <a:pt x="282446" y="1401152"/>
                  <a:pt x="366246" y="1399341"/>
                  <a:pt x="446847" y="1382319"/>
                </a:cubicBezTo>
                <a:cubicBezTo>
                  <a:pt x="529077" y="1364271"/>
                  <a:pt x="613118" y="1334090"/>
                  <a:pt x="670837" y="1270710"/>
                </a:cubicBezTo>
                <a:cubicBezTo>
                  <a:pt x="710443" y="1223809"/>
                  <a:pt x="727287" y="1165258"/>
                  <a:pt x="739604" y="1107009"/>
                </a:cubicBezTo>
                <a:cubicBezTo>
                  <a:pt x="762787" y="977292"/>
                  <a:pt x="762968" y="844737"/>
                  <a:pt x="778304" y="714054"/>
                </a:cubicBezTo>
                <a:cubicBezTo>
                  <a:pt x="798469" y="542083"/>
                  <a:pt x="867658" y="374821"/>
                  <a:pt x="982008" y="244017"/>
                </a:cubicBezTo>
                <a:cubicBezTo>
                  <a:pt x="1113504" y="99450"/>
                  <a:pt x="1304167" y="2751"/>
                  <a:pt x="1501230" y="517"/>
                </a:cubicBezTo>
                <a:cubicBezTo>
                  <a:pt x="1621195" y="-7330"/>
                  <a:pt x="1707712" y="75064"/>
                  <a:pt x="1747740" y="181844"/>
                </a:cubicBezTo>
                <a:cubicBezTo>
                  <a:pt x="1777143" y="266713"/>
                  <a:pt x="1793565" y="365102"/>
                  <a:pt x="1759212" y="450877"/>
                </a:cubicBezTo>
                <a:cubicBezTo>
                  <a:pt x="1733552" y="514679"/>
                  <a:pt x="1688271" y="567194"/>
                  <a:pt x="1657178" y="627495"/>
                </a:cubicBezTo>
                <a:cubicBezTo>
                  <a:pt x="1632062" y="683752"/>
                  <a:pt x="1617693" y="753108"/>
                  <a:pt x="1642568" y="811659"/>
                </a:cubicBezTo>
                <a:cubicBezTo>
                  <a:pt x="1654944" y="839003"/>
                  <a:pt x="1681268" y="854516"/>
                  <a:pt x="1708557" y="863993"/>
                </a:cubicBezTo>
                <a:cubicBezTo>
                  <a:pt x="1765249" y="882946"/>
                  <a:pt x="1828340" y="881558"/>
                  <a:pt x="1881893" y="853610"/>
                </a:cubicBezTo>
                <a:cubicBezTo>
                  <a:pt x="1927174" y="831095"/>
                  <a:pt x="1962553" y="796146"/>
                  <a:pt x="1989903" y="754376"/>
                </a:cubicBezTo>
                <a:cubicBezTo>
                  <a:pt x="2020936" y="707837"/>
                  <a:pt x="2041523" y="653511"/>
                  <a:pt x="2083001" y="614457"/>
                </a:cubicBezTo>
                <a:cubicBezTo>
                  <a:pt x="2214920" y="496208"/>
                  <a:pt x="2262978" y="724195"/>
                  <a:pt x="2282056" y="817393"/>
                </a:cubicBezTo>
                <a:cubicBezTo>
                  <a:pt x="2293226" y="866467"/>
                  <a:pt x="2299988" y="920552"/>
                  <a:pt x="2334824" y="959425"/>
                </a:cubicBezTo>
                <a:cubicBezTo>
                  <a:pt x="2360483" y="986768"/>
                  <a:pt x="2407213" y="1014716"/>
                  <a:pt x="2445370" y="1003066"/>
                </a:cubicBezTo>
                <a:cubicBezTo>
                  <a:pt x="2494455" y="972523"/>
                  <a:pt x="2485761" y="850894"/>
                  <a:pt x="2497473" y="796327"/>
                </a:cubicBezTo>
                <a:cubicBezTo>
                  <a:pt x="2502847" y="751237"/>
                  <a:pt x="2525427" y="704155"/>
                  <a:pt x="2571855" y="690211"/>
                </a:cubicBezTo>
                <a:cubicBezTo>
                  <a:pt x="2651127" y="662022"/>
                  <a:pt x="2716573" y="728782"/>
                  <a:pt x="2743802" y="797474"/>
                </a:cubicBezTo>
                <a:cubicBezTo>
                  <a:pt x="2786064" y="894475"/>
                  <a:pt x="2791317" y="1002161"/>
                  <a:pt x="2817520" y="1103689"/>
                </a:cubicBezTo>
                <a:cubicBezTo>
                  <a:pt x="2875962" y="1341273"/>
                  <a:pt x="3034204" y="1353708"/>
                  <a:pt x="3246844" y="1348336"/>
                </a:cubicBezTo>
                <a:cubicBezTo>
                  <a:pt x="3290736" y="1347491"/>
                  <a:pt x="3334569" y="1345981"/>
                  <a:pt x="3378461" y="1344955"/>
                </a:cubicBezTo>
                <a:cubicBezTo>
                  <a:pt x="3385042" y="1344774"/>
                  <a:pt x="3390536" y="1350569"/>
                  <a:pt x="3390536" y="1357028"/>
                </a:cubicBezTo>
                <a:cubicBezTo>
                  <a:pt x="3390536" y="1363486"/>
                  <a:pt x="3385042" y="1368919"/>
                  <a:pt x="3378461" y="1369100"/>
                </a:cubicBezTo>
                <a:cubicBezTo>
                  <a:pt x="3348394" y="1369885"/>
                  <a:pt x="3318388" y="1370669"/>
                  <a:pt x="3288321" y="1371454"/>
                </a:cubicBezTo>
                <a:cubicBezTo>
                  <a:pt x="3150607" y="1372601"/>
                  <a:pt x="2985784" y="1389563"/>
                  <a:pt x="2880792" y="1282058"/>
                </a:cubicBezTo>
                <a:cubicBezTo>
                  <a:pt x="2779966" y="1173890"/>
                  <a:pt x="2783468" y="1016346"/>
                  <a:pt x="2746700" y="881196"/>
                </a:cubicBezTo>
                <a:cubicBezTo>
                  <a:pt x="2728527" y="812383"/>
                  <a:pt x="2690370" y="705181"/>
                  <a:pt x="2604216" y="708380"/>
                </a:cubicBezTo>
                <a:cubicBezTo>
                  <a:pt x="2520597" y="713571"/>
                  <a:pt x="2520536" y="799043"/>
                  <a:pt x="2514076" y="862906"/>
                </a:cubicBezTo>
                <a:cubicBezTo>
                  <a:pt x="2506228" y="972644"/>
                  <a:pt x="2483164" y="1082563"/>
                  <a:pt x="2350461" y="1004092"/>
                </a:cubicBezTo>
                <a:cubicBezTo>
                  <a:pt x="2315142" y="982060"/>
                  <a:pt x="2290207" y="945783"/>
                  <a:pt x="2278917" y="906004"/>
                </a:cubicBezTo>
                <a:cubicBezTo>
                  <a:pt x="2248307" y="811417"/>
                  <a:pt x="2248126" y="701680"/>
                  <a:pt x="2184612" y="620795"/>
                </a:cubicBezTo>
                <a:cubicBezTo>
                  <a:pt x="2176642" y="613371"/>
                  <a:pt x="2169156" y="608300"/>
                  <a:pt x="2158832" y="605946"/>
                </a:cubicBezTo>
                <a:cubicBezTo>
                  <a:pt x="2147179" y="604980"/>
                  <a:pt x="2137217" y="607636"/>
                  <a:pt x="2127859" y="611861"/>
                </a:cubicBezTo>
                <a:cubicBezTo>
                  <a:pt x="2067545" y="644517"/>
                  <a:pt x="2046595" y="714597"/>
                  <a:pt x="2009646" y="767836"/>
                </a:cubicBezTo>
                <a:cubicBezTo>
                  <a:pt x="1963882" y="839908"/>
                  <a:pt x="1886904" y="894777"/>
                  <a:pt x="1800327" y="900813"/>
                </a:cubicBezTo>
                <a:cubicBezTo>
                  <a:pt x="1743212" y="901779"/>
                  <a:pt x="1677887" y="890974"/>
                  <a:pt x="1637255" y="847453"/>
                </a:cubicBezTo>
                <a:cubicBezTo>
                  <a:pt x="1591430" y="791679"/>
                  <a:pt x="1602479" y="710734"/>
                  <a:pt x="1622946" y="646630"/>
                </a:cubicBezTo>
                <a:cubicBezTo>
                  <a:pt x="1654039" y="560071"/>
                  <a:pt x="1728662" y="494579"/>
                  <a:pt x="1748586" y="403372"/>
                </a:cubicBezTo>
                <a:cubicBezTo>
                  <a:pt x="1768026" y="293091"/>
                  <a:pt x="1730594" y="145386"/>
                  <a:pt x="1644318" y="70477"/>
                </a:cubicBezTo>
                <a:cubicBezTo>
                  <a:pt x="1596139" y="26413"/>
                  <a:pt x="1526708" y="20075"/>
                  <a:pt x="1465066" y="25809"/>
                </a:cubicBezTo>
                <a:cubicBezTo>
                  <a:pt x="1312620" y="36734"/>
                  <a:pt x="1168445" y="105909"/>
                  <a:pt x="1054639" y="205144"/>
                </a:cubicBezTo>
                <a:cubicBezTo>
                  <a:pt x="930569" y="316753"/>
                  <a:pt x="850210" y="472728"/>
                  <a:pt x="815615" y="634920"/>
                </a:cubicBezTo>
                <a:cubicBezTo>
                  <a:pt x="793095" y="744054"/>
                  <a:pt x="791767" y="856025"/>
                  <a:pt x="780960" y="966668"/>
                </a:cubicBezTo>
                <a:cubicBezTo>
                  <a:pt x="770878" y="1076889"/>
                  <a:pt x="761640" y="1198518"/>
                  <a:pt x="688164" y="1287129"/>
                </a:cubicBezTo>
                <a:cubicBezTo>
                  <a:pt x="572366" y="1407852"/>
                  <a:pt x="389128" y="1424090"/>
                  <a:pt x="230524" y="1423969"/>
                </a:cubicBezTo>
                <a:close/>
              </a:path>
            </a:pathLst>
          </a:custGeom>
          <a:solidFill>
            <a:schemeClr val="accent1"/>
          </a:solidFill>
          <a:ln w="6034" cap="flat">
            <a:noFill/>
            <a:prstDash val="solid"/>
            <a:miter/>
          </a:ln>
        </p:spPr>
        <p:txBody>
          <a:bodyPr rtlCol="0" anchor="ctr"/>
          <a:lstStyle/>
          <a:p>
            <a:endParaRPr lang="fi-FI"/>
          </a:p>
        </p:txBody>
      </p:sp>
      <p:pic>
        <p:nvPicPr>
          <p:cNvPr id="3" name="Kuva 2" descr="Valonian logo">
            <a:extLst>
              <a:ext uri="{FF2B5EF4-FFF2-40B4-BE49-F238E27FC236}">
                <a16:creationId xmlns:a16="http://schemas.microsoft.com/office/drawing/2014/main" id="{E86FFD97-0731-0F0B-382F-4F9A96F1A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1955621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i ja piirroskuva">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838200" y="365125"/>
            <a:ext cx="10515600" cy="1122481"/>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838200" y="1569208"/>
            <a:ext cx="5488459" cy="4817306"/>
          </a:xfrm>
        </p:spPr>
        <p:txBody>
          <a:bodyPr lIns="72000"/>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sp>
        <p:nvSpPr>
          <p:cNvPr id="8" name="Kuvan paikkamerkki 7" descr="Neliön muotoinen kuvapaikka oikealla">
            <a:extLst>
              <a:ext uri="{FF2B5EF4-FFF2-40B4-BE49-F238E27FC236}">
                <a16:creationId xmlns:a16="http://schemas.microsoft.com/office/drawing/2014/main" id="{FF479B22-1BBA-4855-9E89-A5D3223A6CB5}"/>
              </a:ext>
            </a:extLst>
          </p:cNvPr>
          <p:cNvSpPr>
            <a:spLocks noGrp="1"/>
          </p:cNvSpPr>
          <p:nvPr>
            <p:ph type="pic" sz="quarter" idx="11"/>
          </p:nvPr>
        </p:nvSpPr>
        <p:spPr>
          <a:xfrm>
            <a:off x="6450013" y="1568450"/>
            <a:ext cx="4903787" cy="4818063"/>
          </a:xfrm>
        </p:spPr>
        <p:txBody>
          <a:bodyPr/>
          <a:lstStyle/>
          <a:p>
            <a:endParaRPr lang="fi-FI" dirty="0"/>
          </a:p>
        </p:txBody>
      </p:sp>
      <p:sp>
        <p:nvSpPr>
          <p:cNvPr id="6" name="Kuva 5">
            <a:extLst>
              <a:ext uri="{FF2B5EF4-FFF2-40B4-BE49-F238E27FC236}">
                <a16:creationId xmlns:a16="http://schemas.microsoft.com/office/drawing/2014/main" id="{148C0ED1-C630-4DEB-E53C-0E692D60D5DA}"/>
              </a:ext>
              <a:ext uri="{C183D7F6-B498-43B3-948B-1728B52AA6E4}">
                <adec:decorative xmlns:adec="http://schemas.microsoft.com/office/drawing/2017/decorative" val="1"/>
              </a:ext>
            </a:extLst>
          </p:cNvPr>
          <p:cNvSpPr/>
          <p:nvPr userDrawn="1"/>
        </p:nvSpPr>
        <p:spPr>
          <a:xfrm>
            <a:off x="10656606" y="-1094588"/>
            <a:ext cx="1836985" cy="2222634"/>
          </a:xfrm>
          <a:custGeom>
            <a:avLst/>
            <a:gdLst>
              <a:gd name="connsiteX0" fmla="*/ 2149607 w 3396234"/>
              <a:gd name="connsiteY0" fmla="*/ 3678086 h 3678276"/>
              <a:gd name="connsiteX1" fmla="*/ 1950344 w 3396234"/>
              <a:gd name="connsiteY1" fmla="*/ 3605601 h 3678276"/>
              <a:gd name="connsiteX2" fmla="*/ 1816803 w 3396234"/>
              <a:gd name="connsiteY2" fmla="*/ 3357761 h 3678276"/>
              <a:gd name="connsiteX3" fmla="*/ 1972728 w 3396234"/>
              <a:gd name="connsiteY3" fmla="*/ 3158307 h 3678276"/>
              <a:gd name="connsiteX4" fmla="*/ 2175705 w 3396234"/>
              <a:gd name="connsiteY4" fmla="*/ 3021052 h 3678276"/>
              <a:gd name="connsiteX5" fmla="*/ 2368015 w 3396234"/>
              <a:gd name="connsiteY5" fmla="*/ 2824265 h 3678276"/>
              <a:gd name="connsiteX6" fmla="*/ 2356871 w 3396234"/>
              <a:gd name="connsiteY6" fmla="*/ 2788832 h 3678276"/>
              <a:gd name="connsiteX7" fmla="*/ 2089980 w 3396234"/>
              <a:gd name="connsiteY7" fmla="*/ 2807978 h 3678276"/>
              <a:gd name="connsiteX8" fmla="*/ 1696122 w 3396234"/>
              <a:gd name="connsiteY8" fmla="*/ 2917896 h 3678276"/>
              <a:gd name="connsiteX9" fmla="*/ 1490953 w 3396234"/>
              <a:gd name="connsiteY9" fmla="*/ 2851697 h 3678276"/>
              <a:gd name="connsiteX10" fmla="*/ 1477332 w 3396234"/>
              <a:gd name="connsiteY10" fmla="*/ 2677771 h 3678276"/>
              <a:gd name="connsiteX11" fmla="*/ 1586394 w 3396234"/>
              <a:gd name="connsiteY11" fmla="*/ 2592998 h 3678276"/>
              <a:gd name="connsiteX12" fmla="*/ 1937104 w 3396234"/>
              <a:gd name="connsiteY12" fmla="*/ 2469269 h 3678276"/>
              <a:gd name="connsiteX13" fmla="*/ 2316294 w 3396234"/>
              <a:gd name="connsiteY13" fmla="*/ 2295723 h 3678276"/>
              <a:gd name="connsiteX14" fmla="*/ 2365158 w 3396234"/>
              <a:gd name="connsiteY14" fmla="*/ 2195615 h 3678276"/>
              <a:gd name="connsiteX15" fmla="*/ 2326581 w 3396234"/>
              <a:gd name="connsiteY15" fmla="*/ 2127893 h 3678276"/>
              <a:gd name="connsiteX16" fmla="*/ 2202661 w 3396234"/>
              <a:gd name="connsiteY16" fmla="*/ 2055312 h 3678276"/>
              <a:gd name="connsiteX17" fmla="*/ 1719363 w 3396234"/>
              <a:gd name="connsiteY17" fmla="*/ 2193139 h 3678276"/>
              <a:gd name="connsiteX18" fmla="*/ 810201 w 3396234"/>
              <a:gd name="connsiteY18" fmla="*/ 2813502 h 3678276"/>
              <a:gd name="connsiteX19" fmla="*/ 141356 w 3396234"/>
              <a:gd name="connsiteY19" fmla="*/ 2873795 h 3678276"/>
              <a:gd name="connsiteX20" fmla="*/ 20388 w 3396234"/>
              <a:gd name="connsiteY20" fmla="*/ 2695011 h 3678276"/>
              <a:gd name="connsiteX21" fmla="*/ 199268 w 3396234"/>
              <a:gd name="connsiteY21" fmla="*/ 2098556 h 3678276"/>
              <a:gd name="connsiteX22" fmla="*/ 705236 w 3396234"/>
              <a:gd name="connsiteY22" fmla="*/ 1651928 h 3678276"/>
              <a:gd name="connsiteX23" fmla="*/ 1529053 w 3396234"/>
              <a:gd name="connsiteY23" fmla="*/ 1184251 h 3678276"/>
              <a:gd name="connsiteX24" fmla="*/ 2200470 w 3396234"/>
              <a:gd name="connsiteY24" fmla="*/ 879260 h 3678276"/>
              <a:gd name="connsiteX25" fmla="*/ 2696437 w 3396234"/>
              <a:gd name="connsiteY25" fmla="*/ 507595 h 3678276"/>
              <a:gd name="connsiteX26" fmla="*/ 2883699 w 3396234"/>
              <a:gd name="connsiteY26" fmla="*/ 200509 h 3678276"/>
              <a:gd name="connsiteX27" fmla="*/ 2959041 w 3396234"/>
              <a:gd name="connsiteY27" fmla="*/ 11533 h 3678276"/>
              <a:gd name="connsiteX28" fmla="*/ 2983997 w 3396234"/>
              <a:gd name="connsiteY28" fmla="*/ 1436 h 3678276"/>
              <a:gd name="connsiteX29" fmla="*/ 2994189 w 3396234"/>
              <a:gd name="connsiteY29" fmla="*/ 26296 h 3678276"/>
              <a:gd name="connsiteX30" fmla="*/ 2439072 w 3396234"/>
              <a:gd name="connsiteY30" fmla="*/ 778009 h 3678276"/>
              <a:gd name="connsiteX31" fmla="*/ 2219711 w 3396234"/>
              <a:gd name="connsiteY31" fmla="*/ 912026 h 3678276"/>
              <a:gd name="connsiteX32" fmla="*/ 1784609 w 3396234"/>
              <a:gd name="connsiteY32" fmla="*/ 1106908 h 3678276"/>
              <a:gd name="connsiteX33" fmla="*/ 1185486 w 3396234"/>
              <a:gd name="connsiteY33" fmla="*/ 1411898 h 3678276"/>
              <a:gd name="connsiteX34" fmla="*/ 686091 w 3396234"/>
              <a:gd name="connsiteY34" fmla="*/ 1709840 h 3678276"/>
              <a:gd name="connsiteX35" fmla="*/ 260799 w 3396234"/>
              <a:gd name="connsiteY35" fmla="*/ 2085697 h 3678276"/>
              <a:gd name="connsiteX36" fmla="*/ 68299 w 3396234"/>
              <a:gd name="connsiteY36" fmla="*/ 2382210 h 3678276"/>
              <a:gd name="connsiteX37" fmla="*/ 228414 w 3396234"/>
              <a:gd name="connsiteY37" fmla="*/ 2887511 h 3678276"/>
              <a:gd name="connsiteX38" fmla="*/ 484161 w 3396234"/>
              <a:gd name="connsiteY38" fmla="*/ 2902370 h 3678276"/>
              <a:gd name="connsiteX39" fmla="*/ 856683 w 3396234"/>
              <a:gd name="connsiteY39" fmla="*/ 2742541 h 3678276"/>
              <a:gd name="connsiteX40" fmla="*/ 1367604 w 3396234"/>
              <a:gd name="connsiteY40" fmla="*/ 2386592 h 3678276"/>
              <a:gd name="connsiteX41" fmla="*/ 2201994 w 3396234"/>
              <a:gd name="connsiteY41" fmla="*/ 2016545 h 3678276"/>
              <a:gd name="connsiteX42" fmla="*/ 2378588 w 3396234"/>
              <a:gd name="connsiteY42" fmla="*/ 2132274 h 3678276"/>
              <a:gd name="connsiteX43" fmla="*/ 2361157 w 3396234"/>
              <a:gd name="connsiteY43" fmla="*/ 2305343 h 3678276"/>
              <a:gd name="connsiteX44" fmla="*/ 1717648 w 3396234"/>
              <a:gd name="connsiteY44" fmla="*/ 2576425 h 3678276"/>
              <a:gd name="connsiteX45" fmla="*/ 1555247 w 3396234"/>
              <a:gd name="connsiteY45" fmla="*/ 2657768 h 3678276"/>
              <a:gd name="connsiteX46" fmla="*/ 1501621 w 3396234"/>
              <a:gd name="connsiteY46" fmla="*/ 2801596 h 3678276"/>
              <a:gd name="connsiteX47" fmla="*/ 2006446 w 3396234"/>
              <a:gd name="connsiteY47" fmla="*/ 2797691 h 3678276"/>
              <a:gd name="connsiteX48" fmla="*/ 2294482 w 3396234"/>
              <a:gd name="connsiteY48" fmla="*/ 2732540 h 3678276"/>
              <a:gd name="connsiteX49" fmla="*/ 2405353 w 3396234"/>
              <a:gd name="connsiteY49" fmla="*/ 2831219 h 3678276"/>
              <a:gd name="connsiteX50" fmla="*/ 2276099 w 3396234"/>
              <a:gd name="connsiteY50" fmla="*/ 2992667 h 3678276"/>
              <a:gd name="connsiteX51" fmla="*/ 2019210 w 3396234"/>
              <a:gd name="connsiteY51" fmla="*/ 3172785 h 3678276"/>
              <a:gd name="connsiteX52" fmla="*/ 1857856 w 3396234"/>
              <a:gd name="connsiteY52" fmla="*/ 3399194 h 3678276"/>
              <a:gd name="connsiteX53" fmla="*/ 2050166 w 3396234"/>
              <a:gd name="connsiteY53" fmla="*/ 3624651 h 3678276"/>
              <a:gd name="connsiteX54" fmla="*/ 2885413 w 3396234"/>
              <a:gd name="connsiteY54" fmla="*/ 3143067 h 3678276"/>
              <a:gd name="connsiteX55" fmla="*/ 3167925 w 3396234"/>
              <a:gd name="connsiteY55" fmla="*/ 2791404 h 3678276"/>
              <a:gd name="connsiteX56" fmla="*/ 3361854 w 3396234"/>
              <a:gd name="connsiteY56" fmla="*/ 2543659 h 3678276"/>
              <a:gd name="connsiteX57" fmla="*/ 3392048 w 3396234"/>
              <a:gd name="connsiteY57" fmla="*/ 2566900 h 3678276"/>
              <a:gd name="connsiteX58" fmla="*/ 2765112 w 3396234"/>
              <a:gd name="connsiteY58" fmla="*/ 3334329 h 3678276"/>
              <a:gd name="connsiteX59" fmla="*/ 2149512 w 3396234"/>
              <a:gd name="connsiteY59" fmla="*/ 3678277 h 367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96234" h="3678276">
                <a:moveTo>
                  <a:pt x="2149607" y="3678086"/>
                </a:moveTo>
                <a:cubicBezTo>
                  <a:pt x="2076550" y="3679324"/>
                  <a:pt x="2003589" y="3656941"/>
                  <a:pt x="1950344" y="3605601"/>
                </a:cubicBezTo>
                <a:cubicBezTo>
                  <a:pt x="1877382" y="3544641"/>
                  <a:pt x="1813755" y="3456725"/>
                  <a:pt x="1816803" y="3357761"/>
                </a:cubicBezTo>
                <a:cubicBezTo>
                  <a:pt x="1822328" y="3265844"/>
                  <a:pt x="1904433" y="3207742"/>
                  <a:pt x="1972728" y="3158307"/>
                </a:cubicBezTo>
                <a:cubicBezTo>
                  <a:pt x="2039879" y="3111920"/>
                  <a:pt x="2109126" y="3067915"/>
                  <a:pt x="2175705" y="3021052"/>
                </a:cubicBezTo>
                <a:cubicBezTo>
                  <a:pt x="2239713" y="2974189"/>
                  <a:pt x="2342202" y="2900084"/>
                  <a:pt x="2368015" y="2824265"/>
                </a:cubicBezTo>
                <a:cubicBezTo>
                  <a:pt x="2371254" y="2811216"/>
                  <a:pt x="2364491" y="2797786"/>
                  <a:pt x="2356871" y="2788832"/>
                </a:cubicBezTo>
                <a:cubicBezTo>
                  <a:pt x="2287243" y="2745303"/>
                  <a:pt x="2163418" y="2786927"/>
                  <a:pt x="2089980" y="2807978"/>
                </a:cubicBezTo>
                <a:cubicBezTo>
                  <a:pt x="1961202" y="2852174"/>
                  <a:pt x="1834139" y="2911705"/>
                  <a:pt x="1696122" y="2917896"/>
                </a:cubicBezTo>
                <a:cubicBezTo>
                  <a:pt x="1623255" y="2921325"/>
                  <a:pt x="1543341" y="2906085"/>
                  <a:pt x="1490953" y="2851697"/>
                </a:cubicBezTo>
                <a:cubicBezTo>
                  <a:pt x="1445805" y="2805882"/>
                  <a:pt x="1439899" y="2730063"/>
                  <a:pt x="1477332" y="2677771"/>
                </a:cubicBezTo>
                <a:cubicBezTo>
                  <a:pt x="1504860" y="2640052"/>
                  <a:pt x="1547532" y="2617192"/>
                  <a:pt x="1586394" y="2592998"/>
                </a:cubicBezTo>
                <a:cubicBezTo>
                  <a:pt x="1695550" y="2532991"/>
                  <a:pt x="1818708" y="2505178"/>
                  <a:pt x="1937104" y="2469269"/>
                </a:cubicBezTo>
                <a:cubicBezTo>
                  <a:pt x="2071597" y="2431740"/>
                  <a:pt x="2210186" y="2390592"/>
                  <a:pt x="2316294" y="2295723"/>
                </a:cubicBezTo>
                <a:cubicBezTo>
                  <a:pt x="2344869" y="2270482"/>
                  <a:pt x="2375540" y="2236478"/>
                  <a:pt x="2365158" y="2195615"/>
                </a:cubicBezTo>
                <a:cubicBezTo>
                  <a:pt x="2360681" y="2169136"/>
                  <a:pt x="2343631" y="2147609"/>
                  <a:pt x="2326581" y="2127893"/>
                </a:cubicBezTo>
                <a:cubicBezTo>
                  <a:pt x="2295435" y="2089602"/>
                  <a:pt x="2250477" y="2065409"/>
                  <a:pt x="2202661" y="2055312"/>
                </a:cubicBezTo>
                <a:cubicBezTo>
                  <a:pt x="2030925" y="2031214"/>
                  <a:pt x="1865000" y="2113510"/>
                  <a:pt x="1719363" y="2193139"/>
                </a:cubicBezTo>
                <a:cubicBezTo>
                  <a:pt x="1405895" y="2384115"/>
                  <a:pt x="1129384" y="2631384"/>
                  <a:pt x="810201" y="2813502"/>
                </a:cubicBezTo>
                <a:cubicBezTo>
                  <a:pt x="623988" y="2917515"/>
                  <a:pt x="324807" y="3035339"/>
                  <a:pt x="141356" y="2873795"/>
                </a:cubicBezTo>
                <a:cubicBezTo>
                  <a:pt x="83063" y="2828837"/>
                  <a:pt x="41820" y="2765210"/>
                  <a:pt x="20388" y="2695011"/>
                </a:cubicBezTo>
                <a:cubicBezTo>
                  <a:pt x="-44667" y="2473936"/>
                  <a:pt x="54297" y="2263243"/>
                  <a:pt x="199268" y="2098556"/>
                </a:cubicBezTo>
                <a:cubicBezTo>
                  <a:pt x="345667" y="1926915"/>
                  <a:pt x="514545" y="1773181"/>
                  <a:pt x="705236" y="1651928"/>
                </a:cubicBezTo>
                <a:cubicBezTo>
                  <a:pt x="975365" y="1488575"/>
                  <a:pt x="1246542" y="1325411"/>
                  <a:pt x="1529053" y="1184251"/>
                </a:cubicBezTo>
                <a:cubicBezTo>
                  <a:pt x="1747938" y="1072046"/>
                  <a:pt x="1981681" y="991369"/>
                  <a:pt x="2200470" y="879260"/>
                </a:cubicBezTo>
                <a:cubicBezTo>
                  <a:pt x="2381160" y="780486"/>
                  <a:pt x="2558991" y="661900"/>
                  <a:pt x="2696437" y="507595"/>
                </a:cubicBezTo>
                <a:cubicBezTo>
                  <a:pt x="2777685" y="415583"/>
                  <a:pt x="2836264" y="311380"/>
                  <a:pt x="2883699" y="200509"/>
                </a:cubicBezTo>
                <a:cubicBezTo>
                  <a:pt x="2908940" y="137548"/>
                  <a:pt x="2935800" y="75255"/>
                  <a:pt x="2959041" y="11533"/>
                </a:cubicBezTo>
                <a:cubicBezTo>
                  <a:pt x="2962661" y="1817"/>
                  <a:pt x="2974758" y="-2469"/>
                  <a:pt x="2983997" y="1436"/>
                </a:cubicBezTo>
                <a:cubicBezTo>
                  <a:pt x="2993903" y="5627"/>
                  <a:pt x="2997808" y="16581"/>
                  <a:pt x="2994189" y="26296"/>
                </a:cubicBezTo>
                <a:cubicBezTo>
                  <a:pt x="2866268" y="376721"/>
                  <a:pt x="2754159" y="565507"/>
                  <a:pt x="2439072" y="778009"/>
                </a:cubicBezTo>
                <a:cubicBezTo>
                  <a:pt x="2367539" y="825158"/>
                  <a:pt x="2296197" y="873355"/>
                  <a:pt x="2219711" y="912026"/>
                </a:cubicBezTo>
                <a:cubicBezTo>
                  <a:pt x="2079027" y="986131"/>
                  <a:pt x="1930056" y="1042805"/>
                  <a:pt x="1784609" y="1106908"/>
                </a:cubicBezTo>
                <a:cubicBezTo>
                  <a:pt x="1579250" y="1197300"/>
                  <a:pt x="1379701" y="1299694"/>
                  <a:pt x="1185486" y="1411898"/>
                </a:cubicBezTo>
                <a:cubicBezTo>
                  <a:pt x="1019466" y="1510577"/>
                  <a:pt x="847730" y="1604875"/>
                  <a:pt x="686091" y="1709840"/>
                </a:cubicBezTo>
                <a:cubicBezTo>
                  <a:pt x="527214" y="1816806"/>
                  <a:pt x="387006" y="1943584"/>
                  <a:pt x="260799" y="2085697"/>
                </a:cubicBezTo>
                <a:cubicBezTo>
                  <a:pt x="182885" y="2173898"/>
                  <a:pt x="107447" y="2270196"/>
                  <a:pt x="68299" y="2382210"/>
                </a:cubicBezTo>
                <a:cubicBezTo>
                  <a:pt x="3529" y="2570329"/>
                  <a:pt x="38962" y="2789308"/>
                  <a:pt x="228414" y="2887511"/>
                </a:cubicBezTo>
                <a:cubicBezTo>
                  <a:pt x="307377" y="2923325"/>
                  <a:pt x="402341" y="2918277"/>
                  <a:pt x="484161" y="2902370"/>
                </a:cubicBezTo>
                <a:cubicBezTo>
                  <a:pt x="618368" y="2874557"/>
                  <a:pt x="740955" y="2812454"/>
                  <a:pt x="856683" y="2742541"/>
                </a:cubicBezTo>
                <a:cubicBezTo>
                  <a:pt x="1034801" y="2633099"/>
                  <a:pt x="1198155" y="2507654"/>
                  <a:pt x="1367604" y="2386592"/>
                </a:cubicBezTo>
                <a:cubicBezTo>
                  <a:pt x="1598681" y="2223143"/>
                  <a:pt x="1903195" y="1983017"/>
                  <a:pt x="2201994" y="2016545"/>
                </a:cubicBezTo>
                <a:cubicBezTo>
                  <a:pt x="2274480" y="2027880"/>
                  <a:pt x="2338107" y="2071695"/>
                  <a:pt x="2378588" y="2132274"/>
                </a:cubicBezTo>
                <a:cubicBezTo>
                  <a:pt x="2419260" y="2188853"/>
                  <a:pt x="2411735" y="2257814"/>
                  <a:pt x="2361157" y="2305343"/>
                </a:cubicBezTo>
                <a:cubicBezTo>
                  <a:pt x="2189040" y="2475174"/>
                  <a:pt x="1934628" y="2495177"/>
                  <a:pt x="1717648" y="2576425"/>
                </a:cubicBezTo>
                <a:cubicBezTo>
                  <a:pt x="1659736" y="2596046"/>
                  <a:pt x="1604967" y="2622621"/>
                  <a:pt x="1555247" y="2657768"/>
                </a:cubicBezTo>
                <a:cubicBezTo>
                  <a:pt x="1504669" y="2687010"/>
                  <a:pt x="1471808" y="2745970"/>
                  <a:pt x="1501621" y="2801596"/>
                </a:cubicBezTo>
                <a:cubicBezTo>
                  <a:pt x="1601443" y="2955139"/>
                  <a:pt x="1871191" y="2847506"/>
                  <a:pt x="2006446" y="2797691"/>
                </a:cubicBezTo>
                <a:cubicBezTo>
                  <a:pt x="2098839" y="2763782"/>
                  <a:pt x="2194851" y="2730254"/>
                  <a:pt x="2294482" y="2732540"/>
                </a:cubicBezTo>
                <a:cubicBezTo>
                  <a:pt x="2352585" y="2732921"/>
                  <a:pt x="2416307" y="2763401"/>
                  <a:pt x="2405353" y="2831219"/>
                </a:cubicBezTo>
                <a:cubicBezTo>
                  <a:pt x="2386589" y="2899894"/>
                  <a:pt x="2326486" y="2946376"/>
                  <a:pt x="2276099" y="2992667"/>
                </a:cubicBezTo>
                <a:cubicBezTo>
                  <a:pt x="2195517" y="3059342"/>
                  <a:pt x="2104554" y="3113635"/>
                  <a:pt x="2019210" y="3172785"/>
                </a:cubicBezTo>
                <a:cubicBezTo>
                  <a:pt x="1944248" y="3226125"/>
                  <a:pt x="1833758" y="3291371"/>
                  <a:pt x="1857856" y="3399194"/>
                </a:cubicBezTo>
                <a:cubicBezTo>
                  <a:pt x="1876716" y="3492349"/>
                  <a:pt x="1964346" y="3588075"/>
                  <a:pt x="2050166" y="3624651"/>
                </a:cubicBezTo>
                <a:cubicBezTo>
                  <a:pt x="2380398" y="3715520"/>
                  <a:pt x="2691675" y="3368333"/>
                  <a:pt x="2885413" y="3143067"/>
                </a:cubicBezTo>
                <a:cubicBezTo>
                  <a:pt x="2980282" y="3026386"/>
                  <a:pt x="3076104" y="2910466"/>
                  <a:pt x="3167925" y="2791404"/>
                </a:cubicBezTo>
                <a:cubicBezTo>
                  <a:pt x="3232599" y="2708918"/>
                  <a:pt x="3297274" y="2626241"/>
                  <a:pt x="3361854" y="2543659"/>
                </a:cubicBezTo>
                <a:cubicBezTo>
                  <a:pt x="3375951" y="2524704"/>
                  <a:pt x="3407574" y="2545849"/>
                  <a:pt x="3392048" y="2566900"/>
                </a:cubicBezTo>
                <a:cubicBezTo>
                  <a:pt x="3186594" y="2825408"/>
                  <a:pt x="2991045" y="3093061"/>
                  <a:pt x="2765112" y="3334329"/>
                </a:cubicBezTo>
                <a:cubicBezTo>
                  <a:pt x="2599949" y="3502064"/>
                  <a:pt x="2397733" y="3677324"/>
                  <a:pt x="2149512" y="3678277"/>
                </a:cubicBezTo>
                <a:close/>
              </a:path>
            </a:pathLst>
          </a:custGeom>
          <a:solidFill>
            <a:schemeClr val="accent1"/>
          </a:solidFill>
          <a:ln w="9525" cap="flat">
            <a:noFill/>
            <a:prstDash val="solid"/>
            <a:miter/>
          </a:ln>
        </p:spPr>
        <p:txBody>
          <a:bodyPr rtlCol="0" anchor="ctr"/>
          <a:lstStyle/>
          <a:p>
            <a:endParaRPr lang="fi-FI"/>
          </a:p>
        </p:txBody>
      </p:sp>
      <p:pic>
        <p:nvPicPr>
          <p:cNvPr id="3" name="Kuva 2" descr="Valonian logo">
            <a:extLst>
              <a:ext uri="{FF2B5EF4-FFF2-40B4-BE49-F238E27FC236}">
                <a16:creationId xmlns:a16="http://schemas.microsoft.com/office/drawing/2014/main" id="{66EDE16A-8A23-4038-019A-5CE05AEC8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2280519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i ja vaakakuva1">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838200" y="365125"/>
            <a:ext cx="10515600" cy="1122481"/>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838201" y="1569208"/>
            <a:ext cx="3829050" cy="4817306"/>
          </a:xfrm>
        </p:spPr>
        <p:txBody>
          <a:bodyPr lIns="72000"/>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sp>
        <p:nvSpPr>
          <p:cNvPr id="8" name="Kuvan paikkamerkki 7" descr="Neliön muotoinen kuvapaikka oikealla">
            <a:extLst>
              <a:ext uri="{FF2B5EF4-FFF2-40B4-BE49-F238E27FC236}">
                <a16:creationId xmlns:a16="http://schemas.microsoft.com/office/drawing/2014/main" id="{FF479B22-1BBA-4855-9E89-A5D3223A6CB5}"/>
              </a:ext>
            </a:extLst>
          </p:cNvPr>
          <p:cNvSpPr>
            <a:spLocks noGrp="1"/>
          </p:cNvSpPr>
          <p:nvPr>
            <p:ph type="pic" sz="quarter" idx="11"/>
          </p:nvPr>
        </p:nvSpPr>
        <p:spPr>
          <a:xfrm>
            <a:off x="4848226" y="1569207"/>
            <a:ext cx="6505574" cy="4818063"/>
          </a:xfrm>
        </p:spPr>
        <p:txBody>
          <a:bodyPr/>
          <a:lstStyle/>
          <a:p>
            <a:endParaRPr lang="fi-FI" dirty="0"/>
          </a:p>
        </p:txBody>
      </p:sp>
      <p:sp>
        <p:nvSpPr>
          <p:cNvPr id="6" name="Kuva 5">
            <a:extLst>
              <a:ext uri="{FF2B5EF4-FFF2-40B4-BE49-F238E27FC236}">
                <a16:creationId xmlns:a16="http://schemas.microsoft.com/office/drawing/2014/main" id="{148C0ED1-C630-4DEB-E53C-0E692D60D5DA}"/>
              </a:ext>
              <a:ext uri="{C183D7F6-B498-43B3-948B-1728B52AA6E4}">
                <adec:decorative xmlns:adec="http://schemas.microsoft.com/office/drawing/2017/decorative" val="1"/>
              </a:ext>
            </a:extLst>
          </p:cNvPr>
          <p:cNvSpPr/>
          <p:nvPr userDrawn="1"/>
        </p:nvSpPr>
        <p:spPr>
          <a:xfrm>
            <a:off x="10656606" y="-1094588"/>
            <a:ext cx="1836985" cy="2222634"/>
          </a:xfrm>
          <a:custGeom>
            <a:avLst/>
            <a:gdLst>
              <a:gd name="connsiteX0" fmla="*/ 2149607 w 3396234"/>
              <a:gd name="connsiteY0" fmla="*/ 3678086 h 3678276"/>
              <a:gd name="connsiteX1" fmla="*/ 1950344 w 3396234"/>
              <a:gd name="connsiteY1" fmla="*/ 3605601 h 3678276"/>
              <a:gd name="connsiteX2" fmla="*/ 1816803 w 3396234"/>
              <a:gd name="connsiteY2" fmla="*/ 3357761 h 3678276"/>
              <a:gd name="connsiteX3" fmla="*/ 1972728 w 3396234"/>
              <a:gd name="connsiteY3" fmla="*/ 3158307 h 3678276"/>
              <a:gd name="connsiteX4" fmla="*/ 2175705 w 3396234"/>
              <a:gd name="connsiteY4" fmla="*/ 3021052 h 3678276"/>
              <a:gd name="connsiteX5" fmla="*/ 2368015 w 3396234"/>
              <a:gd name="connsiteY5" fmla="*/ 2824265 h 3678276"/>
              <a:gd name="connsiteX6" fmla="*/ 2356871 w 3396234"/>
              <a:gd name="connsiteY6" fmla="*/ 2788832 h 3678276"/>
              <a:gd name="connsiteX7" fmla="*/ 2089980 w 3396234"/>
              <a:gd name="connsiteY7" fmla="*/ 2807978 h 3678276"/>
              <a:gd name="connsiteX8" fmla="*/ 1696122 w 3396234"/>
              <a:gd name="connsiteY8" fmla="*/ 2917896 h 3678276"/>
              <a:gd name="connsiteX9" fmla="*/ 1490953 w 3396234"/>
              <a:gd name="connsiteY9" fmla="*/ 2851697 h 3678276"/>
              <a:gd name="connsiteX10" fmla="*/ 1477332 w 3396234"/>
              <a:gd name="connsiteY10" fmla="*/ 2677771 h 3678276"/>
              <a:gd name="connsiteX11" fmla="*/ 1586394 w 3396234"/>
              <a:gd name="connsiteY11" fmla="*/ 2592998 h 3678276"/>
              <a:gd name="connsiteX12" fmla="*/ 1937104 w 3396234"/>
              <a:gd name="connsiteY12" fmla="*/ 2469269 h 3678276"/>
              <a:gd name="connsiteX13" fmla="*/ 2316294 w 3396234"/>
              <a:gd name="connsiteY13" fmla="*/ 2295723 h 3678276"/>
              <a:gd name="connsiteX14" fmla="*/ 2365158 w 3396234"/>
              <a:gd name="connsiteY14" fmla="*/ 2195615 h 3678276"/>
              <a:gd name="connsiteX15" fmla="*/ 2326581 w 3396234"/>
              <a:gd name="connsiteY15" fmla="*/ 2127893 h 3678276"/>
              <a:gd name="connsiteX16" fmla="*/ 2202661 w 3396234"/>
              <a:gd name="connsiteY16" fmla="*/ 2055312 h 3678276"/>
              <a:gd name="connsiteX17" fmla="*/ 1719363 w 3396234"/>
              <a:gd name="connsiteY17" fmla="*/ 2193139 h 3678276"/>
              <a:gd name="connsiteX18" fmla="*/ 810201 w 3396234"/>
              <a:gd name="connsiteY18" fmla="*/ 2813502 h 3678276"/>
              <a:gd name="connsiteX19" fmla="*/ 141356 w 3396234"/>
              <a:gd name="connsiteY19" fmla="*/ 2873795 h 3678276"/>
              <a:gd name="connsiteX20" fmla="*/ 20388 w 3396234"/>
              <a:gd name="connsiteY20" fmla="*/ 2695011 h 3678276"/>
              <a:gd name="connsiteX21" fmla="*/ 199268 w 3396234"/>
              <a:gd name="connsiteY21" fmla="*/ 2098556 h 3678276"/>
              <a:gd name="connsiteX22" fmla="*/ 705236 w 3396234"/>
              <a:gd name="connsiteY22" fmla="*/ 1651928 h 3678276"/>
              <a:gd name="connsiteX23" fmla="*/ 1529053 w 3396234"/>
              <a:gd name="connsiteY23" fmla="*/ 1184251 h 3678276"/>
              <a:gd name="connsiteX24" fmla="*/ 2200470 w 3396234"/>
              <a:gd name="connsiteY24" fmla="*/ 879260 h 3678276"/>
              <a:gd name="connsiteX25" fmla="*/ 2696437 w 3396234"/>
              <a:gd name="connsiteY25" fmla="*/ 507595 h 3678276"/>
              <a:gd name="connsiteX26" fmla="*/ 2883699 w 3396234"/>
              <a:gd name="connsiteY26" fmla="*/ 200509 h 3678276"/>
              <a:gd name="connsiteX27" fmla="*/ 2959041 w 3396234"/>
              <a:gd name="connsiteY27" fmla="*/ 11533 h 3678276"/>
              <a:gd name="connsiteX28" fmla="*/ 2983997 w 3396234"/>
              <a:gd name="connsiteY28" fmla="*/ 1436 h 3678276"/>
              <a:gd name="connsiteX29" fmla="*/ 2994189 w 3396234"/>
              <a:gd name="connsiteY29" fmla="*/ 26296 h 3678276"/>
              <a:gd name="connsiteX30" fmla="*/ 2439072 w 3396234"/>
              <a:gd name="connsiteY30" fmla="*/ 778009 h 3678276"/>
              <a:gd name="connsiteX31" fmla="*/ 2219711 w 3396234"/>
              <a:gd name="connsiteY31" fmla="*/ 912026 h 3678276"/>
              <a:gd name="connsiteX32" fmla="*/ 1784609 w 3396234"/>
              <a:gd name="connsiteY32" fmla="*/ 1106908 h 3678276"/>
              <a:gd name="connsiteX33" fmla="*/ 1185486 w 3396234"/>
              <a:gd name="connsiteY33" fmla="*/ 1411898 h 3678276"/>
              <a:gd name="connsiteX34" fmla="*/ 686091 w 3396234"/>
              <a:gd name="connsiteY34" fmla="*/ 1709840 h 3678276"/>
              <a:gd name="connsiteX35" fmla="*/ 260799 w 3396234"/>
              <a:gd name="connsiteY35" fmla="*/ 2085697 h 3678276"/>
              <a:gd name="connsiteX36" fmla="*/ 68299 w 3396234"/>
              <a:gd name="connsiteY36" fmla="*/ 2382210 h 3678276"/>
              <a:gd name="connsiteX37" fmla="*/ 228414 w 3396234"/>
              <a:gd name="connsiteY37" fmla="*/ 2887511 h 3678276"/>
              <a:gd name="connsiteX38" fmla="*/ 484161 w 3396234"/>
              <a:gd name="connsiteY38" fmla="*/ 2902370 h 3678276"/>
              <a:gd name="connsiteX39" fmla="*/ 856683 w 3396234"/>
              <a:gd name="connsiteY39" fmla="*/ 2742541 h 3678276"/>
              <a:gd name="connsiteX40" fmla="*/ 1367604 w 3396234"/>
              <a:gd name="connsiteY40" fmla="*/ 2386592 h 3678276"/>
              <a:gd name="connsiteX41" fmla="*/ 2201994 w 3396234"/>
              <a:gd name="connsiteY41" fmla="*/ 2016545 h 3678276"/>
              <a:gd name="connsiteX42" fmla="*/ 2378588 w 3396234"/>
              <a:gd name="connsiteY42" fmla="*/ 2132274 h 3678276"/>
              <a:gd name="connsiteX43" fmla="*/ 2361157 w 3396234"/>
              <a:gd name="connsiteY43" fmla="*/ 2305343 h 3678276"/>
              <a:gd name="connsiteX44" fmla="*/ 1717648 w 3396234"/>
              <a:gd name="connsiteY44" fmla="*/ 2576425 h 3678276"/>
              <a:gd name="connsiteX45" fmla="*/ 1555247 w 3396234"/>
              <a:gd name="connsiteY45" fmla="*/ 2657768 h 3678276"/>
              <a:gd name="connsiteX46" fmla="*/ 1501621 w 3396234"/>
              <a:gd name="connsiteY46" fmla="*/ 2801596 h 3678276"/>
              <a:gd name="connsiteX47" fmla="*/ 2006446 w 3396234"/>
              <a:gd name="connsiteY47" fmla="*/ 2797691 h 3678276"/>
              <a:gd name="connsiteX48" fmla="*/ 2294482 w 3396234"/>
              <a:gd name="connsiteY48" fmla="*/ 2732540 h 3678276"/>
              <a:gd name="connsiteX49" fmla="*/ 2405353 w 3396234"/>
              <a:gd name="connsiteY49" fmla="*/ 2831219 h 3678276"/>
              <a:gd name="connsiteX50" fmla="*/ 2276099 w 3396234"/>
              <a:gd name="connsiteY50" fmla="*/ 2992667 h 3678276"/>
              <a:gd name="connsiteX51" fmla="*/ 2019210 w 3396234"/>
              <a:gd name="connsiteY51" fmla="*/ 3172785 h 3678276"/>
              <a:gd name="connsiteX52" fmla="*/ 1857856 w 3396234"/>
              <a:gd name="connsiteY52" fmla="*/ 3399194 h 3678276"/>
              <a:gd name="connsiteX53" fmla="*/ 2050166 w 3396234"/>
              <a:gd name="connsiteY53" fmla="*/ 3624651 h 3678276"/>
              <a:gd name="connsiteX54" fmla="*/ 2885413 w 3396234"/>
              <a:gd name="connsiteY54" fmla="*/ 3143067 h 3678276"/>
              <a:gd name="connsiteX55" fmla="*/ 3167925 w 3396234"/>
              <a:gd name="connsiteY55" fmla="*/ 2791404 h 3678276"/>
              <a:gd name="connsiteX56" fmla="*/ 3361854 w 3396234"/>
              <a:gd name="connsiteY56" fmla="*/ 2543659 h 3678276"/>
              <a:gd name="connsiteX57" fmla="*/ 3392048 w 3396234"/>
              <a:gd name="connsiteY57" fmla="*/ 2566900 h 3678276"/>
              <a:gd name="connsiteX58" fmla="*/ 2765112 w 3396234"/>
              <a:gd name="connsiteY58" fmla="*/ 3334329 h 3678276"/>
              <a:gd name="connsiteX59" fmla="*/ 2149512 w 3396234"/>
              <a:gd name="connsiteY59" fmla="*/ 3678277 h 367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96234" h="3678276">
                <a:moveTo>
                  <a:pt x="2149607" y="3678086"/>
                </a:moveTo>
                <a:cubicBezTo>
                  <a:pt x="2076550" y="3679324"/>
                  <a:pt x="2003589" y="3656941"/>
                  <a:pt x="1950344" y="3605601"/>
                </a:cubicBezTo>
                <a:cubicBezTo>
                  <a:pt x="1877382" y="3544641"/>
                  <a:pt x="1813755" y="3456725"/>
                  <a:pt x="1816803" y="3357761"/>
                </a:cubicBezTo>
                <a:cubicBezTo>
                  <a:pt x="1822328" y="3265844"/>
                  <a:pt x="1904433" y="3207742"/>
                  <a:pt x="1972728" y="3158307"/>
                </a:cubicBezTo>
                <a:cubicBezTo>
                  <a:pt x="2039879" y="3111920"/>
                  <a:pt x="2109126" y="3067915"/>
                  <a:pt x="2175705" y="3021052"/>
                </a:cubicBezTo>
                <a:cubicBezTo>
                  <a:pt x="2239713" y="2974189"/>
                  <a:pt x="2342202" y="2900084"/>
                  <a:pt x="2368015" y="2824265"/>
                </a:cubicBezTo>
                <a:cubicBezTo>
                  <a:pt x="2371254" y="2811216"/>
                  <a:pt x="2364491" y="2797786"/>
                  <a:pt x="2356871" y="2788832"/>
                </a:cubicBezTo>
                <a:cubicBezTo>
                  <a:pt x="2287243" y="2745303"/>
                  <a:pt x="2163418" y="2786927"/>
                  <a:pt x="2089980" y="2807978"/>
                </a:cubicBezTo>
                <a:cubicBezTo>
                  <a:pt x="1961202" y="2852174"/>
                  <a:pt x="1834139" y="2911705"/>
                  <a:pt x="1696122" y="2917896"/>
                </a:cubicBezTo>
                <a:cubicBezTo>
                  <a:pt x="1623255" y="2921325"/>
                  <a:pt x="1543341" y="2906085"/>
                  <a:pt x="1490953" y="2851697"/>
                </a:cubicBezTo>
                <a:cubicBezTo>
                  <a:pt x="1445805" y="2805882"/>
                  <a:pt x="1439899" y="2730063"/>
                  <a:pt x="1477332" y="2677771"/>
                </a:cubicBezTo>
                <a:cubicBezTo>
                  <a:pt x="1504860" y="2640052"/>
                  <a:pt x="1547532" y="2617192"/>
                  <a:pt x="1586394" y="2592998"/>
                </a:cubicBezTo>
                <a:cubicBezTo>
                  <a:pt x="1695550" y="2532991"/>
                  <a:pt x="1818708" y="2505178"/>
                  <a:pt x="1937104" y="2469269"/>
                </a:cubicBezTo>
                <a:cubicBezTo>
                  <a:pt x="2071597" y="2431740"/>
                  <a:pt x="2210186" y="2390592"/>
                  <a:pt x="2316294" y="2295723"/>
                </a:cubicBezTo>
                <a:cubicBezTo>
                  <a:pt x="2344869" y="2270482"/>
                  <a:pt x="2375540" y="2236478"/>
                  <a:pt x="2365158" y="2195615"/>
                </a:cubicBezTo>
                <a:cubicBezTo>
                  <a:pt x="2360681" y="2169136"/>
                  <a:pt x="2343631" y="2147609"/>
                  <a:pt x="2326581" y="2127893"/>
                </a:cubicBezTo>
                <a:cubicBezTo>
                  <a:pt x="2295435" y="2089602"/>
                  <a:pt x="2250477" y="2065409"/>
                  <a:pt x="2202661" y="2055312"/>
                </a:cubicBezTo>
                <a:cubicBezTo>
                  <a:pt x="2030925" y="2031214"/>
                  <a:pt x="1865000" y="2113510"/>
                  <a:pt x="1719363" y="2193139"/>
                </a:cubicBezTo>
                <a:cubicBezTo>
                  <a:pt x="1405895" y="2384115"/>
                  <a:pt x="1129384" y="2631384"/>
                  <a:pt x="810201" y="2813502"/>
                </a:cubicBezTo>
                <a:cubicBezTo>
                  <a:pt x="623988" y="2917515"/>
                  <a:pt x="324807" y="3035339"/>
                  <a:pt x="141356" y="2873795"/>
                </a:cubicBezTo>
                <a:cubicBezTo>
                  <a:pt x="83063" y="2828837"/>
                  <a:pt x="41820" y="2765210"/>
                  <a:pt x="20388" y="2695011"/>
                </a:cubicBezTo>
                <a:cubicBezTo>
                  <a:pt x="-44667" y="2473936"/>
                  <a:pt x="54297" y="2263243"/>
                  <a:pt x="199268" y="2098556"/>
                </a:cubicBezTo>
                <a:cubicBezTo>
                  <a:pt x="345667" y="1926915"/>
                  <a:pt x="514545" y="1773181"/>
                  <a:pt x="705236" y="1651928"/>
                </a:cubicBezTo>
                <a:cubicBezTo>
                  <a:pt x="975365" y="1488575"/>
                  <a:pt x="1246542" y="1325411"/>
                  <a:pt x="1529053" y="1184251"/>
                </a:cubicBezTo>
                <a:cubicBezTo>
                  <a:pt x="1747938" y="1072046"/>
                  <a:pt x="1981681" y="991369"/>
                  <a:pt x="2200470" y="879260"/>
                </a:cubicBezTo>
                <a:cubicBezTo>
                  <a:pt x="2381160" y="780486"/>
                  <a:pt x="2558991" y="661900"/>
                  <a:pt x="2696437" y="507595"/>
                </a:cubicBezTo>
                <a:cubicBezTo>
                  <a:pt x="2777685" y="415583"/>
                  <a:pt x="2836264" y="311380"/>
                  <a:pt x="2883699" y="200509"/>
                </a:cubicBezTo>
                <a:cubicBezTo>
                  <a:pt x="2908940" y="137548"/>
                  <a:pt x="2935800" y="75255"/>
                  <a:pt x="2959041" y="11533"/>
                </a:cubicBezTo>
                <a:cubicBezTo>
                  <a:pt x="2962661" y="1817"/>
                  <a:pt x="2974758" y="-2469"/>
                  <a:pt x="2983997" y="1436"/>
                </a:cubicBezTo>
                <a:cubicBezTo>
                  <a:pt x="2993903" y="5627"/>
                  <a:pt x="2997808" y="16581"/>
                  <a:pt x="2994189" y="26296"/>
                </a:cubicBezTo>
                <a:cubicBezTo>
                  <a:pt x="2866268" y="376721"/>
                  <a:pt x="2754159" y="565507"/>
                  <a:pt x="2439072" y="778009"/>
                </a:cubicBezTo>
                <a:cubicBezTo>
                  <a:pt x="2367539" y="825158"/>
                  <a:pt x="2296197" y="873355"/>
                  <a:pt x="2219711" y="912026"/>
                </a:cubicBezTo>
                <a:cubicBezTo>
                  <a:pt x="2079027" y="986131"/>
                  <a:pt x="1930056" y="1042805"/>
                  <a:pt x="1784609" y="1106908"/>
                </a:cubicBezTo>
                <a:cubicBezTo>
                  <a:pt x="1579250" y="1197300"/>
                  <a:pt x="1379701" y="1299694"/>
                  <a:pt x="1185486" y="1411898"/>
                </a:cubicBezTo>
                <a:cubicBezTo>
                  <a:pt x="1019466" y="1510577"/>
                  <a:pt x="847730" y="1604875"/>
                  <a:pt x="686091" y="1709840"/>
                </a:cubicBezTo>
                <a:cubicBezTo>
                  <a:pt x="527214" y="1816806"/>
                  <a:pt x="387006" y="1943584"/>
                  <a:pt x="260799" y="2085697"/>
                </a:cubicBezTo>
                <a:cubicBezTo>
                  <a:pt x="182885" y="2173898"/>
                  <a:pt x="107447" y="2270196"/>
                  <a:pt x="68299" y="2382210"/>
                </a:cubicBezTo>
                <a:cubicBezTo>
                  <a:pt x="3529" y="2570329"/>
                  <a:pt x="38962" y="2789308"/>
                  <a:pt x="228414" y="2887511"/>
                </a:cubicBezTo>
                <a:cubicBezTo>
                  <a:pt x="307377" y="2923325"/>
                  <a:pt x="402341" y="2918277"/>
                  <a:pt x="484161" y="2902370"/>
                </a:cubicBezTo>
                <a:cubicBezTo>
                  <a:pt x="618368" y="2874557"/>
                  <a:pt x="740955" y="2812454"/>
                  <a:pt x="856683" y="2742541"/>
                </a:cubicBezTo>
                <a:cubicBezTo>
                  <a:pt x="1034801" y="2633099"/>
                  <a:pt x="1198155" y="2507654"/>
                  <a:pt x="1367604" y="2386592"/>
                </a:cubicBezTo>
                <a:cubicBezTo>
                  <a:pt x="1598681" y="2223143"/>
                  <a:pt x="1903195" y="1983017"/>
                  <a:pt x="2201994" y="2016545"/>
                </a:cubicBezTo>
                <a:cubicBezTo>
                  <a:pt x="2274480" y="2027880"/>
                  <a:pt x="2338107" y="2071695"/>
                  <a:pt x="2378588" y="2132274"/>
                </a:cubicBezTo>
                <a:cubicBezTo>
                  <a:pt x="2419260" y="2188853"/>
                  <a:pt x="2411735" y="2257814"/>
                  <a:pt x="2361157" y="2305343"/>
                </a:cubicBezTo>
                <a:cubicBezTo>
                  <a:pt x="2189040" y="2475174"/>
                  <a:pt x="1934628" y="2495177"/>
                  <a:pt x="1717648" y="2576425"/>
                </a:cubicBezTo>
                <a:cubicBezTo>
                  <a:pt x="1659736" y="2596046"/>
                  <a:pt x="1604967" y="2622621"/>
                  <a:pt x="1555247" y="2657768"/>
                </a:cubicBezTo>
                <a:cubicBezTo>
                  <a:pt x="1504669" y="2687010"/>
                  <a:pt x="1471808" y="2745970"/>
                  <a:pt x="1501621" y="2801596"/>
                </a:cubicBezTo>
                <a:cubicBezTo>
                  <a:pt x="1601443" y="2955139"/>
                  <a:pt x="1871191" y="2847506"/>
                  <a:pt x="2006446" y="2797691"/>
                </a:cubicBezTo>
                <a:cubicBezTo>
                  <a:pt x="2098839" y="2763782"/>
                  <a:pt x="2194851" y="2730254"/>
                  <a:pt x="2294482" y="2732540"/>
                </a:cubicBezTo>
                <a:cubicBezTo>
                  <a:pt x="2352585" y="2732921"/>
                  <a:pt x="2416307" y="2763401"/>
                  <a:pt x="2405353" y="2831219"/>
                </a:cubicBezTo>
                <a:cubicBezTo>
                  <a:pt x="2386589" y="2899894"/>
                  <a:pt x="2326486" y="2946376"/>
                  <a:pt x="2276099" y="2992667"/>
                </a:cubicBezTo>
                <a:cubicBezTo>
                  <a:pt x="2195517" y="3059342"/>
                  <a:pt x="2104554" y="3113635"/>
                  <a:pt x="2019210" y="3172785"/>
                </a:cubicBezTo>
                <a:cubicBezTo>
                  <a:pt x="1944248" y="3226125"/>
                  <a:pt x="1833758" y="3291371"/>
                  <a:pt x="1857856" y="3399194"/>
                </a:cubicBezTo>
                <a:cubicBezTo>
                  <a:pt x="1876716" y="3492349"/>
                  <a:pt x="1964346" y="3588075"/>
                  <a:pt x="2050166" y="3624651"/>
                </a:cubicBezTo>
                <a:cubicBezTo>
                  <a:pt x="2380398" y="3715520"/>
                  <a:pt x="2691675" y="3368333"/>
                  <a:pt x="2885413" y="3143067"/>
                </a:cubicBezTo>
                <a:cubicBezTo>
                  <a:pt x="2980282" y="3026386"/>
                  <a:pt x="3076104" y="2910466"/>
                  <a:pt x="3167925" y="2791404"/>
                </a:cubicBezTo>
                <a:cubicBezTo>
                  <a:pt x="3232599" y="2708918"/>
                  <a:pt x="3297274" y="2626241"/>
                  <a:pt x="3361854" y="2543659"/>
                </a:cubicBezTo>
                <a:cubicBezTo>
                  <a:pt x="3375951" y="2524704"/>
                  <a:pt x="3407574" y="2545849"/>
                  <a:pt x="3392048" y="2566900"/>
                </a:cubicBezTo>
                <a:cubicBezTo>
                  <a:pt x="3186594" y="2825408"/>
                  <a:pt x="2991045" y="3093061"/>
                  <a:pt x="2765112" y="3334329"/>
                </a:cubicBezTo>
                <a:cubicBezTo>
                  <a:pt x="2599949" y="3502064"/>
                  <a:pt x="2397733" y="3677324"/>
                  <a:pt x="2149512" y="3678277"/>
                </a:cubicBezTo>
                <a:close/>
              </a:path>
            </a:pathLst>
          </a:custGeom>
          <a:solidFill>
            <a:schemeClr val="accent1"/>
          </a:solidFill>
          <a:ln w="9525" cap="flat">
            <a:noFill/>
            <a:prstDash val="solid"/>
            <a:miter/>
          </a:ln>
        </p:spPr>
        <p:txBody>
          <a:bodyPr rtlCol="0" anchor="ctr"/>
          <a:lstStyle/>
          <a:p>
            <a:endParaRPr lang="fi-FI"/>
          </a:p>
        </p:txBody>
      </p:sp>
      <p:pic>
        <p:nvPicPr>
          <p:cNvPr id="3" name="Kuva 2" descr="Valonian logo">
            <a:extLst>
              <a:ext uri="{FF2B5EF4-FFF2-40B4-BE49-F238E27FC236}">
                <a16:creationId xmlns:a16="http://schemas.microsoft.com/office/drawing/2014/main" id="{66EDE16A-8A23-4038-019A-5CE05AEC8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42846407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 ja vaakakuva2">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838200" y="365125"/>
            <a:ext cx="10515600" cy="1122481"/>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838201" y="1569208"/>
            <a:ext cx="3105149" cy="4817306"/>
          </a:xfrm>
        </p:spPr>
        <p:txBody>
          <a:bodyPr lIns="72000"/>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sp>
        <p:nvSpPr>
          <p:cNvPr id="8" name="Kuvan paikkamerkki 7" descr="Neliön muotoinen kuvapaikka oikealla">
            <a:extLst>
              <a:ext uri="{FF2B5EF4-FFF2-40B4-BE49-F238E27FC236}">
                <a16:creationId xmlns:a16="http://schemas.microsoft.com/office/drawing/2014/main" id="{FF479B22-1BBA-4855-9E89-A5D3223A6CB5}"/>
              </a:ext>
            </a:extLst>
          </p:cNvPr>
          <p:cNvSpPr>
            <a:spLocks noGrp="1"/>
          </p:cNvSpPr>
          <p:nvPr>
            <p:ph type="pic" sz="quarter" idx="11"/>
          </p:nvPr>
        </p:nvSpPr>
        <p:spPr>
          <a:xfrm>
            <a:off x="4067175" y="1569207"/>
            <a:ext cx="7286625" cy="4818063"/>
          </a:xfrm>
        </p:spPr>
        <p:txBody>
          <a:bodyPr/>
          <a:lstStyle/>
          <a:p>
            <a:endParaRPr lang="fi-FI" dirty="0"/>
          </a:p>
        </p:txBody>
      </p:sp>
      <p:sp>
        <p:nvSpPr>
          <p:cNvPr id="6" name="Kuva 5">
            <a:extLst>
              <a:ext uri="{FF2B5EF4-FFF2-40B4-BE49-F238E27FC236}">
                <a16:creationId xmlns:a16="http://schemas.microsoft.com/office/drawing/2014/main" id="{148C0ED1-C630-4DEB-E53C-0E692D60D5DA}"/>
              </a:ext>
              <a:ext uri="{C183D7F6-B498-43B3-948B-1728B52AA6E4}">
                <adec:decorative xmlns:adec="http://schemas.microsoft.com/office/drawing/2017/decorative" val="1"/>
              </a:ext>
            </a:extLst>
          </p:cNvPr>
          <p:cNvSpPr/>
          <p:nvPr userDrawn="1"/>
        </p:nvSpPr>
        <p:spPr>
          <a:xfrm>
            <a:off x="10656606" y="-1094588"/>
            <a:ext cx="1836985" cy="2222634"/>
          </a:xfrm>
          <a:custGeom>
            <a:avLst/>
            <a:gdLst>
              <a:gd name="connsiteX0" fmla="*/ 2149607 w 3396234"/>
              <a:gd name="connsiteY0" fmla="*/ 3678086 h 3678276"/>
              <a:gd name="connsiteX1" fmla="*/ 1950344 w 3396234"/>
              <a:gd name="connsiteY1" fmla="*/ 3605601 h 3678276"/>
              <a:gd name="connsiteX2" fmla="*/ 1816803 w 3396234"/>
              <a:gd name="connsiteY2" fmla="*/ 3357761 h 3678276"/>
              <a:gd name="connsiteX3" fmla="*/ 1972728 w 3396234"/>
              <a:gd name="connsiteY3" fmla="*/ 3158307 h 3678276"/>
              <a:gd name="connsiteX4" fmla="*/ 2175705 w 3396234"/>
              <a:gd name="connsiteY4" fmla="*/ 3021052 h 3678276"/>
              <a:gd name="connsiteX5" fmla="*/ 2368015 w 3396234"/>
              <a:gd name="connsiteY5" fmla="*/ 2824265 h 3678276"/>
              <a:gd name="connsiteX6" fmla="*/ 2356871 w 3396234"/>
              <a:gd name="connsiteY6" fmla="*/ 2788832 h 3678276"/>
              <a:gd name="connsiteX7" fmla="*/ 2089980 w 3396234"/>
              <a:gd name="connsiteY7" fmla="*/ 2807978 h 3678276"/>
              <a:gd name="connsiteX8" fmla="*/ 1696122 w 3396234"/>
              <a:gd name="connsiteY8" fmla="*/ 2917896 h 3678276"/>
              <a:gd name="connsiteX9" fmla="*/ 1490953 w 3396234"/>
              <a:gd name="connsiteY9" fmla="*/ 2851697 h 3678276"/>
              <a:gd name="connsiteX10" fmla="*/ 1477332 w 3396234"/>
              <a:gd name="connsiteY10" fmla="*/ 2677771 h 3678276"/>
              <a:gd name="connsiteX11" fmla="*/ 1586394 w 3396234"/>
              <a:gd name="connsiteY11" fmla="*/ 2592998 h 3678276"/>
              <a:gd name="connsiteX12" fmla="*/ 1937104 w 3396234"/>
              <a:gd name="connsiteY12" fmla="*/ 2469269 h 3678276"/>
              <a:gd name="connsiteX13" fmla="*/ 2316294 w 3396234"/>
              <a:gd name="connsiteY13" fmla="*/ 2295723 h 3678276"/>
              <a:gd name="connsiteX14" fmla="*/ 2365158 w 3396234"/>
              <a:gd name="connsiteY14" fmla="*/ 2195615 h 3678276"/>
              <a:gd name="connsiteX15" fmla="*/ 2326581 w 3396234"/>
              <a:gd name="connsiteY15" fmla="*/ 2127893 h 3678276"/>
              <a:gd name="connsiteX16" fmla="*/ 2202661 w 3396234"/>
              <a:gd name="connsiteY16" fmla="*/ 2055312 h 3678276"/>
              <a:gd name="connsiteX17" fmla="*/ 1719363 w 3396234"/>
              <a:gd name="connsiteY17" fmla="*/ 2193139 h 3678276"/>
              <a:gd name="connsiteX18" fmla="*/ 810201 w 3396234"/>
              <a:gd name="connsiteY18" fmla="*/ 2813502 h 3678276"/>
              <a:gd name="connsiteX19" fmla="*/ 141356 w 3396234"/>
              <a:gd name="connsiteY19" fmla="*/ 2873795 h 3678276"/>
              <a:gd name="connsiteX20" fmla="*/ 20388 w 3396234"/>
              <a:gd name="connsiteY20" fmla="*/ 2695011 h 3678276"/>
              <a:gd name="connsiteX21" fmla="*/ 199268 w 3396234"/>
              <a:gd name="connsiteY21" fmla="*/ 2098556 h 3678276"/>
              <a:gd name="connsiteX22" fmla="*/ 705236 w 3396234"/>
              <a:gd name="connsiteY22" fmla="*/ 1651928 h 3678276"/>
              <a:gd name="connsiteX23" fmla="*/ 1529053 w 3396234"/>
              <a:gd name="connsiteY23" fmla="*/ 1184251 h 3678276"/>
              <a:gd name="connsiteX24" fmla="*/ 2200470 w 3396234"/>
              <a:gd name="connsiteY24" fmla="*/ 879260 h 3678276"/>
              <a:gd name="connsiteX25" fmla="*/ 2696437 w 3396234"/>
              <a:gd name="connsiteY25" fmla="*/ 507595 h 3678276"/>
              <a:gd name="connsiteX26" fmla="*/ 2883699 w 3396234"/>
              <a:gd name="connsiteY26" fmla="*/ 200509 h 3678276"/>
              <a:gd name="connsiteX27" fmla="*/ 2959041 w 3396234"/>
              <a:gd name="connsiteY27" fmla="*/ 11533 h 3678276"/>
              <a:gd name="connsiteX28" fmla="*/ 2983997 w 3396234"/>
              <a:gd name="connsiteY28" fmla="*/ 1436 h 3678276"/>
              <a:gd name="connsiteX29" fmla="*/ 2994189 w 3396234"/>
              <a:gd name="connsiteY29" fmla="*/ 26296 h 3678276"/>
              <a:gd name="connsiteX30" fmla="*/ 2439072 w 3396234"/>
              <a:gd name="connsiteY30" fmla="*/ 778009 h 3678276"/>
              <a:gd name="connsiteX31" fmla="*/ 2219711 w 3396234"/>
              <a:gd name="connsiteY31" fmla="*/ 912026 h 3678276"/>
              <a:gd name="connsiteX32" fmla="*/ 1784609 w 3396234"/>
              <a:gd name="connsiteY32" fmla="*/ 1106908 h 3678276"/>
              <a:gd name="connsiteX33" fmla="*/ 1185486 w 3396234"/>
              <a:gd name="connsiteY33" fmla="*/ 1411898 h 3678276"/>
              <a:gd name="connsiteX34" fmla="*/ 686091 w 3396234"/>
              <a:gd name="connsiteY34" fmla="*/ 1709840 h 3678276"/>
              <a:gd name="connsiteX35" fmla="*/ 260799 w 3396234"/>
              <a:gd name="connsiteY35" fmla="*/ 2085697 h 3678276"/>
              <a:gd name="connsiteX36" fmla="*/ 68299 w 3396234"/>
              <a:gd name="connsiteY36" fmla="*/ 2382210 h 3678276"/>
              <a:gd name="connsiteX37" fmla="*/ 228414 w 3396234"/>
              <a:gd name="connsiteY37" fmla="*/ 2887511 h 3678276"/>
              <a:gd name="connsiteX38" fmla="*/ 484161 w 3396234"/>
              <a:gd name="connsiteY38" fmla="*/ 2902370 h 3678276"/>
              <a:gd name="connsiteX39" fmla="*/ 856683 w 3396234"/>
              <a:gd name="connsiteY39" fmla="*/ 2742541 h 3678276"/>
              <a:gd name="connsiteX40" fmla="*/ 1367604 w 3396234"/>
              <a:gd name="connsiteY40" fmla="*/ 2386592 h 3678276"/>
              <a:gd name="connsiteX41" fmla="*/ 2201994 w 3396234"/>
              <a:gd name="connsiteY41" fmla="*/ 2016545 h 3678276"/>
              <a:gd name="connsiteX42" fmla="*/ 2378588 w 3396234"/>
              <a:gd name="connsiteY42" fmla="*/ 2132274 h 3678276"/>
              <a:gd name="connsiteX43" fmla="*/ 2361157 w 3396234"/>
              <a:gd name="connsiteY43" fmla="*/ 2305343 h 3678276"/>
              <a:gd name="connsiteX44" fmla="*/ 1717648 w 3396234"/>
              <a:gd name="connsiteY44" fmla="*/ 2576425 h 3678276"/>
              <a:gd name="connsiteX45" fmla="*/ 1555247 w 3396234"/>
              <a:gd name="connsiteY45" fmla="*/ 2657768 h 3678276"/>
              <a:gd name="connsiteX46" fmla="*/ 1501621 w 3396234"/>
              <a:gd name="connsiteY46" fmla="*/ 2801596 h 3678276"/>
              <a:gd name="connsiteX47" fmla="*/ 2006446 w 3396234"/>
              <a:gd name="connsiteY47" fmla="*/ 2797691 h 3678276"/>
              <a:gd name="connsiteX48" fmla="*/ 2294482 w 3396234"/>
              <a:gd name="connsiteY48" fmla="*/ 2732540 h 3678276"/>
              <a:gd name="connsiteX49" fmla="*/ 2405353 w 3396234"/>
              <a:gd name="connsiteY49" fmla="*/ 2831219 h 3678276"/>
              <a:gd name="connsiteX50" fmla="*/ 2276099 w 3396234"/>
              <a:gd name="connsiteY50" fmla="*/ 2992667 h 3678276"/>
              <a:gd name="connsiteX51" fmla="*/ 2019210 w 3396234"/>
              <a:gd name="connsiteY51" fmla="*/ 3172785 h 3678276"/>
              <a:gd name="connsiteX52" fmla="*/ 1857856 w 3396234"/>
              <a:gd name="connsiteY52" fmla="*/ 3399194 h 3678276"/>
              <a:gd name="connsiteX53" fmla="*/ 2050166 w 3396234"/>
              <a:gd name="connsiteY53" fmla="*/ 3624651 h 3678276"/>
              <a:gd name="connsiteX54" fmla="*/ 2885413 w 3396234"/>
              <a:gd name="connsiteY54" fmla="*/ 3143067 h 3678276"/>
              <a:gd name="connsiteX55" fmla="*/ 3167925 w 3396234"/>
              <a:gd name="connsiteY55" fmla="*/ 2791404 h 3678276"/>
              <a:gd name="connsiteX56" fmla="*/ 3361854 w 3396234"/>
              <a:gd name="connsiteY56" fmla="*/ 2543659 h 3678276"/>
              <a:gd name="connsiteX57" fmla="*/ 3392048 w 3396234"/>
              <a:gd name="connsiteY57" fmla="*/ 2566900 h 3678276"/>
              <a:gd name="connsiteX58" fmla="*/ 2765112 w 3396234"/>
              <a:gd name="connsiteY58" fmla="*/ 3334329 h 3678276"/>
              <a:gd name="connsiteX59" fmla="*/ 2149512 w 3396234"/>
              <a:gd name="connsiteY59" fmla="*/ 3678277 h 367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96234" h="3678276">
                <a:moveTo>
                  <a:pt x="2149607" y="3678086"/>
                </a:moveTo>
                <a:cubicBezTo>
                  <a:pt x="2076550" y="3679324"/>
                  <a:pt x="2003589" y="3656941"/>
                  <a:pt x="1950344" y="3605601"/>
                </a:cubicBezTo>
                <a:cubicBezTo>
                  <a:pt x="1877382" y="3544641"/>
                  <a:pt x="1813755" y="3456725"/>
                  <a:pt x="1816803" y="3357761"/>
                </a:cubicBezTo>
                <a:cubicBezTo>
                  <a:pt x="1822328" y="3265844"/>
                  <a:pt x="1904433" y="3207742"/>
                  <a:pt x="1972728" y="3158307"/>
                </a:cubicBezTo>
                <a:cubicBezTo>
                  <a:pt x="2039879" y="3111920"/>
                  <a:pt x="2109126" y="3067915"/>
                  <a:pt x="2175705" y="3021052"/>
                </a:cubicBezTo>
                <a:cubicBezTo>
                  <a:pt x="2239713" y="2974189"/>
                  <a:pt x="2342202" y="2900084"/>
                  <a:pt x="2368015" y="2824265"/>
                </a:cubicBezTo>
                <a:cubicBezTo>
                  <a:pt x="2371254" y="2811216"/>
                  <a:pt x="2364491" y="2797786"/>
                  <a:pt x="2356871" y="2788832"/>
                </a:cubicBezTo>
                <a:cubicBezTo>
                  <a:pt x="2287243" y="2745303"/>
                  <a:pt x="2163418" y="2786927"/>
                  <a:pt x="2089980" y="2807978"/>
                </a:cubicBezTo>
                <a:cubicBezTo>
                  <a:pt x="1961202" y="2852174"/>
                  <a:pt x="1834139" y="2911705"/>
                  <a:pt x="1696122" y="2917896"/>
                </a:cubicBezTo>
                <a:cubicBezTo>
                  <a:pt x="1623255" y="2921325"/>
                  <a:pt x="1543341" y="2906085"/>
                  <a:pt x="1490953" y="2851697"/>
                </a:cubicBezTo>
                <a:cubicBezTo>
                  <a:pt x="1445805" y="2805882"/>
                  <a:pt x="1439899" y="2730063"/>
                  <a:pt x="1477332" y="2677771"/>
                </a:cubicBezTo>
                <a:cubicBezTo>
                  <a:pt x="1504860" y="2640052"/>
                  <a:pt x="1547532" y="2617192"/>
                  <a:pt x="1586394" y="2592998"/>
                </a:cubicBezTo>
                <a:cubicBezTo>
                  <a:pt x="1695550" y="2532991"/>
                  <a:pt x="1818708" y="2505178"/>
                  <a:pt x="1937104" y="2469269"/>
                </a:cubicBezTo>
                <a:cubicBezTo>
                  <a:pt x="2071597" y="2431740"/>
                  <a:pt x="2210186" y="2390592"/>
                  <a:pt x="2316294" y="2295723"/>
                </a:cubicBezTo>
                <a:cubicBezTo>
                  <a:pt x="2344869" y="2270482"/>
                  <a:pt x="2375540" y="2236478"/>
                  <a:pt x="2365158" y="2195615"/>
                </a:cubicBezTo>
                <a:cubicBezTo>
                  <a:pt x="2360681" y="2169136"/>
                  <a:pt x="2343631" y="2147609"/>
                  <a:pt x="2326581" y="2127893"/>
                </a:cubicBezTo>
                <a:cubicBezTo>
                  <a:pt x="2295435" y="2089602"/>
                  <a:pt x="2250477" y="2065409"/>
                  <a:pt x="2202661" y="2055312"/>
                </a:cubicBezTo>
                <a:cubicBezTo>
                  <a:pt x="2030925" y="2031214"/>
                  <a:pt x="1865000" y="2113510"/>
                  <a:pt x="1719363" y="2193139"/>
                </a:cubicBezTo>
                <a:cubicBezTo>
                  <a:pt x="1405895" y="2384115"/>
                  <a:pt x="1129384" y="2631384"/>
                  <a:pt x="810201" y="2813502"/>
                </a:cubicBezTo>
                <a:cubicBezTo>
                  <a:pt x="623988" y="2917515"/>
                  <a:pt x="324807" y="3035339"/>
                  <a:pt x="141356" y="2873795"/>
                </a:cubicBezTo>
                <a:cubicBezTo>
                  <a:pt x="83063" y="2828837"/>
                  <a:pt x="41820" y="2765210"/>
                  <a:pt x="20388" y="2695011"/>
                </a:cubicBezTo>
                <a:cubicBezTo>
                  <a:pt x="-44667" y="2473936"/>
                  <a:pt x="54297" y="2263243"/>
                  <a:pt x="199268" y="2098556"/>
                </a:cubicBezTo>
                <a:cubicBezTo>
                  <a:pt x="345667" y="1926915"/>
                  <a:pt x="514545" y="1773181"/>
                  <a:pt x="705236" y="1651928"/>
                </a:cubicBezTo>
                <a:cubicBezTo>
                  <a:pt x="975365" y="1488575"/>
                  <a:pt x="1246542" y="1325411"/>
                  <a:pt x="1529053" y="1184251"/>
                </a:cubicBezTo>
                <a:cubicBezTo>
                  <a:pt x="1747938" y="1072046"/>
                  <a:pt x="1981681" y="991369"/>
                  <a:pt x="2200470" y="879260"/>
                </a:cubicBezTo>
                <a:cubicBezTo>
                  <a:pt x="2381160" y="780486"/>
                  <a:pt x="2558991" y="661900"/>
                  <a:pt x="2696437" y="507595"/>
                </a:cubicBezTo>
                <a:cubicBezTo>
                  <a:pt x="2777685" y="415583"/>
                  <a:pt x="2836264" y="311380"/>
                  <a:pt x="2883699" y="200509"/>
                </a:cubicBezTo>
                <a:cubicBezTo>
                  <a:pt x="2908940" y="137548"/>
                  <a:pt x="2935800" y="75255"/>
                  <a:pt x="2959041" y="11533"/>
                </a:cubicBezTo>
                <a:cubicBezTo>
                  <a:pt x="2962661" y="1817"/>
                  <a:pt x="2974758" y="-2469"/>
                  <a:pt x="2983997" y="1436"/>
                </a:cubicBezTo>
                <a:cubicBezTo>
                  <a:pt x="2993903" y="5627"/>
                  <a:pt x="2997808" y="16581"/>
                  <a:pt x="2994189" y="26296"/>
                </a:cubicBezTo>
                <a:cubicBezTo>
                  <a:pt x="2866268" y="376721"/>
                  <a:pt x="2754159" y="565507"/>
                  <a:pt x="2439072" y="778009"/>
                </a:cubicBezTo>
                <a:cubicBezTo>
                  <a:pt x="2367539" y="825158"/>
                  <a:pt x="2296197" y="873355"/>
                  <a:pt x="2219711" y="912026"/>
                </a:cubicBezTo>
                <a:cubicBezTo>
                  <a:pt x="2079027" y="986131"/>
                  <a:pt x="1930056" y="1042805"/>
                  <a:pt x="1784609" y="1106908"/>
                </a:cubicBezTo>
                <a:cubicBezTo>
                  <a:pt x="1579250" y="1197300"/>
                  <a:pt x="1379701" y="1299694"/>
                  <a:pt x="1185486" y="1411898"/>
                </a:cubicBezTo>
                <a:cubicBezTo>
                  <a:pt x="1019466" y="1510577"/>
                  <a:pt x="847730" y="1604875"/>
                  <a:pt x="686091" y="1709840"/>
                </a:cubicBezTo>
                <a:cubicBezTo>
                  <a:pt x="527214" y="1816806"/>
                  <a:pt x="387006" y="1943584"/>
                  <a:pt x="260799" y="2085697"/>
                </a:cubicBezTo>
                <a:cubicBezTo>
                  <a:pt x="182885" y="2173898"/>
                  <a:pt x="107447" y="2270196"/>
                  <a:pt x="68299" y="2382210"/>
                </a:cubicBezTo>
                <a:cubicBezTo>
                  <a:pt x="3529" y="2570329"/>
                  <a:pt x="38962" y="2789308"/>
                  <a:pt x="228414" y="2887511"/>
                </a:cubicBezTo>
                <a:cubicBezTo>
                  <a:pt x="307377" y="2923325"/>
                  <a:pt x="402341" y="2918277"/>
                  <a:pt x="484161" y="2902370"/>
                </a:cubicBezTo>
                <a:cubicBezTo>
                  <a:pt x="618368" y="2874557"/>
                  <a:pt x="740955" y="2812454"/>
                  <a:pt x="856683" y="2742541"/>
                </a:cubicBezTo>
                <a:cubicBezTo>
                  <a:pt x="1034801" y="2633099"/>
                  <a:pt x="1198155" y="2507654"/>
                  <a:pt x="1367604" y="2386592"/>
                </a:cubicBezTo>
                <a:cubicBezTo>
                  <a:pt x="1598681" y="2223143"/>
                  <a:pt x="1903195" y="1983017"/>
                  <a:pt x="2201994" y="2016545"/>
                </a:cubicBezTo>
                <a:cubicBezTo>
                  <a:pt x="2274480" y="2027880"/>
                  <a:pt x="2338107" y="2071695"/>
                  <a:pt x="2378588" y="2132274"/>
                </a:cubicBezTo>
                <a:cubicBezTo>
                  <a:pt x="2419260" y="2188853"/>
                  <a:pt x="2411735" y="2257814"/>
                  <a:pt x="2361157" y="2305343"/>
                </a:cubicBezTo>
                <a:cubicBezTo>
                  <a:pt x="2189040" y="2475174"/>
                  <a:pt x="1934628" y="2495177"/>
                  <a:pt x="1717648" y="2576425"/>
                </a:cubicBezTo>
                <a:cubicBezTo>
                  <a:pt x="1659736" y="2596046"/>
                  <a:pt x="1604967" y="2622621"/>
                  <a:pt x="1555247" y="2657768"/>
                </a:cubicBezTo>
                <a:cubicBezTo>
                  <a:pt x="1504669" y="2687010"/>
                  <a:pt x="1471808" y="2745970"/>
                  <a:pt x="1501621" y="2801596"/>
                </a:cubicBezTo>
                <a:cubicBezTo>
                  <a:pt x="1601443" y="2955139"/>
                  <a:pt x="1871191" y="2847506"/>
                  <a:pt x="2006446" y="2797691"/>
                </a:cubicBezTo>
                <a:cubicBezTo>
                  <a:pt x="2098839" y="2763782"/>
                  <a:pt x="2194851" y="2730254"/>
                  <a:pt x="2294482" y="2732540"/>
                </a:cubicBezTo>
                <a:cubicBezTo>
                  <a:pt x="2352585" y="2732921"/>
                  <a:pt x="2416307" y="2763401"/>
                  <a:pt x="2405353" y="2831219"/>
                </a:cubicBezTo>
                <a:cubicBezTo>
                  <a:pt x="2386589" y="2899894"/>
                  <a:pt x="2326486" y="2946376"/>
                  <a:pt x="2276099" y="2992667"/>
                </a:cubicBezTo>
                <a:cubicBezTo>
                  <a:pt x="2195517" y="3059342"/>
                  <a:pt x="2104554" y="3113635"/>
                  <a:pt x="2019210" y="3172785"/>
                </a:cubicBezTo>
                <a:cubicBezTo>
                  <a:pt x="1944248" y="3226125"/>
                  <a:pt x="1833758" y="3291371"/>
                  <a:pt x="1857856" y="3399194"/>
                </a:cubicBezTo>
                <a:cubicBezTo>
                  <a:pt x="1876716" y="3492349"/>
                  <a:pt x="1964346" y="3588075"/>
                  <a:pt x="2050166" y="3624651"/>
                </a:cubicBezTo>
                <a:cubicBezTo>
                  <a:pt x="2380398" y="3715520"/>
                  <a:pt x="2691675" y="3368333"/>
                  <a:pt x="2885413" y="3143067"/>
                </a:cubicBezTo>
                <a:cubicBezTo>
                  <a:pt x="2980282" y="3026386"/>
                  <a:pt x="3076104" y="2910466"/>
                  <a:pt x="3167925" y="2791404"/>
                </a:cubicBezTo>
                <a:cubicBezTo>
                  <a:pt x="3232599" y="2708918"/>
                  <a:pt x="3297274" y="2626241"/>
                  <a:pt x="3361854" y="2543659"/>
                </a:cubicBezTo>
                <a:cubicBezTo>
                  <a:pt x="3375951" y="2524704"/>
                  <a:pt x="3407574" y="2545849"/>
                  <a:pt x="3392048" y="2566900"/>
                </a:cubicBezTo>
                <a:cubicBezTo>
                  <a:pt x="3186594" y="2825408"/>
                  <a:pt x="2991045" y="3093061"/>
                  <a:pt x="2765112" y="3334329"/>
                </a:cubicBezTo>
                <a:cubicBezTo>
                  <a:pt x="2599949" y="3502064"/>
                  <a:pt x="2397733" y="3677324"/>
                  <a:pt x="2149512" y="3678277"/>
                </a:cubicBezTo>
                <a:close/>
              </a:path>
            </a:pathLst>
          </a:custGeom>
          <a:solidFill>
            <a:schemeClr val="accent1"/>
          </a:solidFill>
          <a:ln w="9525" cap="flat">
            <a:noFill/>
            <a:prstDash val="solid"/>
            <a:miter/>
          </a:ln>
        </p:spPr>
        <p:txBody>
          <a:bodyPr rtlCol="0" anchor="ctr"/>
          <a:lstStyle/>
          <a:p>
            <a:endParaRPr lang="fi-FI"/>
          </a:p>
        </p:txBody>
      </p:sp>
      <p:pic>
        <p:nvPicPr>
          <p:cNvPr id="3" name="Kuva 2" descr="Valonian logo">
            <a:extLst>
              <a:ext uri="{FF2B5EF4-FFF2-40B4-BE49-F238E27FC236}">
                <a16:creationId xmlns:a16="http://schemas.microsoft.com/office/drawing/2014/main" id="{66EDE16A-8A23-4038-019A-5CE05AEC8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1056220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palstan kuva vasen">
    <p:spTree>
      <p:nvGrpSpPr>
        <p:cNvPr id="1" name=""/>
        <p:cNvGrpSpPr/>
        <p:nvPr/>
      </p:nvGrpSpPr>
      <p:grpSpPr>
        <a:xfrm>
          <a:off x="0" y="0"/>
          <a:ext cx="0" cy="0"/>
          <a:chOff x="0" y="0"/>
          <a:chExt cx="0" cy="0"/>
        </a:xfrm>
      </p:grpSpPr>
      <p:sp>
        <p:nvSpPr>
          <p:cNvPr id="8" name="Kuvan paikkamerkki 7" descr="Suorakulmion mallinen pystykuvapaikka vasemmalla">
            <a:extLst>
              <a:ext uri="{FF2B5EF4-FFF2-40B4-BE49-F238E27FC236}">
                <a16:creationId xmlns:a16="http://schemas.microsoft.com/office/drawing/2014/main" id="{FF479B22-1BBA-4855-9E89-A5D3223A6CB5}"/>
              </a:ext>
            </a:extLst>
          </p:cNvPr>
          <p:cNvSpPr>
            <a:spLocks noGrp="1"/>
          </p:cNvSpPr>
          <p:nvPr>
            <p:ph type="pic" sz="quarter" idx="11"/>
          </p:nvPr>
        </p:nvSpPr>
        <p:spPr>
          <a:xfrm>
            <a:off x="0" y="1"/>
            <a:ext cx="4903787" cy="6858000"/>
          </a:xfrm>
        </p:spPr>
        <p:txBody>
          <a:bodyPr/>
          <a:lstStyle/>
          <a:p>
            <a:endParaRPr lang="fi-FI"/>
          </a:p>
        </p:txBody>
      </p:sp>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5372100" y="365125"/>
            <a:ext cx="6349637" cy="1122481"/>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5372100" y="1692068"/>
            <a:ext cx="6349637" cy="4630356"/>
          </a:xfrm>
        </p:spPr>
        <p:txBody>
          <a:bodyPr lIns="72000"/>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sp>
        <p:nvSpPr>
          <p:cNvPr id="5" name="Kuva 5">
            <a:extLst>
              <a:ext uri="{FF2B5EF4-FFF2-40B4-BE49-F238E27FC236}">
                <a16:creationId xmlns:a16="http://schemas.microsoft.com/office/drawing/2014/main" id="{F30916D1-A41C-A40A-1A9D-6AA87EF725BD}"/>
              </a:ext>
              <a:ext uri="{C183D7F6-B498-43B3-948B-1728B52AA6E4}">
                <adec:decorative xmlns:adec="http://schemas.microsoft.com/office/drawing/2017/decorative" val="1"/>
              </a:ext>
            </a:extLst>
          </p:cNvPr>
          <p:cNvSpPr/>
          <p:nvPr userDrawn="1"/>
        </p:nvSpPr>
        <p:spPr>
          <a:xfrm>
            <a:off x="10656606" y="-1094588"/>
            <a:ext cx="1836985" cy="2222634"/>
          </a:xfrm>
          <a:custGeom>
            <a:avLst/>
            <a:gdLst>
              <a:gd name="connsiteX0" fmla="*/ 2149607 w 3396234"/>
              <a:gd name="connsiteY0" fmla="*/ 3678086 h 3678276"/>
              <a:gd name="connsiteX1" fmla="*/ 1950344 w 3396234"/>
              <a:gd name="connsiteY1" fmla="*/ 3605601 h 3678276"/>
              <a:gd name="connsiteX2" fmla="*/ 1816803 w 3396234"/>
              <a:gd name="connsiteY2" fmla="*/ 3357761 h 3678276"/>
              <a:gd name="connsiteX3" fmla="*/ 1972728 w 3396234"/>
              <a:gd name="connsiteY3" fmla="*/ 3158307 h 3678276"/>
              <a:gd name="connsiteX4" fmla="*/ 2175705 w 3396234"/>
              <a:gd name="connsiteY4" fmla="*/ 3021052 h 3678276"/>
              <a:gd name="connsiteX5" fmla="*/ 2368015 w 3396234"/>
              <a:gd name="connsiteY5" fmla="*/ 2824265 h 3678276"/>
              <a:gd name="connsiteX6" fmla="*/ 2356871 w 3396234"/>
              <a:gd name="connsiteY6" fmla="*/ 2788832 h 3678276"/>
              <a:gd name="connsiteX7" fmla="*/ 2089980 w 3396234"/>
              <a:gd name="connsiteY7" fmla="*/ 2807978 h 3678276"/>
              <a:gd name="connsiteX8" fmla="*/ 1696122 w 3396234"/>
              <a:gd name="connsiteY8" fmla="*/ 2917896 h 3678276"/>
              <a:gd name="connsiteX9" fmla="*/ 1490953 w 3396234"/>
              <a:gd name="connsiteY9" fmla="*/ 2851697 h 3678276"/>
              <a:gd name="connsiteX10" fmla="*/ 1477332 w 3396234"/>
              <a:gd name="connsiteY10" fmla="*/ 2677771 h 3678276"/>
              <a:gd name="connsiteX11" fmla="*/ 1586394 w 3396234"/>
              <a:gd name="connsiteY11" fmla="*/ 2592998 h 3678276"/>
              <a:gd name="connsiteX12" fmla="*/ 1937104 w 3396234"/>
              <a:gd name="connsiteY12" fmla="*/ 2469269 h 3678276"/>
              <a:gd name="connsiteX13" fmla="*/ 2316294 w 3396234"/>
              <a:gd name="connsiteY13" fmla="*/ 2295723 h 3678276"/>
              <a:gd name="connsiteX14" fmla="*/ 2365158 w 3396234"/>
              <a:gd name="connsiteY14" fmla="*/ 2195615 h 3678276"/>
              <a:gd name="connsiteX15" fmla="*/ 2326581 w 3396234"/>
              <a:gd name="connsiteY15" fmla="*/ 2127893 h 3678276"/>
              <a:gd name="connsiteX16" fmla="*/ 2202661 w 3396234"/>
              <a:gd name="connsiteY16" fmla="*/ 2055312 h 3678276"/>
              <a:gd name="connsiteX17" fmla="*/ 1719363 w 3396234"/>
              <a:gd name="connsiteY17" fmla="*/ 2193139 h 3678276"/>
              <a:gd name="connsiteX18" fmla="*/ 810201 w 3396234"/>
              <a:gd name="connsiteY18" fmla="*/ 2813502 h 3678276"/>
              <a:gd name="connsiteX19" fmla="*/ 141356 w 3396234"/>
              <a:gd name="connsiteY19" fmla="*/ 2873795 h 3678276"/>
              <a:gd name="connsiteX20" fmla="*/ 20388 w 3396234"/>
              <a:gd name="connsiteY20" fmla="*/ 2695011 h 3678276"/>
              <a:gd name="connsiteX21" fmla="*/ 199268 w 3396234"/>
              <a:gd name="connsiteY21" fmla="*/ 2098556 h 3678276"/>
              <a:gd name="connsiteX22" fmla="*/ 705236 w 3396234"/>
              <a:gd name="connsiteY22" fmla="*/ 1651928 h 3678276"/>
              <a:gd name="connsiteX23" fmla="*/ 1529053 w 3396234"/>
              <a:gd name="connsiteY23" fmla="*/ 1184251 h 3678276"/>
              <a:gd name="connsiteX24" fmla="*/ 2200470 w 3396234"/>
              <a:gd name="connsiteY24" fmla="*/ 879260 h 3678276"/>
              <a:gd name="connsiteX25" fmla="*/ 2696437 w 3396234"/>
              <a:gd name="connsiteY25" fmla="*/ 507595 h 3678276"/>
              <a:gd name="connsiteX26" fmla="*/ 2883699 w 3396234"/>
              <a:gd name="connsiteY26" fmla="*/ 200509 h 3678276"/>
              <a:gd name="connsiteX27" fmla="*/ 2959041 w 3396234"/>
              <a:gd name="connsiteY27" fmla="*/ 11533 h 3678276"/>
              <a:gd name="connsiteX28" fmla="*/ 2983997 w 3396234"/>
              <a:gd name="connsiteY28" fmla="*/ 1436 h 3678276"/>
              <a:gd name="connsiteX29" fmla="*/ 2994189 w 3396234"/>
              <a:gd name="connsiteY29" fmla="*/ 26296 h 3678276"/>
              <a:gd name="connsiteX30" fmla="*/ 2439072 w 3396234"/>
              <a:gd name="connsiteY30" fmla="*/ 778009 h 3678276"/>
              <a:gd name="connsiteX31" fmla="*/ 2219711 w 3396234"/>
              <a:gd name="connsiteY31" fmla="*/ 912026 h 3678276"/>
              <a:gd name="connsiteX32" fmla="*/ 1784609 w 3396234"/>
              <a:gd name="connsiteY32" fmla="*/ 1106908 h 3678276"/>
              <a:gd name="connsiteX33" fmla="*/ 1185486 w 3396234"/>
              <a:gd name="connsiteY33" fmla="*/ 1411898 h 3678276"/>
              <a:gd name="connsiteX34" fmla="*/ 686091 w 3396234"/>
              <a:gd name="connsiteY34" fmla="*/ 1709840 h 3678276"/>
              <a:gd name="connsiteX35" fmla="*/ 260799 w 3396234"/>
              <a:gd name="connsiteY35" fmla="*/ 2085697 h 3678276"/>
              <a:gd name="connsiteX36" fmla="*/ 68299 w 3396234"/>
              <a:gd name="connsiteY36" fmla="*/ 2382210 h 3678276"/>
              <a:gd name="connsiteX37" fmla="*/ 228414 w 3396234"/>
              <a:gd name="connsiteY37" fmla="*/ 2887511 h 3678276"/>
              <a:gd name="connsiteX38" fmla="*/ 484161 w 3396234"/>
              <a:gd name="connsiteY38" fmla="*/ 2902370 h 3678276"/>
              <a:gd name="connsiteX39" fmla="*/ 856683 w 3396234"/>
              <a:gd name="connsiteY39" fmla="*/ 2742541 h 3678276"/>
              <a:gd name="connsiteX40" fmla="*/ 1367604 w 3396234"/>
              <a:gd name="connsiteY40" fmla="*/ 2386592 h 3678276"/>
              <a:gd name="connsiteX41" fmla="*/ 2201994 w 3396234"/>
              <a:gd name="connsiteY41" fmla="*/ 2016545 h 3678276"/>
              <a:gd name="connsiteX42" fmla="*/ 2378588 w 3396234"/>
              <a:gd name="connsiteY42" fmla="*/ 2132274 h 3678276"/>
              <a:gd name="connsiteX43" fmla="*/ 2361157 w 3396234"/>
              <a:gd name="connsiteY43" fmla="*/ 2305343 h 3678276"/>
              <a:gd name="connsiteX44" fmla="*/ 1717648 w 3396234"/>
              <a:gd name="connsiteY44" fmla="*/ 2576425 h 3678276"/>
              <a:gd name="connsiteX45" fmla="*/ 1555247 w 3396234"/>
              <a:gd name="connsiteY45" fmla="*/ 2657768 h 3678276"/>
              <a:gd name="connsiteX46" fmla="*/ 1501621 w 3396234"/>
              <a:gd name="connsiteY46" fmla="*/ 2801596 h 3678276"/>
              <a:gd name="connsiteX47" fmla="*/ 2006446 w 3396234"/>
              <a:gd name="connsiteY47" fmla="*/ 2797691 h 3678276"/>
              <a:gd name="connsiteX48" fmla="*/ 2294482 w 3396234"/>
              <a:gd name="connsiteY48" fmla="*/ 2732540 h 3678276"/>
              <a:gd name="connsiteX49" fmla="*/ 2405353 w 3396234"/>
              <a:gd name="connsiteY49" fmla="*/ 2831219 h 3678276"/>
              <a:gd name="connsiteX50" fmla="*/ 2276099 w 3396234"/>
              <a:gd name="connsiteY50" fmla="*/ 2992667 h 3678276"/>
              <a:gd name="connsiteX51" fmla="*/ 2019210 w 3396234"/>
              <a:gd name="connsiteY51" fmla="*/ 3172785 h 3678276"/>
              <a:gd name="connsiteX52" fmla="*/ 1857856 w 3396234"/>
              <a:gd name="connsiteY52" fmla="*/ 3399194 h 3678276"/>
              <a:gd name="connsiteX53" fmla="*/ 2050166 w 3396234"/>
              <a:gd name="connsiteY53" fmla="*/ 3624651 h 3678276"/>
              <a:gd name="connsiteX54" fmla="*/ 2885413 w 3396234"/>
              <a:gd name="connsiteY54" fmla="*/ 3143067 h 3678276"/>
              <a:gd name="connsiteX55" fmla="*/ 3167925 w 3396234"/>
              <a:gd name="connsiteY55" fmla="*/ 2791404 h 3678276"/>
              <a:gd name="connsiteX56" fmla="*/ 3361854 w 3396234"/>
              <a:gd name="connsiteY56" fmla="*/ 2543659 h 3678276"/>
              <a:gd name="connsiteX57" fmla="*/ 3392048 w 3396234"/>
              <a:gd name="connsiteY57" fmla="*/ 2566900 h 3678276"/>
              <a:gd name="connsiteX58" fmla="*/ 2765112 w 3396234"/>
              <a:gd name="connsiteY58" fmla="*/ 3334329 h 3678276"/>
              <a:gd name="connsiteX59" fmla="*/ 2149512 w 3396234"/>
              <a:gd name="connsiteY59" fmla="*/ 3678277 h 367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96234" h="3678276">
                <a:moveTo>
                  <a:pt x="2149607" y="3678086"/>
                </a:moveTo>
                <a:cubicBezTo>
                  <a:pt x="2076550" y="3679324"/>
                  <a:pt x="2003589" y="3656941"/>
                  <a:pt x="1950344" y="3605601"/>
                </a:cubicBezTo>
                <a:cubicBezTo>
                  <a:pt x="1877382" y="3544641"/>
                  <a:pt x="1813755" y="3456725"/>
                  <a:pt x="1816803" y="3357761"/>
                </a:cubicBezTo>
                <a:cubicBezTo>
                  <a:pt x="1822328" y="3265844"/>
                  <a:pt x="1904433" y="3207742"/>
                  <a:pt x="1972728" y="3158307"/>
                </a:cubicBezTo>
                <a:cubicBezTo>
                  <a:pt x="2039879" y="3111920"/>
                  <a:pt x="2109126" y="3067915"/>
                  <a:pt x="2175705" y="3021052"/>
                </a:cubicBezTo>
                <a:cubicBezTo>
                  <a:pt x="2239713" y="2974189"/>
                  <a:pt x="2342202" y="2900084"/>
                  <a:pt x="2368015" y="2824265"/>
                </a:cubicBezTo>
                <a:cubicBezTo>
                  <a:pt x="2371254" y="2811216"/>
                  <a:pt x="2364491" y="2797786"/>
                  <a:pt x="2356871" y="2788832"/>
                </a:cubicBezTo>
                <a:cubicBezTo>
                  <a:pt x="2287243" y="2745303"/>
                  <a:pt x="2163418" y="2786927"/>
                  <a:pt x="2089980" y="2807978"/>
                </a:cubicBezTo>
                <a:cubicBezTo>
                  <a:pt x="1961202" y="2852174"/>
                  <a:pt x="1834139" y="2911705"/>
                  <a:pt x="1696122" y="2917896"/>
                </a:cubicBezTo>
                <a:cubicBezTo>
                  <a:pt x="1623255" y="2921325"/>
                  <a:pt x="1543341" y="2906085"/>
                  <a:pt x="1490953" y="2851697"/>
                </a:cubicBezTo>
                <a:cubicBezTo>
                  <a:pt x="1445805" y="2805882"/>
                  <a:pt x="1439899" y="2730063"/>
                  <a:pt x="1477332" y="2677771"/>
                </a:cubicBezTo>
                <a:cubicBezTo>
                  <a:pt x="1504860" y="2640052"/>
                  <a:pt x="1547532" y="2617192"/>
                  <a:pt x="1586394" y="2592998"/>
                </a:cubicBezTo>
                <a:cubicBezTo>
                  <a:pt x="1695550" y="2532991"/>
                  <a:pt x="1818708" y="2505178"/>
                  <a:pt x="1937104" y="2469269"/>
                </a:cubicBezTo>
                <a:cubicBezTo>
                  <a:pt x="2071597" y="2431740"/>
                  <a:pt x="2210186" y="2390592"/>
                  <a:pt x="2316294" y="2295723"/>
                </a:cubicBezTo>
                <a:cubicBezTo>
                  <a:pt x="2344869" y="2270482"/>
                  <a:pt x="2375540" y="2236478"/>
                  <a:pt x="2365158" y="2195615"/>
                </a:cubicBezTo>
                <a:cubicBezTo>
                  <a:pt x="2360681" y="2169136"/>
                  <a:pt x="2343631" y="2147609"/>
                  <a:pt x="2326581" y="2127893"/>
                </a:cubicBezTo>
                <a:cubicBezTo>
                  <a:pt x="2295435" y="2089602"/>
                  <a:pt x="2250477" y="2065409"/>
                  <a:pt x="2202661" y="2055312"/>
                </a:cubicBezTo>
                <a:cubicBezTo>
                  <a:pt x="2030925" y="2031214"/>
                  <a:pt x="1865000" y="2113510"/>
                  <a:pt x="1719363" y="2193139"/>
                </a:cubicBezTo>
                <a:cubicBezTo>
                  <a:pt x="1405895" y="2384115"/>
                  <a:pt x="1129384" y="2631384"/>
                  <a:pt x="810201" y="2813502"/>
                </a:cubicBezTo>
                <a:cubicBezTo>
                  <a:pt x="623988" y="2917515"/>
                  <a:pt x="324807" y="3035339"/>
                  <a:pt x="141356" y="2873795"/>
                </a:cubicBezTo>
                <a:cubicBezTo>
                  <a:pt x="83063" y="2828837"/>
                  <a:pt x="41820" y="2765210"/>
                  <a:pt x="20388" y="2695011"/>
                </a:cubicBezTo>
                <a:cubicBezTo>
                  <a:pt x="-44667" y="2473936"/>
                  <a:pt x="54297" y="2263243"/>
                  <a:pt x="199268" y="2098556"/>
                </a:cubicBezTo>
                <a:cubicBezTo>
                  <a:pt x="345667" y="1926915"/>
                  <a:pt x="514545" y="1773181"/>
                  <a:pt x="705236" y="1651928"/>
                </a:cubicBezTo>
                <a:cubicBezTo>
                  <a:pt x="975365" y="1488575"/>
                  <a:pt x="1246542" y="1325411"/>
                  <a:pt x="1529053" y="1184251"/>
                </a:cubicBezTo>
                <a:cubicBezTo>
                  <a:pt x="1747938" y="1072046"/>
                  <a:pt x="1981681" y="991369"/>
                  <a:pt x="2200470" y="879260"/>
                </a:cubicBezTo>
                <a:cubicBezTo>
                  <a:pt x="2381160" y="780486"/>
                  <a:pt x="2558991" y="661900"/>
                  <a:pt x="2696437" y="507595"/>
                </a:cubicBezTo>
                <a:cubicBezTo>
                  <a:pt x="2777685" y="415583"/>
                  <a:pt x="2836264" y="311380"/>
                  <a:pt x="2883699" y="200509"/>
                </a:cubicBezTo>
                <a:cubicBezTo>
                  <a:pt x="2908940" y="137548"/>
                  <a:pt x="2935800" y="75255"/>
                  <a:pt x="2959041" y="11533"/>
                </a:cubicBezTo>
                <a:cubicBezTo>
                  <a:pt x="2962661" y="1817"/>
                  <a:pt x="2974758" y="-2469"/>
                  <a:pt x="2983997" y="1436"/>
                </a:cubicBezTo>
                <a:cubicBezTo>
                  <a:pt x="2993903" y="5627"/>
                  <a:pt x="2997808" y="16581"/>
                  <a:pt x="2994189" y="26296"/>
                </a:cubicBezTo>
                <a:cubicBezTo>
                  <a:pt x="2866268" y="376721"/>
                  <a:pt x="2754159" y="565507"/>
                  <a:pt x="2439072" y="778009"/>
                </a:cubicBezTo>
                <a:cubicBezTo>
                  <a:pt x="2367539" y="825158"/>
                  <a:pt x="2296197" y="873355"/>
                  <a:pt x="2219711" y="912026"/>
                </a:cubicBezTo>
                <a:cubicBezTo>
                  <a:pt x="2079027" y="986131"/>
                  <a:pt x="1930056" y="1042805"/>
                  <a:pt x="1784609" y="1106908"/>
                </a:cubicBezTo>
                <a:cubicBezTo>
                  <a:pt x="1579250" y="1197300"/>
                  <a:pt x="1379701" y="1299694"/>
                  <a:pt x="1185486" y="1411898"/>
                </a:cubicBezTo>
                <a:cubicBezTo>
                  <a:pt x="1019466" y="1510577"/>
                  <a:pt x="847730" y="1604875"/>
                  <a:pt x="686091" y="1709840"/>
                </a:cubicBezTo>
                <a:cubicBezTo>
                  <a:pt x="527214" y="1816806"/>
                  <a:pt x="387006" y="1943584"/>
                  <a:pt x="260799" y="2085697"/>
                </a:cubicBezTo>
                <a:cubicBezTo>
                  <a:pt x="182885" y="2173898"/>
                  <a:pt x="107447" y="2270196"/>
                  <a:pt x="68299" y="2382210"/>
                </a:cubicBezTo>
                <a:cubicBezTo>
                  <a:pt x="3529" y="2570329"/>
                  <a:pt x="38962" y="2789308"/>
                  <a:pt x="228414" y="2887511"/>
                </a:cubicBezTo>
                <a:cubicBezTo>
                  <a:pt x="307377" y="2923325"/>
                  <a:pt x="402341" y="2918277"/>
                  <a:pt x="484161" y="2902370"/>
                </a:cubicBezTo>
                <a:cubicBezTo>
                  <a:pt x="618368" y="2874557"/>
                  <a:pt x="740955" y="2812454"/>
                  <a:pt x="856683" y="2742541"/>
                </a:cubicBezTo>
                <a:cubicBezTo>
                  <a:pt x="1034801" y="2633099"/>
                  <a:pt x="1198155" y="2507654"/>
                  <a:pt x="1367604" y="2386592"/>
                </a:cubicBezTo>
                <a:cubicBezTo>
                  <a:pt x="1598681" y="2223143"/>
                  <a:pt x="1903195" y="1983017"/>
                  <a:pt x="2201994" y="2016545"/>
                </a:cubicBezTo>
                <a:cubicBezTo>
                  <a:pt x="2274480" y="2027880"/>
                  <a:pt x="2338107" y="2071695"/>
                  <a:pt x="2378588" y="2132274"/>
                </a:cubicBezTo>
                <a:cubicBezTo>
                  <a:pt x="2419260" y="2188853"/>
                  <a:pt x="2411735" y="2257814"/>
                  <a:pt x="2361157" y="2305343"/>
                </a:cubicBezTo>
                <a:cubicBezTo>
                  <a:pt x="2189040" y="2475174"/>
                  <a:pt x="1934628" y="2495177"/>
                  <a:pt x="1717648" y="2576425"/>
                </a:cubicBezTo>
                <a:cubicBezTo>
                  <a:pt x="1659736" y="2596046"/>
                  <a:pt x="1604967" y="2622621"/>
                  <a:pt x="1555247" y="2657768"/>
                </a:cubicBezTo>
                <a:cubicBezTo>
                  <a:pt x="1504669" y="2687010"/>
                  <a:pt x="1471808" y="2745970"/>
                  <a:pt x="1501621" y="2801596"/>
                </a:cubicBezTo>
                <a:cubicBezTo>
                  <a:pt x="1601443" y="2955139"/>
                  <a:pt x="1871191" y="2847506"/>
                  <a:pt x="2006446" y="2797691"/>
                </a:cubicBezTo>
                <a:cubicBezTo>
                  <a:pt x="2098839" y="2763782"/>
                  <a:pt x="2194851" y="2730254"/>
                  <a:pt x="2294482" y="2732540"/>
                </a:cubicBezTo>
                <a:cubicBezTo>
                  <a:pt x="2352585" y="2732921"/>
                  <a:pt x="2416307" y="2763401"/>
                  <a:pt x="2405353" y="2831219"/>
                </a:cubicBezTo>
                <a:cubicBezTo>
                  <a:pt x="2386589" y="2899894"/>
                  <a:pt x="2326486" y="2946376"/>
                  <a:pt x="2276099" y="2992667"/>
                </a:cubicBezTo>
                <a:cubicBezTo>
                  <a:pt x="2195517" y="3059342"/>
                  <a:pt x="2104554" y="3113635"/>
                  <a:pt x="2019210" y="3172785"/>
                </a:cubicBezTo>
                <a:cubicBezTo>
                  <a:pt x="1944248" y="3226125"/>
                  <a:pt x="1833758" y="3291371"/>
                  <a:pt x="1857856" y="3399194"/>
                </a:cubicBezTo>
                <a:cubicBezTo>
                  <a:pt x="1876716" y="3492349"/>
                  <a:pt x="1964346" y="3588075"/>
                  <a:pt x="2050166" y="3624651"/>
                </a:cubicBezTo>
                <a:cubicBezTo>
                  <a:pt x="2380398" y="3715520"/>
                  <a:pt x="2691675" y="3368333"/>
                  <a:pt x="2885413" y="3143067"/>
                </a:cubicBezTo>
                <a:cubicBezTo>
                  <a:pt x="2980282" y="3026386"/>
                  <a:pt x="3076104" y="2910466"/>
                  <a:pt x="3167925" y="2791404"/>
                </a:cubicBezTo>
                <a:cubicBezTo>
                  <a:pt x="3232599" y="2708918"/>
                  <a:pt x="3297274" y="2626241"/>
                  <a:pt x="3361854" y="2543659"/>
                </a:cubicBezTo>
                <a:cubicBezTo>
                  <a:pt x="3375951" y="2524704"/>
                  <a:pt x="3407574" y="2545849"/>
                  <a:pt x="3392048" y="2566900"/>
                </a:cubicBezTo>
                <a:cubicBezTo>
                  <a:pt x="3186594" y="2825408"/>
                  <a:pt x="2991045" y="3093061"/>
                  <a:pt x="2765112" y="3334329"/>
                </a:cubicBezTo>
                <a:cubicBezTo>
                  <a:pt x="2599949" y="3502064"/>
                  <a:pt x="2397733" y="3677324"/>
                  <a:pt x="2149512" y="3678277"/>
                </a:cubicBezTo>
                <a:close/>
              </a:path>
            </a:pathLst>
          </a:custGeom>
          <a:solidFill>
            <a:schemeClr val="accent1"/>
          </a:solidFill>
          <a:ln w="9525" cap="flat">
            <a:noFill/>
            <a:prstDash val="solid"/>
            <a:miter/>
          </a:ln>
        </p:spPr>
        <p:txBody>
          <a:bodyPr rtlCol="0" anchor="ctr"/>
          <a:lstStyle/>
          <a:p>
            <a:endParaRPr lang="fi-FI"/>
          </a:p>
        </p:txBody>
      </p:sp>
      <p:pic>
        <p:nvPicPr>
          <p:cNvPr id="3" name="Kuva 2" descr="Valonian logo">
            <a:extLst>
              <a:ext uri="{FF2B5EF4-FFF2-40B4-BE49-F238E27FC236}">
                <a16:creationId xmlns:a16="http://schemas.microsoft.com/office/drawing/2014/main" id="{C1F1370B-120D-DA9D-3D00-F17A31B8B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3912785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kopalstan kuva oikea">
    <p:spTree>
      <p:nvGrpSpPr>
        <p:cNvPr id="1" name=""/>
        <p:cNvGrpSpPr/>
        <p:nvPr/>
      </p:nvGrpSpPr>
      <p:grpSpPr>
        <a:xfrm>
          <a:off x="0" y="0"/>
          <a:ext cx="0" cy="0"/>
          <a:chOff x="0" y="0"/>
          <a:chExt cx="0" cy="0"/>
        </a:xfrm>
      </p:grpSpPr>
      <p:sp>
        <p:nvSpPr>
          <p:cNvPr id="8" name="Kuvan paikkamerkki 7" descr="Suorakulmion mallinen pystykuvapaikka oikealla">
            <a:extLst>
              <a:ext uri="{FF2B5EF4-FFF2-40B4-BE49-F238E27FC236}">
                <a16:creationId xmlns:a16="http://schemas.microsoft.com/office/drawing/2014/main" id="{FF479B22-1BBA-4855-9E89-A5D3223A6CB5}"/>
              </a:ext>
            </a:extLst>
          </p:cNvPr>
          <p:cNvSpPr>
            <a:spLocks noGrp="1"/>
          </p:cNvSpPr>
          <p:nvPr>
            <p:ph type="pic" sz="quarter" idx="11"/>
          </p:nvPr>
        </p:nvSpPr>
        <p:spPr>
          <a:xfrm>
            <a:off x="7358743" y="0"/>
            <a:ext cx="4903787" cy="6858000"/>
          </a:xfrm>
        </p:spPr>
        <p:txBody>
          <a:bodyPr/>
          <a:lstStyle/>
          <a:p>
            <a:endParaRPr lang="fi-FI" dirty="0"/>
          </a:p>
        </p:txBody>
      </p:sp>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349135" y="312873"/>
            <a:ext cx="6609013" cy="1122481"/>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349135" y="1596044"/>
            <a:ext cx="6609013" cy="4684535"/>
          </a:xfrm>
        </p:spPr>
        <p:txBody>
          <a:bodyPr lIns="72000"/>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pic>
        <p:nvPicPr>
          <p:cNvPr id="3" name="Kuva 2" descr="Valonian logo">
            <a:extLst>
              <a:ext uri="{FF2B5EF4-FFF2-40B4-BE49-F238E27FC236}">
                <a16:creationId xmlns:a16="http://schemas.microsoft.com/office/drawing/2014/main" id="{5DB9C1F7-E36C-5848-94CB-59D5BAF6F8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80579"/>
            <a:ext cx="1521567" cy="595947"/>
          </a:xfrm>
          <a:prstGeom prst="rect">
            <a:avLst/>
          </a:prstGeom>
        </p:spPr>
      </p:pic>
    </p:spTree>
    <p:extLst>
      <p:ext uri="{BB962C8B-B14F-4D97-AF65-F5344CB8AC3E}">
        <p14:creationId xmlns:p14="http://schemas.microsoft.com/office/powerpoint/2010/main" val="851264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 valokuvalla">
    <p:bg>
      <p:bgPr>
        <a:solidFill>
          <a:schemeClr val="bg1">
            <a:lumMod val="95000"/>
          </a:schemeClr>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E1560EF4-D4C7-E928-48F0-0065502720D3}"/>
              </a:ext>
            </a:extLst>
          </p:cNvPr>
          <p:cNvSpPr/>
          <p:nvPr userDrawn="1"/>
        </p:nvSpPr>
        <p:spPr>
          <a:xfrm>
            <a:off x="0" y="5397729"/>
            <a:ext cx="12192000" cy="146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descr="Otsikkopaikka">
            <a:extLst>
              <a:ext uri="{FF2B5EF4-FFF2-40B4-BE49-F238E27FC236}">
                <a16:creationId xmlns:a16="http://schemas.microsoft.com/office/drawing/2014/main" id="{3BA69F95-283F-D8F1-8CAB-D440D8462CC4}"/>
              </a:ext>
            </a:extLst>
          </p:cNvPr>
          <p:cNvSpPr>
            <a:spLocks noGrp="1"/>
          </p:cNvSpPr>
          <p:nvPr>
            <p:ph type="title"/>
          </p:nvPr>
        </p:nvSpPr>
        <p:spPr>
          <a:xfrm>
            <a:off x="1790700" y="2894047"/>
            <a:ext cx="8601075" cy="1325563"/>
          </a:xfrm>
        </p:spPr>
        <p:txBody>
          <a:bodyPr anchor="b" anchorCtr="0">
            <a:normAutofit/>
          </a:bodyPr>
          <a:lstStyle>
            <a:lvl1pPr>
              <a:defRPr sz="4800">
                <a:solidFill>
                  <a:schemeClr val="accent6"/>
                </a:solidFill>
              </a:defRPr>
            </a:lvl1pPr>
          </a:lstStyle>
          <a:p>
            <a:r>
              <a:rPr lang="fi-FI"/>
              <a:t>Muokkaa ots. perustyyl. napsautt.</a:t>
            </a:r>
            <a:endParaRPr lang="fi-FI" dirty="0"/>
          </a:p>
        </p:txBody>
      </p:sp>
      <p:sp>
        <p:nvSpPr>
          <p:cNvPr id="4" name="Tekstin paikkamerkki 3" descr="Alaotsikkopaikka">
            <a:extLst>
              <a:ext uri="{FF2B5EF4-FFF2-40B4-BE49-F238E27FC236}">
                <a16:creationId xmlns:a16="http://schemas.microsoft.com/office/drawing/2014/main" id="{DFCA20BF-AE4E-FA79-0988-69CBFA399BC3}"/>
              </a:ext>
            </a:extLst>
          </p:cNvPr>
          <p:cNvSpPr>
            <a:spLocks noGrp="1"/>
          </p:cNvSpPr>
          <p:nvPr>
            <p:ph type="body" sz="quarter" idx="10"/>
          </p:nvPr>
        </p:nvSpPr>
        <p:spPr>
          <a:xfrm>
            <a:off x="1076325" y="4287555"/>
            <a:ext cx="10067926" cy="914400"/>
          </a:xfrm>
          <a:prstGeom prst="rect">
            <a:avLst/>
          </a:prstGeom>
        </p:spPr>
        <p:txBody>
          <a:bodyPr/>
          <a:lstStyle>
            <a:lvl1pPr marL="0" indent="0" algn="ctr">
              <a:buNone/>
              <a:defRPr>
                <a:solidFill>
                  <a:schemeClr val="accent6"/>
                </a:solidFill>
              </a:defRPr>
            </a:lvl1pPr>
          </a:lstStyle>
          <a:p>
            <a:pPr lvl="0"/>
            <a:r>
              <a:rPr lang="fi-FI"/>
              <a:t>Muokkaa tekstin perustyylejä napsauttamalla</a:t>
            </a:r>
          </a:p>
        </p:txBody>
      </p:sp>
      <p:sp>
        <p:nvSpPr>
          <p:cNvPr id="7" name="Kuvan paikkamerkki 14" descr="Pyöreäreunainen kuvapaikka oikeassa yläkulmassa">
            <a:extLst>
              <a:ext uri="{FF2B5EF4-FFF2-40B4-BE49-F238E27FC236}">
                <a16:creationId xmlns:a16="http://schemas.microsoft.com/office/drawing/2014/main" id="{A90466F1-0830-81EA-4D3D-6C35BC5F5814}"/>
              </a:ext>
            </a:extLst>
          </p:cNvPr>
          <p:cNvSpPr>
            <a:spLocks noGrp="1"/>
          </p:cNvSpPr>
          <p:nvPr>
            <p:ph type="pic" sz="quarter" idx="17"/>
          </p:nvPr>
        </p:nvSpPr>
        <p:spPr>
          <a:xfrm>
            <a:off x="7823200" y="-187603"/>
            <a:ext cx="4941094" cy="3687296"/>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977680"/>
              <a:gd name="connsiteX1" fmla="*/ 3228066 w 5011488"/>
              <a:gd name="connsiteY1" fmla="*/ 3966341 h 3977680"/>
              <a:gd name="connsiteX2" fmla="*/ 86971 w 5011488"/>
              <a:gd name="connsiteY2" fmla="*/ 2310572 h 3977680"/>
              <a:gd name="connsiteX3" fmla="*/ 411018 w 5011488"/>
              <a:gd name="connsiteY3" fmla="*/ 755221 h 3977680"/>
              <a:gd name="connsiteX4" fmla="*/ 1888476 w 5011488"/>
              <a:gd name="connsiteY4" fmla="*/ 604602 h 3977680"/>
              <a:gd name="connsiteX5" fmla="*/ 3785618 w 5011488"/>
              <a:gd name="connsiteY5" fmla="*/ 50746 h 3977680"/>
              <a:gd name="connsiteX6" fmla="*/ 5000166 w 5011488"/>
              <a:gd name="connsiteY6" fmla="*/ 1573593 h 3977680"/>
              <a:gd name="connsiteX7" fmla="*/ 4280699 w 5011488"/>
              <a:gd name="connsiteY7" fmla="*/ 2923749 h 3977680"/>
              <a:gd name="connsiteX0" fmla="*/ 3939505 w 5006664"/>
              <a:gd name="connsiteY0" fmla="*/ 2732681 h 3970855"/>
              <a:gd name="connsiteX1" fmla="*/ 3228066 w 5006664"/>
              <a:gd name="connsiteY1" fmla="*/ 3966341 h 3970855"/>
              <a:gd name="connsiteX2" fmla="*/ 86971 w 5006664"/>
              <a:gd name="connsiteY2" fmla="*/ 2310572 h 3970855"/>
              <a:gd name="connsiteX3" fmla="*/ 411018 w 5006664"/>
              <a:gd name="connsiteY3" fmla="*/ 755221 h 3970855"/>
              <a:gd name="connsiteX4" fmla="*/ 1888476 w 5006664"/>
              <a:gd name="connsiteY4" fmla="*/ 604602 h 3970855"/>
              <a:gd name="connsiteX5" fmla="*/ 3785618 w 5006664"/>
              <a:gd name="connsiteY5" fmla="*/ 50746 h 3970855"/>
              <a:gd name="connsiteX6" fmla="*/ 5000166 w 5006664"/>
              <a:gd name="connsiteY6" fmla="*/ 1573593 h 3970855"/>
              <a:gd name="connsiteX7" fmla="*/ 3939505 w 5006664"/>
              <a:gd name="connsiteY7" fmla="*/ 2732681 h 3970855"/>
              <a:gd name="connsiteX0" fmla="*/ 3756494 w 4823653"/>
              <a:gd name="connsiteY0" fmla="*/ 2732681 h 3970077"/>
              <a:gd name="connsiteX1" fmla="*/ 3045055 w 4823653"/>
              <a:gd name="connsiteY1" fmla="*/ 3966341 h 3970077"/>
              <a:gd name="connsiteX2" fmla="*/ 163267 w 4823653"/>
              <a:gd name="connsiteY2" fmla="*/ 2351515 h 3970077"/>
              <a:gd name="connsiteX3" fmla="*/ 228007 w 4823653"/>
              <a:gd name="connsiteY3" fmla="*/ 755221 h 3970077"/>
              <a:gd name="connsiteX4" fmla="*/ 1705465 w 4823653"/>
              <a:gd name="connsiteY4" fmla="*/ 604602 h 3970077"/>
              <a:gd name="connsiteX5" fmla="*/ 3602607 w 4823653"/>
              <a:gd name="connsiteY5" fmla="*/ 50746 h 3970077"/>
              <a:gd name="connsiteX6" fmla="*/ 4817155 w 4823653"/>
              <a:gd name="connsiteY6" fmla="*/ 1573593 h 3970077"/>
              <a:gd name="connsiteX7" fmla="*/ 3756494 w 4823653"/>
              <a:gd name="connsiteY7" fmla="*/ 2732681 h 3970077"/>
              <a:gd name="connsiteX0" fmla="*/ 3741206 w 4808365"/>
              <a:gd name="connsiteY0" fmla="*/ 2732681 h 3966498"/>
              <a:gd name="connsiteX1" fmla="*/ 3029767 w 4808365"/>
              <a:gd name="connsiteY1" fmla="*/ 3966341 h 3966498"/>
              <a:gd name="connsiteX2" fmla="*/ 1253448 w 4808365"/>
              <a:gd name="connsiteY2" fmla="*/ 2815539 h 3966498"/>
              <a:gd name="connsiteX3" fmla="*/ 147979 w 4808365"/>
              <a:gd name="connsiteY3" fmla="*/ 2351515 h 3966498"/>
              <a:gd name="connsiteX4" fmla="*/ 212719 w 4808365"/>
              <a:gd name="connsiteY4" fmla="*/ 755221 h 3966498"/>
              <a:gd name="connsiteX5" fmla="*/ 1690177 w 4808365"/>
              <a:gd name="connsiteY5" fmla="*/ 604602 h 3966498"/>
              <a:gd name="connsiteX6" fmla="*/ 3587319 w 4808365"/>
              <a:gd name="connsiteY6" fmla="*/ 50746 h 3966498"/>
              <a:gd name="connsiteX7" fmla="*/ 4801867 w 4808365"/>
              <a:gd name="connsiteY7" fmla="*/ 1573593 h 3966498"/>
              <a:gd name="connsiteX8" fmla="*/ 3741206 w 4808365"/>
              <a:gd name="connsiteY8" fmla="*/ 2732681 h 3966498"/>
              <a:gd name="connsiteX0" fmla="*/ 3741206 w 4808365"/>
              <a:gd name="connsiteY0" fmla="*/ 2732681 h 3584476"/>
              <a:gd name="connsiteX1" fmla="*/ 2934233 w 4808365"/>
              <a:gd name="connsiteY1" fmla="*/ 3584203 h 3584476"/>
              <a:gd name="connsiteX2" fmla="*/ 1253448 w 4808365"/>
              <a:gd name="connsiteY2" fmla="*/ 2815539 h 3584476"/>
              <a:gd name="connsiteX3" fmla="*/ 147979 w 4808365"/>
              <a:gd name="connsiteY3" fmla="*/ 2351515 h 3584476"/>
              <a:gd name="connsiteX4" fmla="*/ 212719 w 4808365"/>
              <a:gd name="connsiteY4" fmla="*/ 755221 h 3584476"/>
              <a:gd name="connsiteX5" fmla="*/ 1690177 w 4808365"/>
              <a:gd name="connsiteY5" fmla="*/ 604602 h 3584476"/>
              <a:gd name="connsiteX6" fmla="*/ 3587319 w 4808365"/>
              <a:gd name="connsiteY6" fmla="*/ 50746 h 3584476"/>
              <a:gd name="connsiteX7" fmla="*/ 4801867 w 4808365"/>
              <a:gd name="connsiteY7" fmla="*/ 1573593 h 3584476"/>
              <a:gd name="connsiteX8" fmla="*/ 3741206 w 4808365"/>
              <a:gd name="connsiteY8" fmla="*/ 2732681 h 3584476"/>
              <a:gd name="connsiteX0" fmla="*/ 3741206 w 4807642"/>
              <a:gd name="connsiteY0" fmla="*/ 2732681 h 3584476"/>
              <a:gd name="connsiteX1" fmla="*/ 2934233 w 4807642"/>
              <a:gd name="connsiteY1" fmla="*/ 3584203 h 3584476"/>
              <a:gd name="connsiteX2" fmla="*/ 1253448 w 4807642"/>
              <a:gd name="connsiteY2" fmla="*/ 2815539 h 3584476"/>
              <a:gd name="connsiteX3" fmla="*/ 147979 w 4807642"/>
              <a:gd name="connsiteY3" fmla="*/ 2351515 h 3584476"/>
              <a:gd name="connsiteX4" fmla="*/ 212719 w 4807642"/>
              <a:gd name="connsiteY4" fmla="*/ 755221 h 3584476"/>
              <a:gd name="connsiteX5" fmla="*/ 1690177 w 4807642"/>
              <a:gd name="connsiteY5" fmla="*/ 604602 h 3584476"/>
              <a:gd name="connsiteX6" fmla="*/ 3587319 w 4807642"/>
              <a:gd name="connsiteY6" fmla="*/ 50746 h 3584476"/>
              <a:gd name="connsiteX7" fmla="*/ 4801867 w 4807642"/>
              <a:gd name="connsiteY7" fmla="*/ 1573593 h 3584476"/>
              <a:gd name="connsiteX8" fmla="*/ 4174069 w 4807642"/>
              <a:gd name="connsiteY8" fmla="*/ 2433402 h 3584476"/>
              <a:gd name="connsiteX9" fmla="*/ 3741206 w 4807642"/>
              <a:gd name="connsiteY9" fmla="*/ 2732681 h 3584476"/>
              <a:gd name="connsiteX0" fmla="*/ 3741206 w 4807642"/>
              <a:gd name="connsiteY0" fmla="*/ 2732681 h 3508507"/>
              <a:gd name="connsiteX1" fmla="*/ 2791080 w 4807642"/>
              <a:gd name="connsiteY1" fmla="*/ 3508188 h 3508507"/>
              <a:gd name="connsiteX2" fmla="*/ 1253448 w 4807642"/>
              <a:gd name="connsiteY2" fmla="*/ 2815539 h 3508507"/>
              <a:gd name="connsiteX3" fmla="*/ 147979 w 4807642"/>
              <a:gd name="connsiteY3" fmla="*/ 2351515 h 3508507"/>
              <a:gd name="connsiteX4" fmla="*/ 212719 w 4807642"/>
              <a:gd name="connsiteY4" fmla="*/ 755221 h 3508507"/>
              <a:gd name="connsiteX5" fmla="*/ 1690177 w 4807642"/>
              <a:gd name="connsiteY5" fmla="*/ 604602 h 3508507"/>
              <a:gd name="connsiteX6" fmla="*/ 3587319 w 4807642"/>
              <a:gd name="connsiteY6" fmla="*/ 50746 h 3508507"/>
              <a:gd name="connsiteX7" fmla="*/ 4801867 w 4807642"/>
              <a:gd name="connsiteY7" fmla="*/ 1573593 h 3508507"/>
              <a:gd name="connsiteX8" fmla="*/ 4174069 w 4807642"/>
              <a:gd name="connsiteY8" fmla="*/ 2433402 h 3508507"/>
              <a:gd name="connsiteX9" fmla="*/ 3741206 w 4807642"/>
              <a:gd name="connsiteY9" fmla="*/ 2732681 h 3508507"/>
              <a:gd name="connsiteX0" fmla="*/ 3540732 w 4807993"/>
              <a:gd name="connsiteY0" fmla="*/ 2823399 h 3508196"/>
              <a:gd name="connsiteX1" fmla="*/ 2791080 w 4807993"/>
              <a:gd name="connsiteY1" fmla="*/ 3508188 h 3508196"/>
              <a:gd name="connsiteX2" fmla="*/ 1253448 w 4807993"/>
              <a:gd name="connsiteY2" fmla="*/ 2815539 h 3508196"/>
              <a:gd name="connsiteX3" fmla="*/ 147979 w 4807993"/>
              <a:gd name="connsiteY3" fmla="*/ 2351515 h 3508196"/>
              <a:gd name="connsiteX4" fmla="*/ 212719 w 4807993"/>
              <a:gd name="connsiteY4" fmla="*/ 755221 h 3508196"/>
              <a:gd name="connsiteX5" fmla="*/ 1690177 w 4807993"/>
              <a:gd name="connsiteY5" fmla="*/ 604602 h 3508196"/>
              <a:gd name="connsiteX6" fmla="*/ 3587319 w 4807993"/>
              <a:gd name="connsiteY6" fmla="*/ 50746 h 3508196"/>
              <a:gd name="connsiteX7" fmla="*/ 4801867 w 4807993"/>
              <a:gd name="connsiteY7" fmla="*/ 1573593 h 3508196"/>
              <a:gd name="connsiteX8" fmla="*/ 4174069 w 4807993"/>
              <a:gd name="connsiteY8" fmla="*/ 2433402 h 3508196"/>
              <a:gd name="connsiteX9" fmla="*/ 3540732 w 4807993"/>
              <a:gd name="connsiteY9" fmla="*/ 2823399 h 3508196"/>
              <a:gd name="connsiteX0" fmla="*/ 3540732 w 4765473"/>
              <a:gd name="connsiteY0" fmla="*/ 2823399 h 3508196"/>
              <a:gd name="connsiteX1" fmla="*/ 2791080 w 4765473"/>
              <a:gd name="connsiteY1" fmla="*/ 3508188 h 3508196"/>
              <a:gd name="connsiteX2" fmla="*/ 1253448 w 4765473"/>
              <a:gd name="connsiteY2" fmla="*/ 2815539 h 3508196"/>
              <a:gd name="connsiteX3" fmla="*/ 147979 w 4765473"/>
              <a:gd name="connsiteY3" fmla="*/ 2351515 h 3508196"/>
              <a:gd name="connsiteX4" fmla="*/ 212719 w 4765473"/>
              <a:gd name="connsiteY4" fmla="*/ 755221 h 3508196"/>
              <a:gd name="connsiteX5" fmla="*/ 1690177 w 4765473"/>
              <a:gd name="connsiteY5" fmla="*/ 604602 h 3508196"/>
              <a:gd name="connsiteX6" fmla="*/ 3587319 w 4765473"/>
              <a:gd name="connsiteY6" fmla="*/ 50746 h 3508196"/>
              <a:gd name="connsiteX7" fmla="*/ 4758908 w 4765473"/>
              <a:gd name="connsiteY7" fmla="*/ 1197764 h 3508196"/>
              <a:gd name="connsiteX8" fmla="*/ 4174069 w 4765473"/>
              <a:gd name="connsiteY8" fmla="*/ 2433402 h 3508196"/>
              <a:gd name="connsiteX9" fmla="*/ 3540732 w 4765473"/>
              <a:gd name="connsiteY9" fmla="*/ 2823399 h 3508196"/>
              <a:gd name="connsiteX0" fmla="*/ 3651177 w 4875918"/>
              <a:gd name="connsiteY0" fmla="*/ 2823399 h 3508196"/>
              <a:gd name="connsiteX1" fmla="*/ 2901525 w 4875918"/>
              <a:gd name="connsiteY1" fmla="*/ 3508188 h 3508196"/>
              <a:gd name="connsiteX2" fmla="*/ 1363893 w 4875918"/>
              <a:gd name="connsiteY2" fmla="*/ 2815539 h 3508196"/>
              <a:gd name="connsiteX3" fmla="*/ 86589 w 4875918"/>
              <a:gd name="connsiteY3" fmla="*/ 2338555 h 3508196"/>
              <a:gd name="connsiteX4" fmla="*/ 323164 w 4875918"/>
              <a:gd name="connsiteY4" fmla="*/ 755221 h 3508196"/>
              <a:gd name="connsiteX5" fmla="*/ 1800622 w 4875918"/>
              <a:gd name="connsiteY5" fmla="*/ 604602 h 3508196"/>
              <a:gd name="connsiteX6" fmla="*/ 3697764 w 4875918"/>
              <a:gd name="connsiteY6" fmla="*/ 50746 h 3508196"/>
              <a:gd name="connsiteX7" fmla="*/ 4869353 w 4875918"/>
              <a:gd name="connsiteY7" fmla="*/ 1197764 h 3508196"/>
              <a:gd name="connsiteX8" fmla="*/ 4284514 w 4875918"/>
              <a:gd name="connsiteY8" fmla="*/ 2433402 h 3508196"/>
              <a:gd name="connsiteX9" fmla="*/ 3651177 w 4875918"/>
              <a:gd name="connsiteY9" fmla="*/ 2823399 h 3508196"/>
              <a:gd name="connsiteX0" fmla="*/ 3651177 w 4875918"/>
              <a:gd name="connsiteY0" fmla="*/ 2823399 h 3469320"/>
              <a:gd name="connsiteX1" fmla="*/ 2586493 w 4875918"/>
              <a:gd name="connsiteY1" fmla="*/ 3469309 h 3469320"/>
              <a:gd name="connsiteX2" fmla="*/ 1363893 w 4875918"/>
              <a:gd name="connsiteY2" fmla="*/ 2815539 h 3469320"/>
              <a:gd name="connsiteX3" fmla="*/ 86589 w 4875918"/>
              <a:gd name="connsiteY3" fmla="*/ 2338555 h 3469320"/>
              <a:gd name="connsiteX4" fmla="*/ 323164 w 4875918"/>
              <a:gd name="connsiteY4" fmla="*/ 755221 h 3469320"/>
              <a:gd name="connsiteX5" fmla="*/ 1800622 w 4875918"/>
              <a:gd name="connsiteY5" fmla="*/ 604602 h 3469320"/>
              <a:gd name="connsiteX6" fmla="*/ 3697764 w 4875918"/>
              <a:gd name="connsiteY6" fmla="*/ 50746 h 3469320"/>
              <a:gd name="connsiteX7" fmla="*/ 4869353 w 4875918"/>
              <a:gd name="connsiteY7" fmla="*/ 1197764 h 3469320"/>
              <a:gd name="connsiteX8" fmla="*/ 4284514 w 4875918"/>
              <a:gd name="connsiteY8" fmla="*/ 2433402 h 3469320"/>
              <a:gd name="connsiteX9" fmla="*/ 3651177 w 4875918"/>
              <a:gd name="connsiteY9" fmla="*/ 2823399 h 3469320"/>
              <a:gd name="connsiteX0" fmla="*/ 3550940 w 4876138"/>
              <a:gd name="connsiteY0" fmla="*/ 2784520 h 3469351"/>
              <a:gd name="connsiteX1" fmla="*/ 2586493 w 4876138"/>
              <a:gd name="connsiteY1" fmla="*/ 3469309 h 3469351"/>
              <a:gd name="connsiteX2" fmla="*/ 1363893 w 4876138"/>
              <a:gd name="connsiteY2" fmla="*/ 2815539 h 3469351"/>
              <a:gd name="connsiteX3" fmla="*/ 86589 w 4876138"/>
              <a:gd name="connsiteY3" fmla="*/ 2338555 h 3469351"/>
              <a:gd name="connsiteX4" fmla="*/ 323164 w 4876138"/>
              <a:gd name="connsiteY4" fmla="*/ 755221 h 3469351"/>
              <a:gd name="connsiteX5" fmla="*/ 1800622 w 4876138"/>
              <a:gd name="connsiteY5" fmla="*/ 604602 h 3469351"/>
              <a:gd name="connsiteX6" fmla="*/ 3697764 w 4876138"/>
              <a:gd name="connsiteY6" fmla="*/ 50746 h 3469351"/>
              <a:gd name="connsiteX7" fmla="*/ 4869353 w 4876138"/>
              <a:gd name="connsiteY7" fmla="*/ 1197764 h 3469351"/>
              <a:gd name="connsiteX8" fmla="*/ 4284514 w 4876138"/>
              <a:gd name="connsiteY8" fmla="*/ 2433402 h 3469351"/>
              <a:gd name="connsiteX9" fmla="*/ 3550940 w 4876138"/>
              <a:gd name="connsiteY9" fmla="*/ 2784520 h 346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138" h="3469351">
                <a:moveTo>
                  <a:pt x="3550940" y="2784520"/>
                </a:moveTo>
                <a:cubicBezTo>
                  <a:pt x="3032503" y="3321338"/>
                  <a:pt x="2951001" y="3464139"/>
                  <a:pt x="2586493" y="3469309"/>
                </a:cubicBezTo>
                <a:cubicBezTo>
                  <a:pt x="2221985" y="3474479"/>
                  <a:pt x="1780544" y="3003998"/>
                  <a:pt x="1363893" y="2815539"/>
                </a:cubicBezTo>
                <a:cubicBezTo>
                  <a:pt x="947242" y="2627080"/>
                  <a:pt x="275966" y="2745631"/>
                  <a:pt x="86589" y="2338555"/>
                </a:cubicBezTo>
                <a:cubicBezTo>
                  <a:pt x="-102788" y="1931479"/>
                  <a:pt x="37492" y="1044213"/>
                  <a:pt x="323164" y="755221"/>
                </a:cubicBezTo>
                <a:cubicBezTo>
                  <a:pt x="608836" y="466229"/>
                  <a:pt x="1238189" y="722015"/>
                  <a:pt x="1800622" y="604602"/>
                </a:cubicBezTo>
                <a:cubicBezTo>
                  <a:pt x="2363055" y="487189"/>
                  <a:pt x="3135931" y="-188090"/>
                  <a:pt x="3697764" y="50746"/>
                </a:cubicBezTo>
                <a:cubicBezTo>
                  <a:pt x="4241983" y="100705"/>
                  <a:pt x="4786840" y="718930"/>
                  <a:pt x="4869353" y="1197764"/>
                </a:cubicBezTo>
                <a:cubicBezTo>
                  <a:pt x="4935300" y="1617620"/>
                  <a:pt x="4504249" y="2168943"/>
                  <a:pt x="4284514" y="2433402"/>
                </a:cubicBezTo>
                <a:cubicBezTo>
                  <a:pt x="4064779" y="2697861"/>
                  <a:pt x="3725734" y="2615466"/>
                  <a:pt x="3550940" y="2784520"/>
                </a:cubicBezTo>
                <a:close/>
              </a:path>
            </a:pathLst>
          </a:custGeom>
          <a:ln>
            <a:noFill/>
          </a:ln>
        </p:spPr>
        <p:txBody>
          <a:bodyPr/>
          <a:lstStyle/>
          <a:p>
            <a:r>
              <a:rPr lang="fi-FI"/>
              <a:t>Lisää kuva napsauttamalla kuvaketta</a:t>
            </a:r>
            <a:endParaRPr lang="fi-FI" dirty="0"/>
          </a:p>
        </p:txBody>
      </p:sp>
      <p:pic>
        <p:nvPicPr>
          <p:cNvPr id="8" name="Kuva 7">
            <a:extLst>
              <a:ext uri="{FF2B5EF4-FFF2-40B4-BE49-F238E27FC236}">
                <a16:creationId xmlns:a16="http://schemas.microsoft.com/office/drawing/2014/main" id="{3FE7B150-35F7-8420-5681-3845BBECBE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984522" flipV="1">
            <a:off x="-212242" y="388388"/>
            <a:ext cx="4240392" cy="2250855"/>
          </a:xfrm>
          <a:prstGeom prst="rect">
            <a:avLst/>
          </a:prstGeom>
        </p:spPr>
      </p:pic>
      <p:sp>
        <p:nvSpPr>
          <p:cNvPr id="10" name="Kuvan paikkamerkki 6">
            <a:extLst>
              <a:ext uri="{FF2B5EF4-FFF2-40B4-BE49-F238E27FC236}">
                <a16:creationId xmlns:a16="http://schemas.microsoft.com/office/drawing/2014/main" id="{64D63E16-7B8C-9932-9CD0-9BFAF24D2C9C}"/>
              </a:ext>
            </a:extLst>
          </p:cNvPr>
          <p:cNvSpPr>
            <a:spLocks noGrp="1"/>
          </p:cNvSpPr>
          <p:nvPr>
            <p:ph type="pic" sz="quarter" idx="12" hasCustomPrompt="1"/>
          </p:nvPr>
        </p:nvSpPr>
        <p:spPr>
          <a:xfrm>
            <a:off x="4324350" y="5600316"/>
            <a:ext cx="3543300" cy="995362"/>
          </a:xfrm>
          <a:prstGeom prst="rect">
            <a:avLst/>
          </a:prstGeom>
        </p:spPr>
        <p:txBody>
          <a:bodyPr/>
          <a:lstStyle>
            <a:lvl1pPr>
              <a:defRPr/>
            </a:lvl1pPr>
          </a:lstStyle>
          <a:p>
            <a:r>
              <a:rPr lang="fi-FI" dirty="0"/>
              <a:t>Valonian logo</a:t>
            </a:r>
          </a:p>
        </p:txBody>
      </p:sp>
    </p:spTree>
    <p:extLst>
      <p:ext uri="{BB962C8B-B14F-4D97-AF65-F5344CB8AC3E}">
        <p14:creationId xmlns:p14="http://schemas.microsoft.com/office/powerpoint/2010/main" val="2637732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i vasemmalla ja kuva oikealla">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478564" y="365125"/>
            <a:ext cx="10875236" cy="1122481"/>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478564" y="1569207"/>
            <a:ext cx="4324173" cy="5081087"/>
          </a:xfrm>
        </p:spPr>
        <p:txBody>
          <a:bodyPr lIns="72000"/>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pic>
        <p:nvPicPr>
          <p:cNvPr id="6" name="Kuva 5">
            <a:extLst>
              <a:ext uri="{FF2B5EF4-FFF2-40B4-BE49-F238E27FC236}">
                <a16:creationId xmlns:a16="http://schemas.microsoft.com/office/drawing/2014/main" id="{05E8DEC1-ADA8-58A9-F48D-D3EC714CF4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78261" flipV="1">
            <a:off x="10000538" y="477184"/>
            <a:ext cx="2972354" cy="1577764"/>
          </a:xfrm>
          <a:prstGeom prst="rect">
            <a:avLst/>
          </a:prstGeom>
        </p:spPr>
      </p:pic>
      <p:sp>
        <p:nvSpPr>
          <p:cNvPr id="3" name="Kuvan paikkamerkki 14" descr="Pyöreäreunainen kuvapaikka oikealla">
            <a:extLst>
              <a:ext uri="{FF2B5EF4-FFF2-40B4-BE49-F238E27FC236}">
                <a16:creationId xmlns:a16="http://schemas.microsoft.com/office/drawing/2014/main" id="{8570FEF5-5D57-887A-CC70-4DED809ABEC5}"/>
              </a:ext>
            </a:extLst>
          </p:cNvPr>
          <p:cNvSpPr>
            <a:spLocks noGrp="1"/>
          </p:cNvSpPr>
          <p:nvPr>
            <p:ph type="pic" sz="quarter" idx="17"/>
          </p:nvPr>
        </p:nvSpPr>
        <p:spPr>
          <a:xfrm>
            <a:off x="4901317" y="1576865"/>
            <a:ext cx="6935472" cy="5081087"/>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006827"/>
              <a:gd name="connsiteX1" fmla="*/ 2407090 w 5011488"/>
              <a:gd name="connsiteY1" fmla="*/ 2842834 h 3006827"/>
              <a:gd name="connsiteX2" fmla="*/ 1849642 w 5011488"/>
              <a:gd name="connsiteY2" fmla="*/ 2697099 h 3006827"/>
              <a:gd name="connsiteX3" fmla="*/ 86971 w 5011488"/>
              <a:gd name="connsiteY3" fmla="*/ 2310572 h 3006827"/>
              <a:gd name="connsiteX4" fmla="*/ 411018 w 5011488"/>
              <a:gd name="connsiteY4" fmla="*/ 755221 h 3006827"/>
              <a:gd name="connsiteX5" fmla="*/ 1888476 w 5011488"/>
              <a:gd name="connsiteY5" fmla="*/ 604602 h 3006827"/>
              <a:gd name="connsiteX6" fmla="*/ 3785618 w 5011488"/>
              <a:gd name="connsiteY6" fmla="*/ 50746 h 3006827"/>
              <a:gd name="connsiteX7" fmla="*/ 5000166 w 5011488"/>
              <a:gd name="connsiteY7" fmla="*/ 1573593 h 3006827"/>
              <a:gd name="connsiteX8" fmla="*/ 4280699 w 5011488"/>
              <a:gd name="connsiteY8" fmla="*/ 2923749 h 3006827"/>
              <a:gd name="connsiteX0" fmla="*/ 4259154 w 4989943"/>
              <a:gd name="connsiteY0" fmla="*/ 2923749 h 3006827"/>
              <a:gd name="connsiteX1" fmla="*/ 2385545 w 4989943"/>
              <a:gd name="connsiteY1" fmla="*/ 2842834 h 3006827"/>
              <a:gd name="connsiteX2" fmla="*/ 1828097 w 4989943"/>
              <a:gd name="connsiteY2" fmla="*/ 2697099 h 3006827"/>
              <a:gd name="connsiteX3" fmla="*/ 1457497 w 4989943"/>
              <a:gd name="connsiteY3" fmla="*/ 2638118 h 3006827"/>
              <a:gd name="connsiteX4" fmla="*/ 65426 w 4989943"/>
              <a:gd name="connsiteY4" fmla="*/ 2310572 h 3006827"/>
              <a:gd name="connsiteX5" fmla="*/ 389473 w 4989943"/>
              <a:gd name="connsiteY5" fmla="*/ 755221 h 3006827"/>
              <a:gd name="connsiteX6" fmla="*/ 1866931 w 4989943"/>
              <a:gd name="connsiteY6" fmla="*/ 604602 h 3006827"/>
              <a:gd name="connsiteX7" fmla="*/ 3764073 w 4989943"/>
              <a:gd name="connsiteY7" fmla="*/ 50746 h 3006827"/>
              <a:gd name="connsiteX8" fmla="*/ 4978621 w 4989943"/>
              <a:gd name="connsiteY8" fmla="*/ 1573593 h 3006827"/>
              <a:gd name="connsiteX9" fmla="*/ 4259154 w 4989943"/>
              <a:gd name="connsiteY9" fmla="*/ 2923749 h 3006827"/>
              <a:gd name="connsiteX0" fmla="*/ 4259154 w 4989943"/>
              <a:gd name="connsiteY0" fmla="*/ 2923749 h 3006827"/>
              <a:gd name="connsiteX1" fmla="*/ 2385545 w 4989943"/>
              <a:gd name="connsiteY1" fmla="*/ 2842834 h 3006827"/>
              <a:gd name="connsiteX2" fmla="*/ 2180829 w 4989943"/>
              <a:gd name="connsiteY2" fmla="*/ 2528936 h 3006827"/>
              <a:gd name="connsiteX3" fmla="*/ 1828097 w 4989943"/>
              <a:gd name="connsiteY3" fmla="*/ 2697099 h 3006827"/>
              <a:gd name="connsiteX4" fmla="*/ 1457497 w 4989943"/>
              <a:gd name="connsiteY4" fmla="*/ 2638118 h 3006827"/>
              <a:gd name="connsiteX5" fmla="*/ 65426 w 4989943"/>
              <a:gd name="connsiteY5" fmla="*/ 2310572 h 3006827"/>
              <a:gd name="connsiteX6" fmla="*/ 389473 w 4989943"/>
              <a:gd name="connsiteY6" fmla="*/ 755221 h 3006827"/>
              <a:gd name="connsiteX7" fmla="*/ 1866931 w 4989943"/>
              <a:gd name="connsiteY7" fmla="*/ 604602 h 3006827"/>
              <a:gd name="connsiteX8" fmla="*/ 3764073 w 4989943"/>
              <a:gd name="connsiteY8" fmla="*/ 50746 h 3006827"/>
              <a:gd name="connsiteX9" fmla="*/ 4978621 w 4989943"/>
              <a:gd name="connsiteY9" fmla="*/ 1573593 h 3006827"/>
              <a:gd name="connsiteX10" fmla="*/ 4259154 w 4989943"/>
              <a:gd name="connsiteY10" fmla="*/ 2923749 h 3006827"/>
              <a:gd name="connsiteX0" fmla="*/ 4259154 w 4989943"/>
              <a:gd name="connsiteY0" fmla="*/ 2923749 h 3035963"/>
              <a:gd name="connsiteX1" fmla="*/ 2890512 w 4989943"/>
              <a:gd name="connsiteY1" fmla="*/ 2952016 h 3035963"/>
              <a:gd name="connsiteX2" fmla="*/ 2180829 w 4989943"/>
              <a:gd name="connsiteY2" fmla="*/ 2528936 h 3035963"/>
              <a:gd name="connsiteX3" fmla="*/ 1828097 w 4989943"/>
              <a:gd name="connsiteY3" fmla="*/ 2697099 h 3035963"/>
              <a:gd name="connsiteX4" fmla="*/ 1457497 w 4989943"/>
              <a:gd name="connsiteY4" fmla="*/ 2638118 h 3035963"/>
              <a:gd name="connsiteX5" fmla="*/ 65426 w 4989943"/>
              <a:gd name="connsiteY5" fmla="*/ 2310572 h 3035963"/>
              <a:gd name="connsiteX6" fmla="*/ 389473 w 4989943"/>
              <a:gd name="connsiteY6" fmla="*/ 755221 h 3035963"/>
              <a:gd name="connsiteX7" fmla="*/ 1866931 w 4989943"/>
              <a:gd name="connsiteY7" fmla="*/ 604602 h 3035963"/>
              <a:gd name="connsiteX8" fmla="*/ 3764073 w 4989943"/>
              <a:gd name="connsiteY8" fmla="*/ 50746 h 3035963"/>
              <a:gd name="connsiteX9" fmla="*/ 4978621 w 4989943"/>
              <a:gd name="connsiteY9" fmla="*/ 1573593 h 3035963"/>
              <a:gd name="connsiteX10" fmla="*/ 4259154 w 4989943"/>
              <a:gd name="connsiteY10" fmla="*/ 2923749 h 3035963"/>
              <a:gd name="connsiteX0" fmla="*/ 4259154 w 4989943"/>
              <a:gd name="connsiteY0" fmla="*/ 3353322 h 3465536"/>
              <a:gd name="connsiteX1" fmla="*/ 2890512 w 4989943"/>
              <a:gd name="connsiteY1" fmla="*/ 3381589 h 3465536"/>
              <a:gd name="connsiteX2" fmla="*/ 2180829 w 4989943"/>
              <a:gd name="connsiteY2" fmla="*/ 2958509 h 3465536"/>
              <a:gd name="connsiteX3" fmla="*/ 1828097 w 4989943"/>
              <a:gd name="connsiteY3" fmla="*/ 3126672 h 3465536"/>
              <a:gd name="connsiteX4" fmla="*/ 1457497 w 4989943"/>
              <a:gd name="connsiteY4" fmla="*/ 3067691 h 3465536"/>
              <a:gd name="connsiteX5" fmla="*/ 65426 w 4989943"/>
              <a:gd name="connsiteY5" fmla="*/ 2740145 h 3465536"/>
              <a:gd name="connsiteX6" fmla="*/ 389473 w 4989943"/>
              <a:gd name="connsiteY6" fmla="*/ 1184794 h 3465536"/>
              <a:gd name="connsiteX7" fmla="*/ 2835922 w 4989943"/>
              <a:gd name="connsiteY7" fmla="*/ 24240 h 3465536"/>
              <a:gd name="connsiteX8" fmla="*/ 3764073 w 4989943"/>
              <a:gd name="connsiteY8" fmla="*/ 480319 h 3465536"/>
              <a:gd name="connsiteX9" fmla="*/ 4978621 w 4989943"/>
              <a:gd name="connsiteY9" fmla="*/ 2003166 h 3465536"/>
              <a:gd name="connsiteX10" fmla="*/ 4259154 w 4989943"/>
              <a:gd name="connsiteY10" fmla="*/ 3353322 h 3465536"/>
              <a:gd name="connsiteX0" fmla="*/ 4245431 w 4976220"/>
              <a:gd name="connsiteY0" fmla="*/ 3332426 h 3444640"/>
              <a:gd name="connsiteX1" fmla="*/ 2876789 w 4976220"/>
              <a:gd name="connsiteY1" fmla="*/ 3360693 h 3444640"/>
              <a:gd name="connsiteX2" fmla="*/ 2167106 w 4976220"/>
              <a:gd name="connsiteY2" fmla="*/ 2937613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245431 w 4976220"/>
              <a:gd name="connsiteY0" fmla="*/ 3332426 h 3444640"/>
              <a:gd name="connsiteX1" fmla="*/ 2876789 w 4976220"/>
              <a:gd name="connsiteY1" fmla="*/ 3360693 h 3444640"/>
              <a:gd name="connsiteX2" fmla="*/ 2330879 w 4976220"/>
              <a:gd name="connsiteY2" fmla="*/ 3074091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1608645 w 4770491"/>
              <a:gd name="connsiteY3" fmla="*/ 3105776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479992 w 4770491"/>
              <a:gd name="connsiteY2" fmla="*/ 3046796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98795"/>
              <a:gd name="connsiteX1" fmla="*/ 2957663 w 4770491"/>
              <a:gd name="connsiteY1" fmla="*/ 3469875 h 3498795"/>
              <a:gd name="connsiteX2" fmla="*/ 2479992 w 4770491"/>
              <a:gd name="connsiteY2" fmla="*/ 304679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80343 w 4770491"/>
              <a:gd name="connsiteY2" fmla="*/ 292796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199232 h 3365601"/>
              <a:gd name="connsiteX1" fmla="*/ 2957663 w 4770491"/>
              <a:gd name="connsiteY1" fmla="*/ 3336681 h 3365601"/>
              <a:gd name="connsiteX2" fmla="*/ 2580343 w 4770491"/>
              <a:gd name="connsiteY2" fmla="*/ 2794772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039702 w 4770491"/>
              <a:gd name="connsiteY0" fmla="*/ 3199232 h 3365601"/>
              <a:gd name="connsiteX1" fmla="*/ 2957663 w 4770491"/>
              <a:gd name="connsiteY1" fmla="*/ 3336681 h 3365601"/>
              <a:gd name="connsiteX2" fmla="*/ 2486960 w 4770491"/>
              <a:gd name="connsiteY2" fmla="*/ 2854314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039702 w 4770491"/>
              <a:gd name="connsiteY0" fmla="*/ 3199232 h 3365601"/>
              <a:gd name="connsiteX1" fmla="*/ 2957663 w 4770491"/>
              <a:gd name="connsiteY1" fmla="*/ 3336681 h 3365601"/>
              <a:gd name="connsiteX2" fmla="*/ 2486960 w 4770491"/>
              <a:gd name="connsiteY2" fmla="*/ 2990410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103021 w 4833810"/>
              <a:gd name="connsiteY0" fmla="*/ 3199232 h 3365601"/>
              <a:gd name="connsiteX1" fmla="*/ 3020982 w 4833810"/>
              <a:gd name="connsiteY1" fmla="*/ 3336681 h 3365601"/>
              <a:gd name="connsiteX2" fmla="*/ 2550279 w 4833810"/>
              <a:gd name="connsiteY2" fmla="*/ 2990410 h 3365601"/>
              <a:gd name="connsiteX3" fmla="*/ 2067749 w 4833810"/>
              <a:gd name="connsiteY3" fmla="*/ 2685979 h 3365601"/>
              <a:gd name="connsiteX4" fmla="*/ 1301364 w 4833810"/>
              <a:gd name="connsiteY4" fmla="*/ 2913601 h 3365601"/>
              <a:gd name="connsiteX5" fmla="*/ 168600 w 4833810"/>
              <a:gd name="connsiteY5" fmla="*/ 2272156 h 3365601"/>
              <a:gd name="connsiteX6" fmla="*/ 106000 w 4833810"/>
              <a:gd name="connsiteY6" fmla="*/ 826560 h 3365601"/>
              <a:gd name="connsiteX7" fmla="*/ 1642558 w 4833810"/>
              <a:gd name="connsiteY7" fmla="*/ 648073 h 3365601"/>
              <a:gd name="connsiteX8" fmla="*/ 2705257 w 4833810"/>
              <a:gd name="connsiteY8" fmla="*/ 6246 h 3365601"/>
              <a:gd name="connsiteX9" fmla="*/ 3607940 w 4833810"/>
              <a:gd name="connsiteY9" fmla="*/ 326229 h 3365601"/>
              <a:gd name="connsiteX10" fmla="*/ 4822488 w 4833810"/>
              <a:gd name="connsiteY10" fmla="*/ 1849076 h 3365601"/>
              <a:gd name="connsiteX11" fmla="*/ 4103021 w 4833810"/>
              <a:gd name="connsiteY11" fmla="*/ 3199232 h 3365601"/>
              <a:gd name="connsiteX0" fmla="*/ 4103021 w 4833810"/>
              <a:gd name="connsiteY0" fmla="*/ 3208868 h 3375237"/>
              <a:gd name="connsiteX1" fmla="*/ 3020982 w 4833810"/>
              <a:gd name="connsiteY1" fmla="*/ 3346317 h 3375237"/>
              <a:gd name="connsiteX2" fmla="*/ 2550279 w 4833810"/>
              <a:gd name="connsiteY2" fmla="*/ 3000046 h 3375237"/>
              <a:gd name="connsiteX3" fmla="*/ 2067749 w 4833810"/>
              <a:gd name="connsiteY3" fmla="*/ 269561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8868 h 3375237"/>
              <a:gd name="connsiteX1" fmla="*/ 3020982 w 4833810"/>
              <a:gd name="connsiteY1" fmla="*/ 3346317 h 3375237"/>
              <a:gd name="connsiteX2" fmla="*/ 2550279 w 4833810"/>
              <a:gd name="connsiteY2" fmla="*/ 3000046 h 3375237"/>
              <a:gd name="connsiteX3" fmla="*/ 2152642 w 4833810"/>
              <a:gd name="connsiteY3" fmla="*/ 261055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8868 h 3375237"/>
              <a:gd name="connsiteX1" fmla="*/ 3020982 w 4833810"/>
              <a:gd name="connsiteY1" fmla="*/ 3346317 h 3375237"/>
              <a:gd name="connsiteX2" fmla="*/ 2473875 w 4833810"/>
              <a:gd name="connsiteY2" fmla="*/ 3144648 h 3375237"/>
              <a:gd name="connsiteX3" fmla="*/ 2152642 w 4833810"/>
              <a:gd name="connsiteY3" fmla="*/ 261055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1958 h 3368327"/>
              <a:gd name="connsiteX1" fmla="*/ 3020982 w 4833810"/>
              <a:gd name="connsiteY1" fmla="*/ 3339407 h 3368327"/>
              <a:gd name="connsiteX2" fmla="*/ 2473875 w 4833810"/>
              <a:gd name="connsiteY2" fmla="*/ 3137738 h 3368327"/>
              <a:gd name="connsiteX3" fmla="*/ 2152642 w 4833810"/>
              <a:gd name="connsiteY3" fmla="*/ 2603645 h 3368327"/>
              <a:gd name="connsiteX4" fmla="*/ 1301364 w 4833810"/>
              <a:gd name="connsiteY4" fmla="*/ 2916327 h 3368327"/>
              <a:gd name="connsiteX5" fmla="*/ 168600 w 4833810"/>
              <a:gd name="connsiteY5" fmla="*/ 2274882 h 3368327"/>
              <a:gd name="connsiteX6" fmla="*/ 106000 w 4833810"/>
              <a:gd name="connsiteY6" fmla="*/ 829286 h 3368327"/>
              <a:gd name="connsiteX7" fmla="*/ 1642558 w 4833810"/>
              <a:gd name="connsiteY7" fmla="*/ 650799 h 3368327"/>
              <a:gd name="connsiteX8" fmla="*/ 2705257 w 4833810"/>
              <a:gd name="connsiteY8" fmla="*/ 8972 h 3368327"/>
              <a:gd name="connsiteX9" fmla="*/ 4278596 w 4833810"/>
              <a:gd name="connsiteY9" fmla="*/ 277919 h 3368327"/>
              <a:gd name="connsiteX10" fmla="*/ 4822488 w 4833810"/>
              <a:gd name="connsiteY10" fmla="*/ 1851802 h 3368327"/>
              <a:gd name="connsiteX11" fmla="*/ 4103021 w 4833810"/>
              <a:gd name="connsiteY11" fmla="*/ 3201958 h 3368327"/>
              <a:gd name="connsiteX0" fmla="*/ 4103021 w 4833810"/>
              <a:gd name="connsiteY0" fmla="*/ 3201958 h 3368327"/>
              <a:gd name="connsiteX1" fmla="*/ 3020982 w 4833810"/>
              <a:gd name="connsiteY1" fmla="*/ 3339407 h 3368327"/>
              <a:gd name="connsiteX2" fmla="*/ 2473875 w 4833810"/>
              <a:gd name="connsiteY2" fmla="*/ 3137738 h 3368327"/>
              <a:gd name="connsiteX3" fmla="*/ 2110196 w 4833810"/>
              <a:gd name="connsiteY3" fmla="*/ 2765259 h 3368327"/>
              <a:gd name="connsiteX4" fmla="*/ 1301364 w 4833810"/>
              <a:gd name="connsiteY4" fmla="*/ 2916327 h 3368327"/>
              <a:gd name="connsiteX5" fmla="*/ 168600 w 4833810"/>
              <a:gd name="connsiteY5" fmla="*/ 2274882 h 3368327"/>
              <a:gd name="connsiteX6" fmla="*/ 106000 w 4833810"/>
              <a:gd name="connsiteY6" fmla="*/ 829286 h 3368327"/>
              <a:gd name="connsiteX7" fmla="*/ 1642558 w 4833810"/>
              <a:gd name="connsiteY7" fmla="*/ 650799 h 3368327"/>
              <a:gd name="connsiteX8" fmla="*/ 2705257 w 4833810"/>
              <a:gd name="connsiteY8" fmla="*/ 8972 h 3368327"/>
              <a:gd name="connsiteX9" fmla="*/ 4278596 w 4833810"/>
              <a:gd name="connsiteY9" fmla="*/ 277919 h 3368327"/>
              <a:gd name="connsiteX10" fmla="*/ 4822488 w 4833810"/>
              <a:gd name="connsiteY10" fmla="*/ 1851802 h 3368327"/>
              <a:gd name="connsiteX11" fmla="*/ 4103021 w 4833810"/>
              <a:gd name="connsiteY11" fmla="*/ 3201958 h 3368327"/>
              <a:gd name="connsiteX0" fmla="*/ 4103021 w 4718767"/>
              <a:gd name="connsiteY0" fmla="*/ 3201958 h 3368327"/>
              <a:gd name="connsiteX1" fmla="*/ 3020982 w 4718767"/>
              <a:gd name="connsiteY1" fmla="*/ 3339407 h 3368327"/>
              <a:gd name="connsiteX2" fmla="*/ 2473875 w 4718767"/>
              <a:gd name="connsiteY2" fmla="*/ 3137738 h 3368327"/>
              <a:gd name="connsiteX3" fmla="*/ 2110196 w 4718767"/>
              <a:gd name="connsiteY3" fmla="*/ 2765259 h 3368327"/>
              <a:gd name="connsiteX4" fmla="*/ 1301364 w 4718767"/>
              <a:gd name="connsiteY4" fmla="*/ 2916327 h 3368327"/>
              <a:gd name="connsiteX5" fmla="*/ 168600 w 4718767"/>
              <a:gd name="connsiteY5" fmla="*/ 2274882 h 3368327"/>
              <a:gd name="connsiteX6" fmla="*/ 106000 w 4718767"/>
              <a:gd name="connsiteY6" fmla="*/ 829286 h 3368327"/>
              <a:gd name="connsiteX7" fmla="*/ 1642558 w 4718767"/>
              <a:gd name="connsiteY7" fmla="*/ 650799 h 3368327"/>
              <a:gd name="connsiteX8" fmla="*/ 2705257 w 4718767"/>
              <a:gd name="connsiteY8" fmla="*/ 8972 h 3368327"/>
              <a:gd name="connsiteX9" fmla="*/ 4278596 w 4718767"/>
              <a:gd name="connsiteY9" fmla="*/ 277919 h 3368327"/>
              <a:gd name="connsiteX10" fmla="*/ 4703638 w 4718767"/>
              <a:gd name="connsiteY10" fmla="*/ 1851802 h 3368327"/>
              <a:gd name="connsiteX11" fmla="*/ 4103021 w 4718767"/>
              <a:gd name="connsiteY11" fmla="*/ 3201958 h 3368327"/>
              <a:gd name="connsiteX0" fmla="*/ 4103021 w 4718767"/>
              <a:gd name="connsiteY0" fmla="*/ 3196360 h 3362729"/>
              <a:gd name="connsiteX1" fmla="*/ 3020982 w 4718767"/>
              <a:gd name="connsiteY1" fmla="*/ 3333809 h 3362729"/>
              <a:gd name="connsiteX2" fmla="*/ 2473875 w 4718767"/>
              <a:gd name="connsiteY2" fmla="*/ 3132140 h 3362729"/>
              <a:gd name="connsiteX3" fmla="*/ 2110196 w 4718767"/>
              <a:gd name="connsiteY3" fmla="*/ 2759661 h 3362729"/>
              <a:gd name="connsiteX4" fmla="*/ 1301364 w 4718767"/>
              <a:gd name="connsiteY4" fmla="*/ 2910729 h 3362729"/>
              <a:gd name="connsiteX5" fmla="*/ 168600 w 4718767"/>
              <a:gd name="connsiteY5" fmla="*/ 2269284 h 3362729"/>
              <a:gd name="connsiteX6" fmla="*/ 106000 w 4718767"/>
              <a:gd name="connsiteY6" fmla="*/ 823688 h 3362729"/>
              <a:gd name="connsiteX7" fmla="*/ 1642558 w 4718767"/>
              <a:gd name="connsiteY7" fmla="*/ 645201 h 3362729"/>
              <a:gd name="connsiteX8" fmla="*/ 2705257 w 4718767"/>
              <a:gd name="connsiteY8" fmla="*/ 3374 h 3362729"/>
              <a:gd name="connsiteX9" fmla="*/ 4278596 w 4718767"/>
              <a:gd name="connsiteY9" fmla="*/ 272321 h 3362729"/>
              <a:gd name="connsiteX10" fmla="*/ 4703638 w 4718767"/>
              <a:gd name="connsiteY10" fmla="*/ 1846204 h 3362729"/>
              <a:gd name="connsiteX11" fmla="*/ 4103021 w 4718767"/>
              <a:gd name="connsiteY11" fmla="*/ 3196360 h 3362729"/>
              <a:gd name="connsiteX0" fmla="*/ 4103021 w 4718767"/>
              <a:gd name="connsiteY0" fmla="*/ 3196829 h 3363198"/>
              <a:gd name="connsiteX1" fmla="*/ 3020982 w 4718767"/>
              <a:gd name="connsiteY1" fmla="*/ 3334278 h 3363198"/>
              <a:gd name="connsiteX2" fmla="*/ 2473875 w 4718767"/>
              <a:gd name="connsiteY2" fmla="*/ 313260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73875 w 4718767"/>
              <a:gd name="connsiteY2" fmla="*/ 313260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7068 w 4718767"/>
              <a:gd name="connsiteY2" fmla="*/ 319869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7068 w 4718767"/>
              <a:gd name="connsiteY2" fmla="*/ 319869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2671 w 4718767"/>
              <a:gd name="connsiteY2" fmla="*/ 315463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403124"/>
              <a:gd name="connsiteX1" fmla="*/ 3126518 w 4718767"/>
              <a:gd name="connsiteY1" fmla="*/ 3387150 h 3403124"/>
              <a:gd name="connsiteX2" fmla="*/ 2482671 w 4718767"/>
              <a:gd name="connsiteY2" fmla="*/ 3154639 h 3403124"/>
              <a:gd name="connsiteX3" fmla="*/ 2110196 w 4718767"/>
              <a:gd name="connsiteY3" fmla="*/ 2760130 h 3403124"/>
              <a:gd name="connsiteX4" fmla="*/ 1301364 w 4718767"/>
              <a:gd name="connsiteY4" fmla="*/ 2911198 h 3403124"/>
              <a:gd name="connsiteX5" fmla="*/ 168600 w 4718767"/>
              <a:gd name="connsiteY5" fmla="*/ 2269753 h 3403124"/>
              <a:gd name="connsiteX6" fmla="*/ 106000 w 4718767"/>
              <a:gd name="connsiteY6" fmla="*/ 824157 h 3403124"/>
              <a:gd name="connsiteX7" fmla="*/ 1642558 w 4718767"/>
              <a:gd name="connsiteY7" fmla="*/ 645670 h 3403124"/>
              <a:gd name="connsiteX8" fmla="*/ 2705257 w 4718767"/>
              <a:gd name="connsiteY8" fmla="*/ 3843 h 3403124"/>
              <a:gd name="connsiteX9" fmla="*/ 4278596 w 4718767"/>
              <a:gd name="connsiteY9" fmla="*/ 272790 h 3403124"/>
              <a:gd name="connsiteX10" fmla="*/ 4703638 w 4718767"/>
              <a:gd name="connsiteY10" fmla="*/ 1846673 h 3403124"/>
              <a:gd name="connsiteX11" fmla="*/ 4103021 w 4718767"/>
              <a:gd name="connsiteY11" fmla="*/ 3196829 h 3403124"/>
              <a:gd name="connsiteX0" fmla="*/ 4020273 w 4636019"/>
              <a:gd name="connsiteY0" fmla="*/ 3196829 h 3403124"/>
              <a:gd name="connsiteX1" fmla="*/ 3043770 w 4636019"/>
              <a:gd name="connsiteY1" fmla="*/ 3387150 h 3403124"/>
              <a:gd name="connsiteX2" fmla="*/ 2399923 w 4636019"/>
              <a:gd name="connsiteY2" fmla="*/ 3154639 h 3403124"/>
              <a:gd name="connsiteX3" fmla="*/ 2027448 w 4636019"/>
              <a:gd name="connsiteY3" fmla="*/ 2760130 h 3403124"/>
              <a:gd name="connsiteX4" fmla="*/ 1218616 w 4636019"/>
              <a:gd name="connsiteY4" fmla="*/ 2911198 h 3403124"/>
              <a:gd name="connsiteX5" fmla="*/ 85852 w 4636019"/>
              <a:gd name="connsiteY5" fmla="*/ 2269753 h 3403124"/>
              <a:gd name="connsiteX6" fmla="*/ 199146 w 4636019"/>
              <a:gd name="connsiteY6" fmla="*/ 885841 h 3403124"/>
              <a:gd name="connsiteX7" fmla="*/ 1559810 w 4636019"/>
              <a:gd name="connsiteY7" fmla="*/ 645670 h 3403124"/>
              <a:gd name="connsiteX8" fmla="*/ 2622509 w 4636019"/>
              <a:gd name="connsiteY8" fmla="*/ 3843 h 3403124"/>
              <a:gd name="connsiteX9" fmla="*/ 4195848 w 4636019"/>
              <a:gd name="connsiteY9" fmla="*/ 272790 h 3403124"/>
              <a:gd name="connsiteX10" fmla="*/ 4620890 w 4636019"/>
              <a:gd name="connsiteY10" fmla="*/ 1846673 h 3403124"/>
              <a:gd name="connsiteX11" fmla="*/ 4020273 w 4636019"/>
              <a:gd name="connsiteY11" fmla="*/ 3196829 h 3403124"/>
              <a:gd name="connsiteX0" fmla="*/ 4020273 w 4636019"/>
              <a:gd name="connsiteY0" fmla="*/ 3196829 h 3403124"/>
              <a:gd name="connsiteX1" fmla="*/ 3043770 w 4636019"/>
              <a:gd name="connsiteY1" fmla="*/ 3387150 h 3403124"/>
              <a:gd name="connsiteX2" fmla="*/ 2438125 w 4636019"/>
              <a:gd name="connsiteY2" fmla="*/ 3192916 h 3403124"/>
              <a:gd name="connsiteX3" fmla="*/ 2027448 w 4636019"/>
              <a:gd name="connsiteY3" fmla="*/ 2760130 h 3403124"/>
              <a:gd name="connsiteX4" fmla="*/ 1218616 w 4636019"/>
              <a:gd name="connsiteY4" fmla="*/ 2911198 h 3403124"/>
              <a:gd name="connsiteX5" fmla="*/ 85852 w 4636019"/>
              <a:gd name="connsiteY5" fmla="*/ 2269753 h 3403124"/>
              <a:gd name="connsiteX6" fmla="*/ 199146 w 4636019"/>
              <a:gd name="connsiteY6" fmla="*/ 885841 h 3403124"/>
              <a:gd name="connsiteX7" fmla="*/ 1559810 w 4636019"/>
              <a:gd name="connsiteY7" fmla="*/ 645670 h 3403124"/>
              <a:gd name="connsiteX8" fmla="*/ 2622509 w 4636019"/>
              <a:gd name="connsiteY8" fmla="*/ 3843 h 3403124"/>
              <a:gd name="connsiteX9" fmla="*/ 4195848 w 4636019"/>
              <a:gd name="connsiteY9" fmla="*/ 272790 h 3403124"/>
              <a:gd name="connsiteX10" fmla="*/ 4620890 w 4636019"/>
              <a:gd name="connsiteY10" fmla="*/ 1846673 h 3403124"/>
              <a:gd name="connsiteX11" fmla="*/ 4020273 w 4636019"/>
              <a:gd name="connsiteY11" fmla="*/ 3196829 h 340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6019" h="3403124">
                <a:moveTo>
                  <a:pt x="4020273" y="3196829"/>
                </a:moveTo>
                <a:cubicBezTo>
                  <a:pt x="3588094" y="3408369"/>
                  <a:pt x="3448946" y="3424925"/>
                  <a:pt x="3043770" y="3387150"/>
                </a:cubicBezTo>
                <a:cubicBezTo>
                  <a:pt x="2681460" y="3364566"/>
                  <a:pt x="2607512" y="3297419"/>
                  <a:pt x="2438125" y="3192916"/>
                </a:cubicBezTo>
                <a:cubicBezTo>
                  <a:pt x="2268738" y="3088413"/>
                  <a:pt x="2230699" y="2807083"/>
                  <a:pt x="2027448" y="2760130"/>
                </a:cubicBezTo>
                <a:cubicBezTo>
                  <a:pt x="1824197" y="2713177"/>
                  <a:pt x="1512395" y="2975619"/>
                  <a:pt x="1218616" y="2911198"/>
                </a:cubicBezTo>
                <a:cubicBezTo>
                  <a:pt x="924837" y="2846777"/>
                  <a:pt x="255764" y="2607313"/>
                  <a:pt x="85852" y="2269753"/>
                </a:cubicBezTo>
                <a:cubicBezTo>
                  <a:pt x="-84060" y="1932193"/>
                  <a:pt x="21725" y="1227035"/>
                  <a:pt x="199146" y="885841"/>
                </a:cubicBezTo>
                <a:cubicBezTo>
                  <a:pt x="376567" y="544647"/>
                  <a:pt x="1155916" y="792670"/>
                  <a:pt x="1559810" y="645670"/>
                </a:cubicBezTo>
                <a:cubicBezTo>
                  <a:pt x="1963704" y="498670"/>
                  <a:pt x="2183489" y="39287"/>
                  <a:pt x="2622509" y="3843"/>
                </a:cubicBezTo>
                <a:cubicBezTo>
                  <a:pt x="3061529" y="-31601"/>
                  <a:pt x="3647231" y="187583"/>
                  <a:pt x="4195848" y="272790"/>
                </a:cubicBezTo>
                <a:cubicBezTo>
                  <a:pt x="4744465" y="357997"/>
                  <a:pt x="4538377" y="1367839"/>
                  <a:pt x="4620890" y="1846673"/>
                </a:cubicBezTo>
                <a:cubicBezTo>
                  <a:pt x="4703404" y="2325507"/>
                  <a:pt x="4440727" y="2941339"/>
                  <a:pt x="4020273" y="3196829"/>
                </a:cubicBezTo>
                <a:close/>
              </a:path>
            </a:pathLst>
          </a:custGeom>
          <a:ln>
            <a:noFill/>
          </a:ln>
        </p:spPr>
        <p:txBody>
          <a:bodyPr/>
          <a:lstStyle/>
          <a:p>
            <a:endParaRPr lang="fi-FI" dirty="0"/>
          </a:p>
        </p:txBody>
      </p:sp>
      <p:pic>
        <p:nvPicPr>
          <p:cNvPr id="5" name="Kuva 4" descr="Valonian logo">
            <a:extLst>
              <a:ext uri="{FF2B5EF4-FFF2-40B4-BE49-F238E27FC236}">
                <a16:creationId xmlns:a16="http://schemas.microsoft.com/office/drawing/2014/main" id="{81B214D7-6C0B-43B4-9968-E6723709CF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3773823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ksti vasemmalla ja kuva oikealla + kuvan infolaatikko">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478564" y="365125"/>
            <a:ext cx="10875236" cy="1122481"/>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478564" y="1569207"/>
            <a:ext cx="4324173" cy="5081087"/>
          </a:xfrm>
        </p:spPr>
        <p:txBody>
          <a:bodyPr lIns="72000"/>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pic>
        <p:nvPicPr>
          <p:cNvPr id="6" name="Kuva 5">
            <a:extLst>
              <a:ext uri="{FF2B5EF4-FFF2-40B4-BE49-F238E27FC236}">
                <a16:creationId xmlns:a16="http://schemas.microsoft.com/office/drawing/2014/main" id="{05E8DEC1-ADA8-58A9-F48D-D3EC714CF4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78261" flipV="1">
            <a:off x="10000538" y="477184"/>
            <a:ext cx="2972354" cy="1577764"/>
          </a:xfrm>
          <a:prstGeom prst="rect">
            <a:avLst/>
          </a:prstGeom>
        </p:spPr>
      </p:pic>
      <p:sp>
        <p:nvSpPr>
          <p:cNvPr id="3" name="Kuvan paikkamerkki 14" descr="Pyöreäreunainen kuvapaikka oikealla">
            <a:extLst>
              <a:ext uri="{FF2B5EF4-FFF2-40B4-BE49-F238E27FC236}">
                <a16:creationId xmlns:a16="http://schemas.microsoft.com/office/drawing/2014/main" id="{8570FEF5-5D57-887A-CC70-4DED809ABEC5}"/>
              </a:ext>
            </a:extLst>
          </p:cNvPr>
          <p:cNvSpPr>
            <a:spLocks noGrp="1"/>
          </p:cNvSpPr>
          <p:nvPr>
            <p:ph type="pic" sz="quarter" idx="17"/>
          </p:nvPr>
        </p:nvSpPr>
        <p:spPr>
          <a:xfrm>
            <a:off x="4901317" y="1576865"/>
            <a:ext cx="6935472" cy="5081087"/>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006827"/>
              <a:gd name="connsiteX1" fmla="*/ 2407090 w 5011488"/>
              <a:gd name="connsiteY1" fmla="*/ 2842834 h 3006827"/>
              <a:gd name="connsiteX2" fmla="*/ 1849642 w 5011488"/>
              <a:gd name="connsiteY2" fmla="*/ 2697099 h 3006827"/>
              <a:gd name="connsiteX3" fmla="*/ 86971 w 5011488"/>
              <a:gd name="connsiteY3" fmla="*/ 2310572 h 3006827"/>
              <a:gd name="connsiteX4" fmla="*/ 411018 w 5011488"/>
              <a:gd name="connsiteY4" fmla="*/ 755221 h 3006827"/>
              <a:gd name="connsiteX5" fmla="*/ 1888476 w 5011488"/>
              <a:gd name="connsiteY5" fmla="*/ 604602 h 3006827"/>
              <a:gd name="connsiteX6" fmla="*/ 3785618 w 5011488"/>
              <a:gd name="connsiteY6" fmla="*/ 50746 h 3006827"/>
              <a:gd name="connsiteX7" fmla="*/ 5000166 w 5011488"/>
              <a:gd name="connsiteY7" fmla="*/ 1573593 h 3006827"/>
              <a:gd name="connsiteX8" fmla="*/ 4280699 w 5011488"/>
              <a:gd name="connsiteY8" fmla="*/ 2923749 h 3006827"/>
              <a:gd name="connsiteX0" fmla="*/ 4259154 w 4989943"/>
              <a:gd name="connsiteY0" fmla="*/ 2923749 h 3006827"/>
              <a:gd name="connsiteX1" fmla="*/ 2385545 w 4989943"/>
              <a:gd name="connsiteY1" fmla="*/ 2842834 h 3006827"/>
              <a:gd name="connsiteX2" fmla="*/ 1828097 w 4989943"/>
              <a:gd name="connsiteY2" fmla="*/ 2697099 h 3006827"/>
              <a:gd name="connsiteX3" fmla="*/ 1457497 w 4989943"/>
              <a:gd name="connsiteY3" fmla="*/ 2638118 h 3006827"/>
              <a:gd name="connsiteX4" fmla="*/ 65426 w 4989943"/>
              <a:gd name="connsiteY4" fmla="*/ 2310572 h 3006827"/>
              <a:gd name="connsiteX5" fmla="*/ 389473 w 4989943"/>
              <a:gd name="connsiteY5" fmla="*/ 755221 h 3006827"/>
              <a:gd name="connsiteX6" fmla="*/ 1866931 w 4989943"/>
              <a:gd name="connsiteY6" fmla="*/ 604602 h 3006827"/>
              <a:gd name="connsiteX7" fmla="*/ 3764073 w 4989943"/>
              <a:gd name="connsiteY7" fmla="*/ 50746 h 3006827"/>
              <a:gd name="connsiteX8" fmla="*/ 4978621 w 4989943"/>
              <a:gd name="connsiteY8" fmla="*/ 1573593 h 3006827"/>
              <a:gd name="connsiteX9" fmla="*/ 4259154 w 4989943"/>
              <a:gd name="connsiteY9" fmla="*/ 2923749 h 3006827"/>
              <a:gd name="connsiteX0" fmla="*/ 4259154 w 4989943"/>
              <a:gd name="connsiteY0" fmla="*/ 2923749 h 3006827"/>
              <a:gd name="connsiteX1" fmla="*/ 2385545 w 4989943"/>
              <a:gd name="connsiteY1" fmla="*/ 2842834 h 3006827"/>
              <a:gd name="connsiteX2" fmla="*/ 2180829 w 4989943"/>
              <a:gd name="connsiteY2" fmla="*/ 2528936 h 3006827"/>
              <a:gd name="connsiteX3" fmla="*/ 1828097 w 4989943"/>
              <a:gd name="connsiteY3" fmla="*/ 2697099 h 3006827"/>
              <a:gd name="connsiteX4" fmla="*/ 1457497 w 4989943"/>
              <a:gd name="connsiteY4" fmla="*/ 2638118 h 3006827"/>
              <a:gd name="connsiteX5" fmla="*/ 65426 w 4989943"/>
              <a:gd name="connsiteY5" fmla="*/ 2310572 h 3006827"/>
              <a:gd name="connsiteX6" fmla="*/ 389473 w 4989943"/>
              <a:gd name="connsiteY6" fmla="*/ 755221 h 3006827"/>
              <a:gd name="connsiteX7" fmla="*/ 1866931 w 4989943"/>
              <a:gd name="connsiteY7" fmla="*/ 604602 h 3006827"/>
              <a:gd name="connsiteX8" fmla="*/ 3764073 w 4989943"/>
              <a:gd name="connsiteY8" fmla="*/ 50746 h 3006827"/>
              <a:gd name="connsiteX9" fmla="*/ 4978621 w 4989943"/>
              <a:gd name="connsiteY9" fmla="*/ 1573593 h 3006827"/>
              <a:gd name="connsiteX10" fmla="*/ 4259154 w 4989943"/>
              <a:gd name="connsiteY10" fmla="*/ 2923749 h 3006827"/>
              <a:gd name="connsiteX0" fmla="*/ 4259154 w 4989943"/>
              <a:gd name="connsiteY0" fmla="*/ 2923749 h 3035963"/>
              <a:gd name="connsiteX1" fmla="*/ 2890512 w 4989943"/>
              <a:gd name="connsiteY1" fmla="*/ 2952016 h 3035963"/>
              <a:gd name="connsiteX2" fmla="*/ 2180829 w 4989943"/>
              <a:gd name="connsiteY2" fmla="*/ 2528936 h 3035963"/>
              <a:gd name="connsiteX3" fmla="*/ 1828097 w 4989943"/>
              <a:gd name="connsiteY3" fmla="*/ 2697099 h 3035963"/>
              <a:gd name="connsiteX4" fmla="*/ 1457497 w 4989943"/>
              <a:gd name="connsiteY4" fmla="*/ 2638118 h 3035963"/>
              <a:gd name="connsiteX5" fmla="*/ 65426 w 4989943"/>
              <a:gd name="connsiteY5" fmla="*/ 2310572 h 3035963"/>
              <a:gd name="connsiteX6" fmla="*/ 389473 w 4989943"/>
              <a:gd name="connsiteY6" fmla="*/ 755221 h 3035963"/>
              <a:gd name="connsiteX7" fmla="*/ 1866931 w 4989943"/>
              <a:gd name="connsiteY7" fmla="*/ 604602 h 3035963"/>
              <a:gd name="connsiteX8" fmla="*/ 3764073 w 4989943"/>
              <a:gd name="connsiteY8" fmla="*/ 50746 h 3035963"/>
              <a:gd name="connsiteX9" fmla="*/ 4978621 w 4989943"/>
              <a:gd name="connsiteY9" fmla="*/ 1573593 h 3035963"/>
              <a:gd name="connsiteX10" fmla="*/ 4259154 w 4989943"/>
              <a:gd name="connsiteY10" fmla="*/ 2923749 h 3035963"/>
              <a:gd name="connsiteX0" fmla="*/ 4259154 w 4989943"/>
              <a:gd name="connsiteY0" fmla="*/ 3353322 h 3465536"/>
              <a:gd name="connsiteX1" fmla="*/ 2890512 w 4989943"/>
              <a:gd name="connsiteY1" fmla="*/ 3381589 h 3465536"/>
              <a:gd name="connsiteX2" fmla="*/ 2180829 w 4989943"/>
              <a:gd name="connsiteY2" fmla="*/ 2958509 h 3465536"/>
              <a:gd name="connsiteX3" fmla="*/ 1828097 w 4989943"/>
              <a:gd name="connsiteY3" fmla="*/ 3126672 h 3465536"/>
              <a:gd name="connsiteX4" fmla="*/ 1457497 w 4989943"/>
              <a:gd name="connsiteY4" fmla="*/ 3067691 h 3465536"/>
              <a:gd name="connsiteX5" fmla="*/ 65426 w 4989943"/>
              <a:gd name="connsiteY5" fmla="*/ 2740145 h 3465536"/>
              <a:gd name="connsiteX6" fmla="*/ 389473 w 4989943"/>
              <a:gd name="connsiteY6" fmla="*/ 1184794 h 3465536"/>
              <a:gd name="connsiteX7" fmla="*/ 2835922 w 4989943"/>
              <a:gd name="connsiteY7" fmla="*/ 24240 h 3465536"/>
              <a:gd name="connsiteX8" fmla="*/ 3764073 w 4989943"/>
              <a:gd name="connsiteY8" fmla="*/ 480319 h 3465536"/>
              <a:gd name="connsiteX9" fmla="*/ 4978621 w 4989943"/>
              <a:gd name="connsiteY9" fmla="*/ 2003166 h 3465536"/>
              <a:gd name="connsiteX10" fmla="*/ 4259154 w 4989943"/>
              <a:gd name="connsiteY10" fmla="*/ 3353322 h 3465536"/>
              <a:gd name="connsiteX0" fmla="*/ 4245431 w 4976220"/>
              <a:gd name="connsiteY0" fmla="*/ 3332426 h 3444640"/>
              <a:gd name="connsiteX1" fmla="*/ 2876789 w 4976220"/>
              <a:gd name="connsiteY1" fmla="*/ 3360693 h 3444640"/>
              <a:gd name="connsiteX2" fmla="*/ 2167106 w 4976220"/>
              <a:gd name="connsiteY2" fmla="*/ 2937613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245431 w 4976220"/>
              <a:gd name="connsiteY0" fmla="*/ 3332426 h 3444640"/>
              <a:gd name="connsiteX1" fmla="*/ 2876789 w 4976220"/>
              <a:gd name="connsiteY1" fmla="*/ 3360693 h 3444640"/>
              <a:gd name="connsiteX2" fmla="*/ 2330879 w 4976220"/>
              <a:gd name="connsiteY2" fmla="*/ 3074091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1608645 w 4770491"/>
              <a:gd name="connsiteY3" fmla="*/ 3105776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479992 w 4770491"/>
              <a:gd name="connsiteY2" fmla="*/ 3046796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98795"/>
              <a:gd name="connsiteX1" fmla="*/ 2957663 w 4770491"/>
              <a:gd name="connsiteY1" fmla="*/ 3469875 h 3498795"/>
              <a:gd name="connsiteX2" fmla="*/ 2479992 w 4770491"/>
              <a:gd name="connsiteY2" fmla="*/ 304679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80343 w 4770491"/>
              <a:gd name="connsiteY2" fmla="*/ 292796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199232 h 3365601"/>
              <a:gd name="connsiteX1" fmla="*/ 2957663 w 4770491"/>
              <a:gd name="connsiteY1" fmla="*/ 3336681 h 3365601"/>
              <a:gd name="connsiteX2" fmla="*/ 2580343 w 4770491"/>
              <a:gd name="connsiteY2" fmla="*/ 2794772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039702 w 4770491"/>
              <a:gd name="connsiteY0" fmla="*/ 3199232 h 3365601"/>
              <a:gd name="connsiteX1" fmla="*/ 2957663 w 4770491"/>
              <a:gd name="connsiteY1" fmla="*/ 3336681 h 3365601"/>
              <a:gd name="connsiteX2" fmla="*/ 2486960 w 4770491"/>
              <a:gd name="connsiteY2" fmla="*/ 2854314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039702 w 4770491"/>
              <a:gd name="connsiteY0" fmla="*/ 3199232 h 3365601"/>
              <a:gd name="connsiteX1" fmla="*/ 2957663 w 4770491"/>
              <a:gd name="connsiteY1" fmla="*/ 3336681 h 3365601"/>
              <a:gd name="connsiteX2" fmla="*/ 2486960 w 4770491"/>
              <a:gd name="connsiteY2" fmla="*/ 2990410 h 3365601"/>
              <a:gd name="connsiteX3" fmla="*/ 2004430 w 4770491"/>
              <a:gd name="connsiteY3" fmla="*/ 2685979 h 3365601"/>
              <a:gd name="connsiteX4" fmla="*/ 1238045 w 4770491"/>
              <a:gd name="connsiteY4" fmla="*/ 2913601 h 3365601"/>
              <a:gd name="connsiteX5" fmla="*/ 105281 w 4770491"/>
              <a:gd name="connsiteY5" fmla="*/ 2272156 h 3365601"/>
              <a:gd name="connsiteX6" fmla="*/ 170021 w 4770491"/>
              <a:gd name="connsiteY6" fmla="*/ 1030704 h 3365601"/>
              <a:gd name="connsiteX7" fmla="*/ 1579239 w 4770491"/>
              <a:gd name="connsiteY7" fmla="*/ 648073 h 3365601"/>
              <a:gd name="connsiteX8" fmla="*/ 2641938 w 4770491"/>
              <a:gd name="connsiteY8" fmla="*/ 6246 h 3365601"/>
              <a:gd name="connsiteX9" fmla="*/ 3544621 w 4770491"/>
              <a:gd name="connsiteY9" fmla="*/ 326229 h 3365601"/>
              <a:gd name="connsiteX10" fmla="*/ 4759169 w 4770491"/>
              <a:gd name="connsiteY10" fmla="*/ 1849076 h 3365601"/>
              <a:gd name="connsiteX11" fmla="*/ 4039702 w 4770491"/>
              <a:gd name="connsiteY11" fmla="*/ 3199232 h 3365601"/>
              <a:gd name="connsiteX0" fmla="*/ 4103021 w 4833810"/>
              <a:gd name="connsiteY0" fmla="*/ 3199232 h 3365601"/>
              <a:gd name="connsiteX1" fmla="*/ 3020982 w 4833810"/>
              <a:gd name="connsiteY1" fmla="*/ 3336681 h 3365601"/>
              <a:gd name="connsiteX2" fmla="*/ 2550279 w 4833810"/>
              <a:gd name="connsiteY2" fmla="*/ 2990410 h 3365601"/>
              <a:gd name="connsiteX3" fmla="*/ 2067749 w 4833810"/>
              <a:gd name="connsiteY3" fmla="*/ 2685979 h 3365601"/>
              <a:gd name="connsiteX4" fmla="*/ 1301364 w 4833810"/>
              <a:gd name="connsiteY4" fmla="*/ 2913601 h 3365601"/>
              <a:gd name="connsiteX5" fmla="*/ 168600 w 4833810"/>
              <a:gd name="connsiteY5" fmla="*/ 2272156 h 3365601"/>
              <a:gd name="connsiteX6" fmla="*/ 106000 w 4833810"/>
              <a:gd name="connsiteY6" fmla="*/ 826560 h 3365601"/>
              <a:gd name="connsiteX7" fmla="*/ 1642558 w 4833810"/>
              <a:gd name="connsiteY7" fmla="*/ 648073 h 3365601"/>
              <a:gd name="connsiteX8" fmla="*/ 2705257 w 4833810"/>
              <a:gd name="connsiteY8" fmla="*/ 6246 h 3365601"/>
              <a:gd name="connsiteX9" fmla="*/ 3607940 w 4833810"/>
              <a:gd name="connsiteY9" fmla="*/ 326229 h 3365601"/>
              <a:gd name="connsiteX10" fmla="*/ 4822488 w 4833810"/>
              <a:gd name="connsiteY10" fmla="*/ 1849076 h 3365601"/>
              <a:gd name="connsiteX11" fmla="*/ 4103021 w 4833810"/>
              <a:gd name="connsiteY11" fmla="*/ 3199232 h 3365601"/>
              <a:gd name="connsiteX0" fmla="*/ 4103021 w 4833810"/>
              <a:gd name="connsiteY0" fmla="*/ 3208868 h 3375237"/>
              <a:gd name="connsiteX1" fmla="*/ 3020982 w 4833810"/>
              <a:gd name="connsiteY1" fmla="*/ 3346317 h 3375237"/>
              <a:gd name="connsiteX2" fmla="*/ 2550279 w 4833810"/>
              <a:gd name="connsiteY2" fmla="*/ 3000046 h 3375237"/>
              <a:gd name="connsiteX3" fmla="*/ 2067749 w 4833810"/>
              <a:gd name="connsiteY3" fmla="*/ 269561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8868 h 3375237"/>
              <a:gd name="connsiteX1" fmla="*/ 3020982 w 4833810"/>
              <a:gd name="connsiteY1" fmla="*/ 3346317 h 3375237"/>
              <a:gd name="connsiteX2" fmla="*/ 2550279 w 4833810"/>
              <a:gd name="connsiteY2" fmla="*/ 3000046 h 3375237"/>
              <a:gd name="connsiteX3" fmla="*/ 2152642 w 4833810"/>
              <a:gd name="connsiteY3" fmla="*/ 261055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8868 h 3375237"/>
              <a:gd name="connsiteX1" fmla="*/ 3020982 w 4833810"/>
              <a:gd name="connsiteY1" fmla="*/ 3346317 h 3375237"/>
              <a:gd name="connsiteX2" fmla="*/ 2473875 w 4833810"/>
              <a:gd name="connsiteY2" fmla="*/ 3144648 h 3375237"/>
              <a:gd name="connsiteX3" fmla="*/ 2152642 w 4833810"/>
              <a:gd name="connsiteY3" fmla="*/ 2610555 h 3375237"/>
              <a:gd name="connsiteX4" fmla="*/ 1301364 w 4833810"/>
              <a:gd name="connsiteY4" fmla="*/ 2923237 h 3375237"/>
              <a:gd name="connsiteX5" fmla="*/ 168600 w 4833810"/>
              <a:gd name="connsiteY5" fmla="*/ 2281792 h 3375237"/>
              <a:gd name="connsiteX6" fmla="*/ 106000 w 4833810"/>
              <a:gd name="connsiteY6" fmla="*/ 836196 h 3375237"/>
              <a:gd name="connsiteX7" fmla="*/ 1642558 w 4833810"/>
              <a:gd name="connsiteY7" fmla="*/ 657709 h 3375237"/>
              <a:gd name="connsiteX8" fmla="*/ 2705257 w 4833810"/>
              <a:gd name="connsiteY8" fmla="*/ 15882 h 3375237"/>
              <a:gd name="connsiteX9" fmla="*/ 3692833 w 4833810"/>
              <a:gd name="connsiteY9" fmla="*/ 225287 h 3375237"/>
              <a:gd name="connsiteX10" fmla="*/ 4822488 w 4833810"/>
              <a:gd name="connsiteY10" fmla="*/ 1858712 h 3375237"/>
              <a:gd name="connsiteX11" fmla="*/ 4103021 w 4833810"/>
              <a:gd name="connsiteY11" fmla="*/ 3208868 h 3375237"/>
              <a:gd name="connsiteX0" fmla="*/ 4103021 w 4833810"/>
              <a:gd name="connsiteY0" fmla="*/ 3201958 h 3368327"/>
              <a:gd name="connsiteX1" fmla="*/ 3020982 w 4833810"/>
              <a:gd name="connsiteY1" fmla="*/ 3339407 h 3368327"/>
              <a:gd name="connsiteX2" fmla="*/ 2473875 w 4833810"/>
              <a:gd name="connsiteY2" fmla="*/ 3137738 h 3368327"/>
              <a:gd name="connsiteX3" fmla="*/ 2152642 w 4833810"/>
              <a:gd name="connsiteY3" fmla="*/ 2603645 h 3368327"/>
              <a:gd name="connsiteX4" fmla="*/ 1301364 w 4833810"/>
              <a:gd name="connsiteY4" fmla="*/ 2916327 h 3368327"/>
              <a:gd name="connsiteX5" fmla="*/ 168600 w 4833810"/>
              <a:gd name="connsiteY5" fmla="*/ 2274882 h 3368327"/>
              <a:gd name="connsiteX6" fmla="*/ 106000 w 4833810"/>
              <a:gd name="connsiteY6" fmla="*/ 829286 h 3368327"/>
              <a:gd name="connsiteX7" fmla="*/ 1642558 w 4833810"/>
              <a:gd name="connsiteY7" fmla="*/ 650799 h 3368327"/>
              <a:gd name="connsiteX8" fmla="*/ 2705257 w 4833810"/>
              <a:gd name="connsiteY8" fmla="*/ 8972 h 3368327"/>
              <a:gd name="connsiteX9" fmla="*/ 4278596 w 4833810"/>
              <a:gd name="connsiteY9" fmla="*/ 277919 h 3368327"/>
              <a:gd name="connsiteX10" fmla="*/ 4822488 w 4833810"/>
              <a:gd name="connsiteY10" fmla="*/ 1851802 h 3368327"/>
              <a:gd name="connsiteX11" fmla="*/ 4103021 w 4833810"/>
              <a:gd name="connsiteY11" fmla="*/ 3201958 h 3368327"/>
              <a:gd name="connsiteX0" fmla="*/ 4103021 w 4833810"/>
              <a:gd name="connsiteY0" fmla="*/ 3201958 h 3368327"/>
              <a:gd name="connsiteX1" fmla="*/ 3020982 w 4833810"/>
              <a:gd name="connsiteY1" fmla="*/ 3339407 h 3368327"/>
              <a:gd name="connsiteX2" fmla="*/ 2473875 w 4833810"/>
              <a:gd name="connsiteY2" fmla="*/ 3137738 h 3368327"/>
              <a:gd name="connsiteX3" fmla="*/ 2110196 w 4833810"/>
              <a:gd name="connsiteY3" fmla="*/ 2765259 h 3368327"/>
              <a:gd name="connsiteX4" fmla="*/ 1301364 w 4833810"/>
              <a:gd name="connsiteY4" fmla="*/ 2916327 h 3368327"/>
              <a:gd name="connsiteX5" fmla="*/ 168600 w 4833810"/>
              <a:gd name="connsiteY5" fmla="*/ 2274882 h 3368327"/>
              <a:gd name="connsiteX6" fmla="*/ 106000 w 4833810"/>
              <a:gd name="connsiteY6" fmla="*/ 829286 h 3368327"/>
              <a:gd name="connsiteX7" fmla="*/ 1642558 w 4833810"/>
              <a:gd name="connsiteY7" fmla="*/ 650799 h 3368327"/>
              <a:gd name="connsiteX8" fmla="*/ 2705257 w 4833810"/>
              <a:gd name="connsiteY8" fmla="*/ 8972 h 3368327"/>
              <a:gd name="connsiteX9" fmla="*/ 4278596 w 4833810"/>
              <a:gd name="connsiteY9" fmla="*/ 277919 h 3368327"/>
              <a:gd name="connsiteX10" fmla="*/ 4822488 w 4833810"/>
              <a:gd name="connsiteY10" fmla="*/ 1851802 h 3368327"/>
              <a:gd name="connsiteX11" fmla="*/ 4103021 w 4833810"/>
              <a:gd name="connsiteY11" fmla="*/ 3201958 h 3368327"/>
              <a:gd name="connsiteX0" fmla="*/ 4103021 w 4718767"/>
              <a:gd name="connsiteY0" fmla="*/ 3201958 h 3368327"/>
              <a:gd name="connsiteX1" fmla="*/ 3020982 w 4718767"/>
              <a:gd name="connsiteY1" fmla="*/ 3339407 h 3368327"/>
              <a:gd name="connsiteX2" fmla="*/ 2473875 w 4718767"/>
              <a:gd name="connsiteY2" fmla="*/ 3137738 h 3368327"/>
              <a:gd name="connsiteX3" fmla="*/ 2110196 w 4718767"/>
              <a:gd name="connsiteY3" fmla="*/ 2765259 h 3368327"/>
              <a:gd name="connsiteX4" fmla="*/ 1301364 w 4718767"/>
              <a:gd name="connsiteY4" fmla="*/ 2916327 h 3368327"/>
              <a:gd name="connsiteX5" fmla="*/ 168600 w 4718767"/>
              <a:gd name="connsiteY5" fmla="*/ 2274882 h 3368327"/>
              <a:gd name="connsiteX6" fmla="*/ 106000 w 4718767"/>
              <a:gd name="connsiteY6" fmla="*/ 829286 h 3368327"/>
              <a:gd name="connsiteX7" fmla="*/ 1642558 w 4718767"/>
              <a:gd name="connsiteY7" fmla="*/ 650799 h 3368327"/>
              <a:gd name="connsiteX8" fmla="*/ 2705257 w 4718767"/>
              <a:gd name="connsiteY8" fmla="*/ 8972 h 3368327"/>
              <a:gd name="connsiteX9" fmla="*/ 4278596 w 4718767"/>
              <a:gd name="connsiteY9" fmla="*/ 277919 h 3368327"/>
              <a:gd name="connsiteX10" fmla="*/ 4703638 w 4718767"/>
              <a:gd name="connsiteY10" fmla="*/ 1851802 h 3368327"/>
              <a:gd name="connsiteX11" fmla="*/ 4103021 w 4718767"/>
              <a:gd name="connsiteY11" fmla="*/ 3201958 h 3368327"/>
              <a:gd name="connsiteX0" fmla="*/ 4103021 w 4718767"/>
              <a:gd name="connsiteY0" fmla="*/ 3196360 h 3362729"/>
              <a:gd name="connsiteX1" fmla="*/ 3020982 w 4718767"/>
              <a:gd name="connsiteY1" fmla="*/ 3333809 h 3362729"/>
              <a:gd name="connsiteX2" fmla="*/ 2473875 w 4718767"/>
              <a:gd name="connsiteY2" fmla="*/ 3132140 h 3362729"/>
              <a:gd name="connsiteX3" fmla="*/ 2110196 w 4718767"/>
              <a:gd name="connsiteY3" fmla="*/ 2759661 h 3362729"/>
              <a:gd name="connsiteX4" fmla="*/ 1301364 w 4718767"/>
              <a:gd name="connsiteY4" fmla="*/ 2910729 h 3362729"/>
              <a:gd name="connsiteX5" fmla="*/ 168600 w 4718767"/>
              <a:gd name="connsiteY5" fmla="*/ 2269284 h 3362729"/>
              <a:gd name="connsiteX6" fmla="*/ 106000 w 4718767"/>
              <a:gd name="connsiteY6" fmla="*/ 823688 h 3362729"/>
              <a:gd name="connsiteX7" fmla="*/ 1642558 w 4718767"/>
              <a:gd name="connsiteY7" fmla="*/ 645201 h 3362729"/>
              <a:gd name="connsiteX8" fmla="*/ 2705257 w 4718767"/>
              <a:gd name="connsiteY8" fmla="*/ 3374 h 3362729"/>
              <a:gd name="connsiteX9" fmla="*/ 4278596 w 4718767"/>
              <a:gd name="connsiteY9" fmla="*/ 272321 h 3362729"/>
              <a:gd name="connsiteX10" fmla="*/ 4703638 w 4718767"/>
              <a:gd name="connsiteY10" fmla="*/ 1846204 h 3362729"/>
              <a:gd name="connsiteX11" fmla="*/ 4103021 w 4718767"/>
              <a:gd name="connsiteY11" fmla="*/ 3196360 h 3362729"/>
              <a:gd name="connsiteX0" fmla="*/ 4103021 w 4718767"/>
              <a:gd name="connsiteY0" fmla="*/ 3196829 h 3363198"/>
              <a:gd name="connsiteX1" fmla="*/ 3020982 w 4718767"/>
              <a:gd name="connsiteY1" fmla="*/ 3334278 h 3363198"/>
              <a:gd name="connsiteX2" fmla="*/ 2473875 w 4718767"/>
              <a:gd name="connsiteY2" fmla="*/ 313260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73875 w 4718767"/>
              <a:gd name="connsiteY2" fmla="*/ 313260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7068 w 4718767"/>
              <a:gd name="connsiteY2" fmla="*/ 319869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7068 w 4718767"/>
              <a:gd name="connsiteY2" fmla="*/ 319869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363198"/>
              <a:gd name="connsiteX1" fmla="*/ 3020982 w 4718767"/>
              <a:gd name="connsiteY1" fmla="*/ 3334278 h 3363198"/>
              <a:gd name="connsiteX2" fmla="*/ 2482671 w 4718767"/>
              <a:gd name="connsiteY2" fmla="*/ 3154639 h 3363198"/>
              <a:gd name="connsiteX3" fmla="*/ 2110196 w 4718767"/>
              <a:gd name="connsiteY3" fmla="*/ 2760130 h 3363198"/>
              <a:gd name="connsiteX4" fmla="*/ 1301364 w 4718767"/>
              <a:gd name="connsiteY4" fmla="*/ 2911198 h 3363198"/>
              <a:gd name="connsiteX5" fmla="*/ 168600 w 4718767"/>
              <a:gd name="connsiteY5" fmla="*/ 2269753 h 3363198"/>
              <a:gd name="connsiteX6" fmla="*/ 106000 w 4718767"/>
              <a:gd name="connsiteY6" fmla="*/ 824157 h 3363198"/>
              <a:gd name="connsiteX7" fmla="*/ 1642558 w 4718767"/>
              <a:gd name="connsiteY7" fmla="*/ 645670 h 3363198"/>
              <a:gd name="connsiteX8" fmla="*/ 2705257 w 4718767"/>
              <a:gd name="connsiteY8" fmla="*/ 3843 h 3363198"/>
              <a:gd name="connsiteX9" fmla="*/ 4278596 w 4718767"/>
              <a:gd name="connsiteY9" fmla="*/ 272790 h 3363198"/>
              <a:gd name="connsiteX10" fmla="*/ 4703638 w 4718767"/>
              <a:gd name="connsiteY10" fmla="*/ 1846673 h 3363198"/>
              <a:gd name="connsiteX11" fmla="*/ 4103021 w 4718767"/>
              <a:gd name="connsiteY11" fmla="*/ 3196829 h 3363198"/>
              <a:gd name="connsiteX0" fmla="*/ 4103021 w 4718767"/>
              <a:gd name="connsiteY0" fmla="*/ 3196829 h 3403124"/>
              <a:gd name="connsiteX1" fmla="*/ 3126518 w 4718767"/>
              <a:gd name="connsiteY1" fmla="*/ 3387150 h 3403124"/>
              <a:gd name="connsiteX2" fmla="*/ 2482671 w 4718767"/>
              <a:gd name="connsiteY2" fmla="*/ 3154639 h 3403124"/>
              <a:gd name="connsiteX3" fmla="*/ 2110196 w 4718767"/>
              <a:gd name="connsiteY3" fmla="*/ 2760130 h 3403124"/>
              <a:gd name="connsiteX4" fmla="*/ 1301364 w 4718767"/>
              <a:gd name="connsiteY4" fmla="*/ 2911198 h 3403124"/>
              <a:gd name="connsiteX5" fmla="*/ 168600 w 4718767"/>
              <a:gd name="connsiteY5" fmla="*/ 2269753 h 3403124"/>
              <a:gd name="connsiteX6" fmla="*/ 106000 w 4718767"/>
              <a:gd name="connsiteY6" fmla="*/ 824157 h 3403124"/>
              <a:gd name="connsiteX7" fmla="*/ 1642558 w 4718767"/>
              <a:gd name="connsiteY7" fmla="*/ 645670 h 3403124"/>
              <a:gd name="connsiteX8" fmla="*/ 2705257 w 4718767"/>
              <a:gd name="connsiteY8" fmla="*/ 3843 h 3403124"/>
              <a:gd name="connsiteX9" fmla="*/ 4278596 w 4718767"/>
              <a:gd name="connsiteY9" fmla="*/ 272790 h 3403124"/>
              <a:gd name="connsiteX10" fmla="*/ 4703638 w 4718767"/>
              <a:gd name="connsiteY10" fmla="*/ 1846673 h 3403124"/>
              <a:gd name="connsiteX11" fmla="*/ 4103021 w 4718767"/>
              <a:gd name="connsiteY11" fmla="*/ 3196829 h 3403124"/>
              <a:gd name="connsiteX0" fmla="*/ 4020273 w 4636019"/>
              <a:gd name="connsiteY0" fmla="*/ 3196829 h 3403124"/>
              <a:gd name="connsiteX1" fmla="*/ 3043770 w 4636019"/>
              <a:gd name="connsiteY1" fmla="*/ 3387150 h 3403124"/>
              <a:gd name="connsiteX2" fmla="*/ 2399923 w 4636019"/>
              <a:gd name="connsiteY2" fmla="*/ 3154639 h 3403124"/>
              <a:gd name="connsiteX3" fmla="*/ 2027448 w 4636019"/>
              <a:gd name="connsiteY3" fmla="*/ 2760130 h 3403124"/>
              <a:gd name="connsiteX4" fmla="*/ 1218616 w 4636019"/>
              <a:gd name="connsiteY4" fmla="*/ 2911198 h 3403124"/>
              <a:gd name="connsiteX5" fmla="*/ 85852 w 4636019"/>
              <a:gd name="connsiteY5" fmla="*/ 2269753 h 3403124"/>
              <a:gd name="connsiteX6" fmla="*/ 199146 w 4636019"/>
              <a:gd name="connsiteY6" fmla="*/ 885841 h 3403124"/>
              <a:gd name="connsiteX7" fmla="*/ 1559810 w 4636019"/>
              <a:gd name="connsiteY7" fmla="*/ 645670 h 3403124"/>
              <a:gd name="connsiteX8" fmla="*/ 2622509 w 4636019"/>
              <a:gd name="connsiteY8" fmla="*/ 3843 h 3403124"/>
              <a:gd name="connsiteX9" fmla="*/ 4195848 w 4636019"/>
              <a:gd name="connsiteY9" fmla="*/ 272790 h 3403124"/>
              <a:gd name="connsiteX10" fmla="*/ 4620890 w 4636019"/>
              <a:gd name="connsiteY10" fmla="*/ 1846673 h 3403124"/>
              <a:gd name="connsiteX11" fmla="*/ 4020273 w 4636019"/>
              <a:gd name="connsiteY11" fmla="*/ 3196829 h 3403124"/>
              <a:gd name="connsiteX0" fmla="*/ 4020273 w 4636019"/>
              <a:gd name="connsiteY0" fmla="*/ 3196829 h 3403124"/>
              <a:gd name="connsiteX1" fmla="*/ 3043770 w 4636019"/>
              <a:gd name="connsiteY1" fmla="*/ 3387150 h 3403124"/>
              <a:gd name="connsiteX2" fmla="*/ 2438125 w 4636019"/>
              <a:gd name="connsiteY2" fmla="*/ 3192916 h 3403124"/>
              <a:gd name="connsiteX3" fmla="*/ 2027448 w 4636019"/>
              <a:gd name="connsiteY3" fmla="*/ 2760130 h 3403124"/>
              <a:gd name="connsiteX4" fmla="*/ 1218616 w 4636019"/>
              <a:gd name="connsiteY4" fmla="*/ 2911198 h 3403124"/>
              <a:gd name="connsiteX5" fmla="*/ 85852 w 4636019"/>
              <a:gd name="connsiteY5" fmla="*/ 2269753 h 3403124"/>
              <a:gd name="connsiteX6" fmla="*/ 199146 w 4636019"/>
              <a:gd name="connsiteY6" fmla="*/ 885841 h 3403124"/>
              <a:gd name="connsiteX7" fmla="*/ 1559810 w 4636019"/>
              <a:gd name="connsiteY7" fmla="*/ 645670 h 3403124"/>
              <a:gd name="connsiteX8" fmla="*/ 2622509 w 4636019"/>
              <a:gd name="connsiteY8" fmla="*/ 3843 h 3403124"/>
              <a:gd name="connsiteX9" fmla="*/ 4195848 w 4636019"/>
              <a:gd name="connsiteY9" fmla="*/ 272790 h 3403124"/>
              <a:gd name="connsiteX10" fmla="*/ 4620890 w 4636019"/>
              <a:gd name="connsiteY10" fmla="*/ 1846673 h 3403124"/>
              <a:gd name="connsiteX11" fmla="*/ 4020273 w 4636019"/>
              <a:gd name="connsiteY11" fmla="*/ 3196829 h 340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6019" h="3403124">
                <a:moveTo>
                  <a:pt x="4020273" y="3196829"/>
                </a:moveTo>
                <a:cubicBezTo>
                  <a:pt x="3588094" y="3408369"/>
                  <a:pt x="3448946" y="3424925"/>
                  <a:pt x="3043770" y="3387150"/>
                </a:cubicBezTo>
                <a:cubicBezTo>
                  <a:pt x="2681460" y="3364566"/>
                  <a:pt x="2607512" y="3297419"/>
                  <a:pt x="2438125" y="3192916"/>
                </a:cubicBezTo>
                <a:cubicBezTo>
                  <a:pt x="2268738" y="3088413"/>
                  <a:pt x="2230699" y="2807083"/>
                  <a:pt x="2027448" y="2760130"/>
                </a:cubicBezTo>
                <a:cubicBezTo>
                  <a:pt x="1824197" y="2713177"/>
                  <a:pt x="1512395" y="2975619"/>
                  <a:pt x="1218616" y="2911198"/>
                </a:cubicBezTo>
                <a:cubicBezTo>
                  <a:pt x="924837" y="2846777"/>
                  <a:pt x="255764" y="2607313"/>
                  <a:pt x="85852" y="2269753"/>
                </a:cubicBezTo>
                <a:cubicBezTo>
                  <a:pt x="-84060" y="1932193"/>
                  <a:pt x="21725" y="1227035"/>
                  <a:pt x="199146" y="885841"/>
                </a:cubicBezTo>
                <a:cubicBezTo>
                  <a:pt x="376567" y="544647"/>
                  <a:pt x="1155916" y="792670"/>
                  <a:pt x="1559810" y="645670"/>
                </a:cubicBezTo>
                <a:cubicBezTo>
                  <a:pt x="1963704" y="498670"/>
                  <a:pt x="2183489" y="39287"/>
                  <a:pt x="2622509" y="3843"/>
                </a:cubicBezTo>
                <a:cubicBezTo>
                  <a:pt x="3061529" y="-31601"/>
                  <a:pt x="3647231" y="187583"/>
                  <a:pt x="4195848" y="272790"/>
                </a:cubicBezTo>
                <a:cubicBezTo>
                  <a:pt x="4744465" y="357997"/>
                  <a:pt x="4538377" y="1367839"/>
                  <a:pt x="4620890" y="1846673"/>
                </a:cubicBezTo>
                <a:cubicBezTo>
                  <a:pt x="4703404" y="2325507"/>
                  <a:pt x="4440727" y="2941339"/>
                  <a:pt x="4020273" y="3196829"/>
                </a:cubicBezTo>
                <a:close/>
              </a:path>
            </a:pathLst>
          </a:custGeom>
          <a:ln>
            <a:noFill/>
          </a:ln>
        </p:spPr>
        <p:txBody>
          <a:bodyPr/>
          <a:lstStyle/>
          <a:p>
            <a:endParaRPr lang="fi-FI" dirty="0"/>
          </a:p>
        </p:txBody>
      </p:sp>
      <p:pic>
        <p:nvPicPr>
          <p:cNvPr id="5" name="Kuva 4" descr="Valonian logo">
            <a:extLst>
              <a:ext uri="{FF2B5EF4-FFF2-40B4-BE49-F238E27FC236}">
                <a16:creationId xmlns:a16="http://schemas.microsoft.com/office/drawing/2014/main" id="{81B214D7-6C0B-43B4-9968-E6723709CF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
        <p:nvSpPr>
          <p:cNvPr id="8" name="Tekstin paikkamerkki 7">
            <a:extLst>
              <a:ext uri="{FF2B5EF4-FFF2-40B4-BE49-F238E27FC236}">
                <a16:creationId xmlns:a16="http://schemas.microsoft.com/office/drawing/2014/main" id="{DC69B8CC-ED2D-3683-9906-69D852C7DA4D}"/>
              </a:ext>
            </a:extLst>
          </p:cNvPr>
          <p:cNvSpPr>
            <a:spLocks noGrp="1"/>
          </p:cNvSpPr>
          <p:nvPr>
            <p:ph type="body" sz="quarter" idx="18"/>
          </p:nvPr>
        </p:nvSpPr>
        <p:spPr>
          <a:xfrm>
            <a:off x="5070474" y="5496560"/>
            <a:ext cx="3819526" cy="1144224"/>
          </a:xfrm>
          <a:prstGeom prst="roundRect">
            <a:avLst/>
          </a:prstGeom>
          <a:solidFill>
            <a:schemeClr val="accent6"/>
          </a:solidFill>
        </p:spPr>
        <p:txBody>
          <a:bodyPr lIns="108000" tIns="108000" rIns="108000" bIns="108000" anchor="ctr" anchorCtr="0">
            <a:normAutofit/>
          </a:bodyPr>
          <a:lstStyle>
            <a:lvl1pPr marL="0" indent="0">
              <a:buNone/>
              <a:defRPr sz="24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spTree>
    <p:extLst>
      <p:ext uri="{BB962C8B-B14F-4D97-AF65-F5344CB8AC3E}">
        <p14:creationId xmlns:p14="http://schemas.microsoft.com/office/powerpoint/2010/main" val="626835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ksti oik + pyöreäreunainen kuva vas">
    <p:spTree>
      <p:nvGrpSpPr>
        <p:cNvPr id="1" name=""/>
        <p:cNvGrpSpPr/>
        <p:nvPr/>
      </p:nvGrpSpPr>
      <p:grpSpPr>
        <a:xfrm>
          <a:off x="0" y="0"/>
          <a:ext cx="0" cy="0"/>
          <a:chOff x="0" y="0"/>
          <a:chExt cx="0" cy="0"/>
        </a:xfrm>
      </p:grpSpPr>
      <p:sp>
        <p:nvSpPr>
          <p:cNvPr id="19" name="Kuva 17">
            <a:extLst>
              <a:ext uri="{FF2B5EF4-FFF2-40B4-BE49-F238E27FC236}">
                <a16:creationId xmlns:a16="http://schemas.microsoft.com/office/drawing/2014/main" id="{F94B1009-13DF-7C4B-841E-86C797A79488}"/>
              </a:ext>
              <a:ext uri="{C183D7F6-B498-43B3-948B-1728B52AA6E4}">
                <adec:decorative xmlns:adec="http://schemas.microsoft.com/office/drawing/2017/decorative" val="1"/>
              </a:ext>
            </a:extLst>
          </p:cNvPr>
          <p:cNvSpPr/>
          <p:nvPr userDrawn="1"/>
        </p:nvSpPr>
        <p:spPr>
          <a:xfrm rot="11332094">
            <a:off x="10962671" y="-423196"/>
            <a:ext cx="1940208" cy="2858459"/>
          </a:xfrm>
          <a:custGeom>
            <a:avLst/>
            <a:gdLst>
              <a:gd name="connsiteX0" fmla="*/ 1271912 w 1940208"/>
              <a:gd name="connsiteY0" fmla="*/ 5434524 h 5446914"/>
              <a:gd name="connsiteX1" fmla="*/ 1216448 w 1940208"/>
              <a:gd name="connsiteY1" fmla="*/ 4651669 h 5446914"/>
              <a:gd name="connsiteX2" fmla="*/ 1329109 w 1940208"/>
              <a:gd name="connsiteY2" fmla="*/ 3890250 h 5446914"/>
              <a:gd name="connsiteX3" fmla="*/ 1732376 w 1940208"/>
              <a:gd name="connsiteY3" fmla="*/ 2731742 h 5446914"/>
              <a:gd name="connsiteX4" fmla="*/ 1908877 w 1940208"/>
              <a:gd name="connsiteY4" fmla="*/ 2047305 h 5446914"/>
              <a:gd name="connsiteX5" fmla="*/ 1881723 w 1940208"/>
              <a:gd name="connsiteY5" fmla="*/ 1828394 h 5446914"/>
              <a:gd name="connsiteX6" fmla="*/ 1706161 w 1940208"/>
              <a:gd name="connsiteY6" fmla="*/ 1759245 h 5446914"/>
              <a:gd name="connsiteX7" fmla="*/ 1563963 w 1940208"/>
              <a:gd name="connsiteY7" fmla="*/ 1782959 h 5446914"/>
              <a:gd name="connsiteX8" fmla="*/ 1220059 w 1940208"/>
              <a:gd name="connsiteY8" fmla="*/ 1808454 h 5446914"/>
              <a:gd name="connsiteX9" fmla="*/ 1077500 w 1940208"/>
              <a:gd name="connsiteY9" fmla="*/ 1629280 h 5446914"/>
              <a:gd name="connsiteX10" fmla="*/ 1177739 w 1940208"/>
              <a:gd name="connsiteY10" fmla="*/ 1430807 h 5446914"/>
              <a:gd name="connsiteX11" fmla="*/ 1367384 w 1940208"/>
              <a:gd name="connsiteY11" fmla="*/ 1023534 h 5446914"/>
              <a:gd name="connsiteX12" fmla="*/ 1251618 w 1940208"/>
              <a:gd name="connsiteY12" fmla="*/ 1028946 h 5446914"/>
              <a:gd name="connsiteX13" fmla="*/ 812242 w 1940208"/>
              <a:gd name="connsiteY13" fmla="*/ 1281115 h 5446914"/>
              <a:gd name="connsiteX14" fmla="*/ 555145 w 1940208"/>
              <a:gd name="connsiteY14" fmla="*/ 1369064 h 5446914"/>
              <a:gd name="connsiteX15" fmla="*/ 447467 w 1940208"/>
              <a:gd name="connsiteY15" fmla="*/ 1274919 h 5446914"/>
              <a:gd name="connsiteX16" fmla="*/ 504448 w 1940208"/>
              <a:gd name="connsiteY16" fmla="*/ 1100445 h 5446914"/>
              <a:gd name="connsiteX17" fmla="*/ 677627 w 1940208"/>
              <a:gd name="connsiteY17" fmla="*/ 846710 h 5446914"/>
              <a:gd name="connsiteX18" fmla="*/ 906559 w 1940208"/>
              <a:gd name="connsiteY18" fmla="*/ 537357 h 5446914"/>
              <a:gd name="connsiteX19" fmla="*/ 1086961 w 1940208"/>
              <a:gd name="connsiteY19" fmla="*/ 99391 h 5446914"/>
              <a:gd name="connsiteX20" fmla="*/ 1026658 w 1940208"/>
              <a:gd name="connsiteY20" fmla="*/ 28961 h 5446914"/>
              <a:gd name="connsiteX21" fmla="*/ 902082 w 1940208"/>
              <a:gd name="connsiteY21" fmla="*/ 41281 h 5446914"/>
              <a:gd name="connsiteX22" fmla="*/ 672861 w 1940208"/>
              <a:gd name="connsiteY22" fmla="*/ 146108 h 5446914"/>
              <a:gd name="connsiteX23" fmla="*/ 400092 w 1940208"/>
              <a:gd name="connsiteY23" fmla="*/ 393006 h 5446914"/>
              <a:gd name="connsiteX24" fmla="*/ 118368 w 1940208"/>
              <a:gd name="connsiteY24" fmla="*/ 761040 h 5446914"/>
              <a:gd name="connsiteX25" fmla="*/ 28384 w 1940208"/>
              <a:gd name="connsiteY25" fmla="*/ 948546 h 5446914"/>
              <a:gd name="connsiteX26" fmla="*/ 508 w 1940208"/>
              <a:gd name="connsiteY26" fmla="*/ 940997 h 5446914"/>
              <a:gd name="connsiteX27" fmla="*/ 98869 w 1940208"/>
              <a:gd name="connsiteY27" fmla="*/ 738180 h 5446914"/>
              <a:gd name="connsiteX28" fmla="*/ 377777 w 1940208"/>
              <a:gd name="connsiteY28" fmla="*/ 375060 h 5446914"/>
              <a:gd name="connsiteX29" fmla="*/ 886338 w 1940208"/>
              <a:gd name="connsiteY29" fmla="*/ 15573 h 5446914"/>
              <a:gd name="connsiteX30" fmla="*/ 999937 w 1940208"/>
              <a:gd name="connsiteY30" fmla="*/ 689 h 5446914"/>
              <a:gd name="connsiteX31" fmla="*/ 1057062 w 1940208"/>
              <a:gd name="connsiteY31" fmla="*/ 8594 h 5446914"/>
              <a:gd name="connsiteX32" fmla="*/ 1118376 w 1940208"/>
              <a:gd name="connsiteY32" fmla="*/ 165905 h 5446914"/>
              <a:gd name="connsiteX33" fmla="*/ 941946 w 1940208"/>
              <a:gd name="connsiteY33" fmla="*/ 536360 h 5446914"/>
              <a:gd name="connsiteX34" fmla="*/ 685427 w 1940208"/>
              <a:gd name="connsiteY34" fmla="*/ 884169 h 5446914"/>
              <a:gd name="connsiteX35" fmla="*/ 495709 w 1940208"/>
              <a:gd name="connsiteY35" fmla="*/ 1191314 h 5446914"/>
              <a:gd name="connsiteX36" fmla="*/ 489571 w 1940208"/>
              <a:gd name="connsiteY36" fmla="*/ 1314728 h 5446914"/>
              <a:gd name="connsiteX37" fmla="*/ 720091 w 1940208"/>
              <a:gd name="connsiteY37" fmla="*/ 1300200 h 5446914"/>
              <a:gd name="connsiteX38" fmla="*/ 1019653 w 1940208"/>
              <a:gd name="connsiteY38" fmla="*/ 1109062 h 5446914"/>
              <a:gd name="connsiteX39" fmla="*/ 1305421 w 1940208"/>
              <a:gd name="connsiteY39" fmla="*/ 988497 h 5446914"/>
              <a:gd name="connsiteX40" fmla="*/ 1419237 w 1940208"/>
              <a:gd name="connsiteY40" fmla="*/ 1093537 h 5446914"/>
              <a:gd name="connsiteX41" fmla="*/ 1225764 w 1940208"/>
              <a:gd name="connsiteY41" fmla="*/ 1415852 h 5446914"/>
              <a:gd name="connsiteX42" fmla="*/ 1108987 w 1940208"/>
              <a:gd name="connsiteY42" fmla="*/ 1687105 h 5446914"/>
              <a:gd name="connsiteX43" fmla="*/ 1321309 w 1940208"/>
              <a:gd name="connsiteY43" fmla="*/ 1791861 h 5446914"/>
              <a:gd name="connsiteX44" fmla="*/ 1763141 w 1940208"/>
              <a:gd name="connsiteY44" fmla="*/ 1726985 h 5446914"/>
              <a:gd name="connsiteX45" fmla="*/ 1921299 w 1940208"/>
              <a:gd name="connsiteY45" fmla="*/ 2180333 h 5446914"/>
              <a:gd name="connsiteX46" fmla="*/ 1840487 w 1940208"/>
              <a:gd name="connsiteY46" fmla="*/ 2494315 h 5446914"/>
              <a:gd name="connsiteX47" fmla="*/ 1723926 w 1940208"/>
              <a:gd name="connsiteY47" fmla="*/ 2839275 h 5446914"/>
              <a:gd name="connsiteX48" fmla="*/ 1246347 w 1940208"/>
              <a:gd name="connsiteY48" fmla="*/ 4619481 h 5446914"/>
              <a:gd name="connsiteX49" fmla="*/ 1272778 w 1940208"/>
              <a:gd name="connsiteY49" fmla="*/ 5156006 h 5446914"/>
              <a:gd name="connsiteX50" fmla="*/ 1300655 w 1940208"/>
              <a:gd name="connsiteY50" fmla="*/ 5430749 h 5446914"/>
              <a:gd name="connsiteX51" fmla="*/ 1286500 w 1940208"/>
              <a:gd name="connsiteY51" fmla="*/ 5446915 h 5446914"/>
              <a:gd name="connsiteX52" fmla="*/ 1272056 w 1940208"/>
              <a:gd name="connsiteY52" fmla="*/ 5434667 h 5446914"/>
              <a:gd name="connsiteX0" fmla="*/ 1271912 w 1940208"/>
              <a:gd name="connsiteY0" fmla="*/ 5434524 h 5446915"/>
              <a:gd name="connsiteX1" fmla="*/ 1216448 w 1940208"/>
              <a:gd name="connsiteY1" fmla="*/ 4651669 h 5446915"/>
              <a:gd name="connsiteX2" fmla="*/ 1732376 w 1940208"/>
              <a:gd name="connsiteY2" fmla="*/ 2731742 h 5446915"/>
              <a:gd name="connsiteX3" fmla="*/ 1908877 w 1940208"/>
              <a:gd name="connsiteY3" fmla="*/ 2047305 h 5446915"/>
              <a:gd name="connsiteX4" fmla="*/ 1881723 w 1940208"/>
              <a:gd name="connsiteY4" fmla="*/ 1828394 h 5446915"/>
              <a:gd name="connsiteX5" fmla="*/ 1706161 w 1940208"/>
              <a:gd name="connsiteY5" fmla="*/ 1759245 h 5446915"/>
              <a:gd name="connsiteX6" fmla="*/ 1563963 w 1940208"/>
              <a:gd name="connsiteY6" fmla="*/ 1782959 h 5446915"/>
              <a:gd name="connsiteX7" fmla="*/ 1220059 w 1940208"/>
              <a:gd name="connsiteY7" fmla="*/ 1808454 h 5446915"/>
              <a:gd name="connsiteX8" fmla="*/ 1077500 w 1940208"/>
              <a:gd name="connsiteY8" fmla="*/ 1629280 h 5446915"/>
              <a:gd name="connsiteX9" fmla="*/ 1177739 w 1940208"/>
              <a:gd name="connsiteY9" fmla="*/ 1430807 h 5446915"/>
              <a:gd name="connsiteX10" fmla="*/ 1367384 w 1940208"/>
              <a:gd name="connsiteY10" fmla="*/ 1023534 h 5446915"/>
              <a:gd name="connsiteX11" fmla="*/ 1251618 w 1940208"/>
              <a:gd name="connsiteY11" fmla="*/ 1028946 h 5446915"/>
              <a:gd name="connsiteX12" fmla="*/ 812242 w 1940208"/>
              <a:gd name="connsiteY12" fmla="*/ 1281115 h 5446915"/>
              <a:gd name="connsiteX13" fmla="*/ 555145 w 1940208"/>
              <a:gd name="connsiteY13" fmla="*/ 1369064 h 5446915"/>
              <a:gd name="connsiteX14" fmla="*/ 447467 w 1940208"/>
              <a:gd name="connsiteY14" fmla="*/ 1274919 h 5446915"/>
              <a:gd name="connsiteX15" fmla="*/ 504448 w 1940208"/>
              <a:gd name="connsiteY15" fmla="*/ 1100445 h 5446915"/>
              <a:gd name="connsiteX16" fmla="*/ 677627 w 1940208"/>
              <a:gd name="connsiteY16" fmla="*/ 846710 h 5446915"/>
              <a:gd name="connsiteX17" fmla="*/ 906559 w 1940208"/>
              <a:gd name="connsiteY17" fmla="*/ 537357 h 5446915"/>
              <a:gd name="connsiteX18" fmla="*/ 1086961 w 1940208"/>
              <a:gd name="connsiteY18" fmla="*/ 99391 h 5446915"/>
              <a:gd name="connsiteX19" fmla="*/ 1026658 w 1940208"/>
              <a:gd name="connsiteY19" fmla="*/ 28961 h 5446915"/>
              <a:gd name="connsiteX20" fmla="*/ 902082 w 1940208"/>
              <a:gd name="connsiteY20" fmla="*/ 41281 h 5446915"/>
              <a:gd name="connsiteX21" fmla="*/ 672861 w 1940208"/>
              <a:gd name="connsiteY21" fmla="*/ 146108 h 5446915"/>
              <a:gd name="connsiteX22" fmla="*/ 400092 w 1940208"/>
              <a:gd name="connsiteY22" fmla="*/ 393006 h 5446915"/>
              <a:gd name="connsiteX23" fmla="*/ 118368 w 1940208"/>
              <a:gd name="connsiteY23" fmla="*/ 761040 h 5446915"/>
              <a:gd name="connsiteX24" fmla="*/ 28384 w 1940208"/>
              <a:gd name="connsiteY24" fmla="*/ 948546 h 5446915"/>
              <a:gd name="connsiteX25" fmla="*/ 508 w 1940208"/>
              <a:gd name="connsiteY25" fmla="*/ 940997 h 5446915"/>
              <a:gd name="connsiteX26" fmla="*/ 98869 w 1940208"/>
              <a:gd name="connsiteY26" fmla="*/ 738180 h 5446915"/>
              <a:gd name="connsiteX27" fmla="*/ 377777 w 1940208"/>
              <a:gd name="connsiteY27" fmla="*/ 375060 h 5446915"/>
              <a:gd name="connsiteX28" fmla="*/ 886338 w 1940208"/>
              <a:gd name="connsiteY28" fmla="*/ 15573 h 5446915"/>
              <a:gd name="connsiteX29" fmla="*/ 999937 w 1940208"/>
              <a:gd name="connsiteY29" fmla="*/ 689 h 5446915"/>
              <a:gd name="connsiteX30" fmla="*/ 1057062 w 1940208"/>
              <a:gd name="connsiteY30" fmla="*/ 8594 h 5446915"/>
              <a:gd name="connsiteX31" fmla="*/ 1118376 w 1940208"/>
              <a:gd name="connsiteY31" fmla="*/ 165905 h 5446915"/>
              <a:gd name="connsiteX32" fmla="*/ 941946 w 1940208"/>
              <a:gd name="connsiteY32" fmla="*/ 536360 h 5446915"/>
              <a:gd name="connsiteX33" fmla="*/ 685427 w 1940208"/>
              <a:gd name="connsiteY33" fmla="*/ 884169 h 5446915"/>
              <a:gd name="connsiteX34" fmla="*/ 495709 w 1940208"/>
              <a:gd name="connsiteY34" fmla="*/ 1191314 h 5446915"/>
              <a:gd name="connsiteX35" fmla="*/ 489571 w 1940208"/>
              <a:gd name="connsiteY35" fmla="*/ 1314728 h 5446915"/>
              <a:gd name="connsiteX36" fmla="*/ 720091 w 1940208"/>
              <a:gd name="connsiteY36" fmla="*/ 1300200 h 5446915"/>
              <a:gd name="connsiteX37" fmla="*/ 1019653 w 1940208"/>
              <a:gd name="connsiteY37" fmla="*/ 1109062 h 5446915"/>
              <a:gd name="connsiteX38" fmla="*/ 1305421 w 1940208"/>
              <a:gd name="connsiteY38" fmla="*/ 988497 h 5446915"/>
              <a:gd name="connsiteX39" fmla="*/ 1419237 w 1940208"/>
              <a:gd name="connsiteY39" fmla="*/ 1093537 h 5446915"/>
              <a:gd name="connsiteX40" fmla="*/ 1225764 w 1940208"/>
              <a:gd name="connsiteY40" fmla="*/ 1415852 h 5446915"/>
              <a:gd name="connsiteX41" fmla="*/ 1108987 w 1940208"/>
              <a:gd name="connsiteY41" fmla="*/ 1687105 h 5446915"/>
              <a:gd name="connsiteX42" fmla="*/ 1321309 w 1940208"/>
              <a:gd name="connsiteY42" fmla="*/ 1791861 h 5446915"/>
              <a:gd name="connsiteX43" fmla="*/ 1763141 w 1940208"/>
              <a:gd name="connsiteY43" fmla="*/ 1726985 h 5446915"/>
              <a:gd name="connsiteX44" fmla="*/ 1921299 w 1940208"/>
              <a:gd name="connsiteY44" fmla="*/ 2180333 h 5446915"/>
              <a:gd name="connsiteX45" fmla="*/ 1840487 w 1940208"/>
              <a:gd name="connsiteY45" fmla="*/ 2494315 h 5446915"/>
              <a:gd name="connsiteX46" fmla="*/ 1723926 w 1940208"/>
              <a:gd name="connsiteY46" fmla="*/ 2839275 h 5446915"/>
              <a:gd name="connsiteX47" fmla="*/ 1246347 w 1940208"/>
              <a:gd name="connsiteY47" fmla="*/ 4619481 h 5446915"/>
              <a:gd name="connsiteX48" fmla="*/ 1272778 w 1940208"/>
              <a:gd name="connsiteY48" fmla="*/ 5156006 h 5446915"/>
              <a:gd name="connsiteX49" fmla="*/ 1300655 w 1940208"/>
              <a:gd name="connsiteY49" fmla="*/ 5430749 h 5446915"/>
              <a:gd name="connsiteX50" fmla="*/ 1286500 w 1940208"/>
              <a:gd name="connsiteY50" fmla="*/ 5446915 h 5446915"/>
              <a:gd name="connsiteX51" fmla="*/ 1272056 w 1940208"/>
              <a:gd name="connsiteY51" fmla="*/ 5434667 h 5446915"/>
              <a:gd name="connsiteX52" fmla="*/ 1271912 w 1940208"/>
              <a:gd name="connsiteY52" fmla="*/ 5434524 h 5446915"/>
              <a:gd name="connsiteX0" fmla="*/ 1271912 w 1940208"/>
              <a:gd name="connsiteY0" fmla="*/ 5434524 h 5446915"/>
              <a:gd name="connsiteX1" fmla="*/ 1216448 w 1940208"/>
              <a:gd name="connsiteY1" fmla="*/ 4651669 h 5446915"/>
              <a:gd name="connsiteX2" fmla="*/ 1732376 w 1940208"/>
              <a:gd name="connsiteY2" fmla="*/ 2731742 h 5446915"/>
              <a:gd name="connsiteX3" fmla="*/ 1908877 w 1940208"/>
              <a:gd name="connsiteY3" fmla="*/ 2047305 h 5446915"/>
              <a:gd name="connsiteX4" fmla="*/ 1881723 w 1940208"/>
              <a:gd name="connsiteY4" fmla="*/ 1828394 h 5446915"/>
              <a:gd name="connsiteX5" fmla="*/ 1706161 w 1940208"/>
              <a:gd name="connsiteY5" fmla="*/ 1759245 h 5446915"/>
              <a:gd name="connsiteX6" fmla="*/ 1563963 w 1940208"/>
              <a:gd name="connsiteY6" fmla="*/ 1782959 h 5446915"/>
              <a:gd name="connsiteX7" fmla="*/ 1220059 w 1940208"/>
              <a:gd name="connsiteY7" fmla="*/ 1808454 h 5446915"/>
              <a:gd name="connsiteX8" fmla="*/ 1077500 w 1940208"/>
              <a:gd name="connsiteY8" fmla="*/ 1629280 h 5446915"/>
              <a:gd name="connsiteX9" fmla="*/ 1177739 w 1940208"/>
              <a:gd name="connsiteY9" fmla="*/ 1430807 h 5446915"/>
              <a:gd name="connsiteX10" fmla="*/ 1367384 w 1940208"/>
              <a:gd name="connsiteY10" fmla="*/ 1023534 h 5446915"/>
              <a:gd name="connsiteX11" fmla="*/ 1251618 w 1940208"/>
              <a:gd name="connsiteY11" fmla="*/ 1028946 h 5446915"/>
              <a:gd name="connsiteX12" fmla="*/ 812242 w 1940208"/>
              <a:gd name="connsiteY12" fmla="*/ 1281115 h 5446915"/>
              <a:gd name="connsiteX13" fmla="*/ 555145 w 1940208"/>
              <a:gd name="connsiteY13" fmla="*/ 1369064 h 5446915"/>
              <a:gd name="connsiteX14" fmla="*/ 447467 w 1940208"/>
              <a:gd name="connsiteY14" fmla="*/ 1274919 h 5446915"/>
              <a:gd name="connsiteX15" fmla="*/ 504448 w 1940208"/>
              <a:gd name="connsiteY15" fmla="*/ 1100445 h 5446915"/>
              <a:gd name="connsiteX16" fmla="*/ 677627 w 1940208"/>
              <a:gd name="connsiteY16" fmla="*/ 846710 h 5446915"/>
              <a:gd name="connsiteX17" fmla="*/ 906559 w 1940208"/>
              <a:gd name="connsiteY17" fmla="*/ 537357 h 5446915"/>
              <a:gd name="connsiteX18" fmla="*/ 1086961 w 1940208"/>
              <a:gd name="connsiteY18" fmla="*/ 99391 h 5446915"/>
              <a:gd name="connsiteX19" fmla="*/ 1026658 w 1940208"/>
              <a:gd name="connsiteY19" fmla="*/ 28961 h 5446915"/>
              <a:gd name="connsiteX20" fmla="*/ 902082 w 1940208"/>
              <a:gd name="connsiteY20" fmla="*/ 41281 h 5446915"/>
              <a:gd name="connsiteX21" fmla="*/ 672861 w 1940208"/>
              <a:gd name="connsiteY21" fmla="*/ 146108 h 5446915"/>
              <a:gd name="connsiteX22" fmla="*/ 400092 w 1940208"/>
              <a:gd name="connsiteY22" fmla="*/ 393006 h 5446915"/>
              <a:gd name="connsiteX23" fmla="*/ 118368 w 1940208"/>
              <a:gd name="connsiteY23" fmla="*/ 761040 h 5446915"/>
              <a:gd name="connsiteX24" fmla="*/ 28384 w 1940208"/>
              <a:gd name="connsiteY24" fmla="*/ 948546 h 5446915"/>
              <a:gd name="connsiteX25" fmla="*/ 508 w 1940208"/>
              <a:gd name="connsiteY25" fmla="*/ 940997 h 5446915"/>
              <a:gd name="connsiteX26" fmla="*/ 98869 w 1940208"/>
              <a:gd name="connsiteY26" fmla="*/ 738180 h 5446915"/>
              <a:gd name="connsiteX27" fmla="*/ 377777 w 1940208"/>
              <a:gd name="connsiteY27" fmla="*/ 375060 h 5446915"/>
              <a:gd name="connsiteX28" fmla="*/ 886338 w 1940208"/>
              <a:gd name="connsiteY28" fmla="*/ 15573 h 5446915"/>
              <a:gd name="connsiteX29" fmla="*/ 999937 w 1940208"/>
              <a:gd name="connsiteY29" fmla="*/ 689 h 5446915"/>
              <a:gd name="connsiteX30" fmla="*/ 1057062 w 1940208"/>
              <a:gd name="connsiteY30" fmla="*/ 8594 h 5446915"/>
              <a:gd name="connsiteX31" fmla="*/ 1118376 w 1940208"/>
              <a:gd name="connsiteY31" fmla="*/ 165905 h 5446915"/>
              <a:gd name="connsiteX32" fmla="*/ 941946 w 1940208"/>
              <a:gd name="connsiteY32" fmla="*/ 536360 h 5446915"/>
              <a:gd name="connsiteX33" fmla="*/ 685427 w 1940208"/>
              <a:gd name="connsiteY33" fmla="*/ 884169 h 5446915"/>
              <a:gd name="connsiteX34" fmla="*/ 495709 w 1940208"/>
              <a:gd name="connsiteY34" fmla="*/ 1191314 h 5446915"/>
              <a:gd name="connsiteX35" fmla="*/ 489571 w 1940208"/>
              <a:gd name="connsiteY35" fmla="*/ 1314728 h 5446915"/>
              <a:gd name="connsiteX36" fmla="*/ 720091 w 1940208"/>
              <a:gd name="connsiteY36" fmla="*/ 1300200 h 5446915"/>
              <a:gd name="connsiteX37" fmla="*/ 1019653 w 1940208"/>
              <a:gd name="connsiteY37" fmla="*/ 1109062 h 5446915"/>
              <a:gd name="connsiteX38" fmla="*/ 1305421 w 1940208"/>
              <a:gd name="connsiteY38" fmla="*/ 988497 h 5446915"/>
              <a:gd name="connsiteX39" fmla="*/ 1419237 w 1940208"/>
              <a:gd name="connsiteY39" fmla="*/ 1093537 h 5446915"/>
              <a:gd name="connsiteX40" fmla="*/ 1225764 w 1940208"/>
              <a:gd name="connsiteY40" fmla="*/ 1415852 h 5446915"/>
              <a:gd name="connsiteX41" fmla="*/ 1108987 w 1940208"/>
              <a:gd name="connsiteY41" fmla="*/ 1687105 h 5446915"/>
              <a:gd name="connsiteX42" fmla="*/ 1321309 w 1940208"/>
              <a:gd name="connsiteY42" fmla="*/ 1791861 h 5446915"/>
              <a:gd name="connsiteX43" fmla="*/ 1763141 w 1940208"/>
              <a:gd name="connsiteY43" fmla="*/ 1726985 h 5446915"/>
              <a:gd name="connsiteX44" fmla="*/ 1921299 w 1940208"/>
              <a:gd name="connsiteY44" fmla="*/ 2180333 h 5446915"/>
              <a:gd name="connsiteX45" fmla="*/ 1840487 w 1940208"/>
              <a:gd name="connsiteY45" fmla="*/ 2494315 h 5446915"/>
              <a:gd name="connsiteX46" fmla="*/ 1723926 w 1940208"/>
              <a:gd name="connsiteY46" fmla="*/ 2839275 h 5446915"/>
              <a:gd name="connsiteX47" fmla="*/ 1272778 w 1940208"/>
              <a:gd name="connsiteY47" fmla="*/ 5156006 h 5446915"/>
              <a:gd name="connsiteX48" fmla="*/ 1300655 w 1940208"/>
              <a:gd name="connsiteY48" fmla="*/ 5430749 h 5446915"/>
              <a:gd name="connsiteX49" fmla="*/ 1286500 w 1940208"/>
              <a:gd name="connsiteY49" fmla="*/ 5446915 h 5446915"/>
              <a:gd name="connsiteX50" fmla="*/ 1272056 w 1940208"/>
              <a:gd name="connsiteY50" fmla="*/ 5434667 h 5446915"/>
              <a:gd name="connsiteX51" fmla="*/ 1271912 w 1940208"/>
              <a:gd name="connsiteY51" fmla="*/ 5434524 h 5446915"/>
              <a:gd name="connsiteX0" fmla="*/ 1271912 w 1940208"/>
              <a:gd name="connsiteY0" fmla="*/ 5434524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272778 w 1940208"/>
              <a:gd name="connsiteY46" fmla="*/ 5156006 h 5446915"/>
              <a:gd name="connsiteX47" fmla="*/ 1300655 w 1940208"/>
              <a:gd name="connsiteY47" fmla="*/ 5430749 h 5446915"/>
              <a:gd name="connsiteX48" fmla="*/ 1286500 w 1940208"/>
              <a:gd name="connsiteY48" fmla="*/ 5446915 h 5446915"/>
              <a:gd name="connsiteX49" fmla="*/ 1272056 w 1940208"/>
              <a:gd name="connsiteY49" fmla="*/ 5434667 h 5446915"/>
              <a:gd name="connsiteX50" fmla="*/ 1271912 w 1940208"/>
              <a:gd name="connsiteY50" fmla="*/ 5434524 h 5446915"/>
              <a:gd name="connsiteX0" fmla="*/ 1271912 w 1940208"/>
              <a:gd name="connsiteY0" fmla="*/ 5434524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48" fmla="*/ 1272056 w 1940208"/>
              <a:gd name="connsiteY48" fmla="*/ 5434667 h 5446915"/>
              <a:gd name="connsiteX49" fmla="*/ 1271912 w 1940208"/>
              <a:gd name="connsiteY49" fmla="*/ 5434524 h 5446915"/>
              <a:gd name="connsiteX0" fmla="*/ 1272056 w 1940208"/>
              <a:gd name="connsiteY0" fmla="*/ 5434667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48" fmla="*/ 1272056 w 1940208"/>
              <a:gd name="connsiteY48" fmla="*/ 5434667 h 5446915"/>
              <a:gd name="connsiteX0" fmla="*/ 1286500 w 1940208"/>
              <a:gd name="connsiteY0" fmla="*/ 5446915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0" fmla="*/ 1300655 w 1940208"/>
              <a:gd name="connsiteY0" fmla="*/ 5430749 h 5430749"/>
              <a:gd name="connsiteX1" fmla="*/ 1732376 w 1940208"/>
              <a:gd name="connsiteY1" fmla="*/ 2731742 h 5430749"/>
              <a:gd name="connsiteX2" fmla="*/ 1908877 w 1940208"/>
              <a:gd name="connsiteY2" fmla="*/ 2047305 h 5430749"/>
              <a:gd name="connsiteX3" fmla="*/ 1881723 w 1940208"/>
              <a:gd name="connsiteY3" fmla="*/ 1828394 h 5430749"/>
              <a:gd name="connsiteX4" fmla="*/ 1706161 w 1940208"/>
              <a:gd name="connsiteY4" fmla="*/ 1759245 h 5430749"/>
              <a:gd name="connsiteX5" fmla="*/ 1563963 w 1940208"/>
              <a:gd name="connsiteY5" fmla="*/ 1782959 h 5430749"/>
              <a:gd name="connsiteX6" fmla="*/ 1220059 w 1940208"/>
              <a:gd name="connsiteY6" fmla="*/ 1808454 h 5430749"/>
              <a:gd name="connsiteX7" fmla="*/ 1077500 w 1940208"/>
              <a:gd name="connsiteY7" fmla="*/ 1629280 h 5430749"/>
              <a:gd name="connsiteX8" fmla="*/ 1177739 w 1940208"/>
              <a:gd name="connsiteY8" fmla="*/ 1430807 h 5430749"/>
              <a:gd name="connsiteX9" fmla="*/ 1367384 w 1940208"/>
              <a:gd name="connsiteY9" fmla="*/ 1023534 h 5430749"/>
              <a:gd name="connsiteX10" fmla="*/ 1251618 w 1940208"/>
              <a:gd name="connsiteY10" fmla="*/ 1028946 h 5430749"/>
              <a:gd name="connsiteX11" fmla="*/ 812242 w 1940208"/>
              <a:gd name="connsiteY11" fmla="*/ 1281115 h 5430749"/>
              <a:gd name="connsiteX12" fmla="*/ 555145 w 1940208"/>
              <a:gd name="connsiteY12" fmla="*/ 1369064 h 5430749"/>
              <a:gd name="connsiteX13" fmla="*/ 447467 w 1940208"/>
              <a:gd name="connsiteY13" fmla="*/ 1274919 h 5430749"/>
              <a:gd name="connsiteX14" fmla="*/ 504448 w 1940208"/>
              <a:gd name="connsiteY14" fmla="*/ 1100445 h 5430749"/>
              <a:gd name="connsiteX15" fmla="*/ 677627 w 1940208"/>
              <a:gd name="connsiteY15" fmla="*/ 846710 h 5430749"/>
              <a:gd name="connsiteX16" fmla="*/ 906559 w 1940208"/>
              <a:gd name="connsiteY16" fmla="*/ 537357 h 5430749"/>
              <a:gd name="connsiteX17" fmla="*/ 1086961 w 1940208"/>
              <a:gd name="connsiteY17" fmla="*/ 99391 h 5430749"/>
              <a:gd name="connsiteX18" fmla="*/ 1026658 w 1940208"/>
              <a:gd name="connsiteY18" fmla="*/ 28961 h 5430749"/>
              <a:gd name="connsiteX19" fmla="*/ 902082 w 1940208"/>
              <a:gd name="connsiteY19" fmla="*/ 41281 h 5430749"/>
              <a:gd name="connsiteX20" fmla="*/ 672861 w 1940208"/>
              <a:gd name="connsiteY20" fmla="*/ 146108 h 5430749"/>
              <a:gd name="connsiteX21" fmla="*/ 400092 w 1940208"/>
              <a:gd name="connsiteY21" fmla="*/ 393006 h 5430749"/>
              <a:gd name="connsiteX22" fmla="*/ 118368 w 1940208"/>
              <a:gd name="connsiteY22" fmla="*/ 761040 h 5430749"/>
              <a:gd name="connsiteX23" fmla="*/ 28384 w 1940208"/>
              <a:gd name="connsiteY23" fmla="*/ 948546 h 5430749"/>
              <a:gd name="connsiteX24" fmla="*/ 508 w 1940208"/>
              <a:gd name="connsiteY24" fmla="*/ 940997 h 5430749"/>
              <a:gd name="connsiteX25" fmla="*/ 98869 w 1940208"/>
              <a:gd name="connsiteY25" fmla="*/ 738180 h 5430749"/>
              <a:gd name="connsiteX26" fmla="*/ 377777 w 1940208"/>
              <a:gd name="connsiteY26" fmla="*/ 375060 h 5430749"/>
              <a:gd name="connsiteX27" fmla="*/ 886338 w 1940208"/>
              <a:gd name="connsiteY27" fmla="*/ 15573 h 5430749"/>
              <a:gd name="connsiteX28" fmla="*/ 999937 w 1940208"/>
              <a:gd name="connsiteY28" fmla="*/ 689 h 5430749"/>
              <a:gd name="connsiteX29" fmla="*/ 1057062 w 1940208"/>
              <a:gd name="connsiteY29" fmla="*/ 8594 h 5430749"/>
              <a:gd name="connsiteX30" fmla="*/ 1118376 w 1940208"/>
              <a:gd name="connsiteY30" fmla="*/ 165905 h 5430749"/>
              <a:gd name="connsiteX31" fmla="*/ 941946 w 1940208"/>
              <a:gd name="connsiteY31" fmla="*/ 536360 h 5430749"/>
              <a:gd name="connsiteX32" fmla="*/ 685427 w 1940208"/>
              <a:gd name="connsiteY32" fmla="*/ 884169 h 5430749"/>
              <a:gd name="connsiteX33" fmla="*/ 495709 w 1940208"/>
              <a:gd name="connsiteY33" fmla="*/ 1191314 h 5430749"/>
              <a:gd name="connsiteX34" fmla="*/ 489571 w 1940208"/>
              <a:gd name="connsiteY34" fmla="*/ 1314728 h 5430749"/>
              <a:gd name="connsiteX35" fmla="*/ 720091 w 1940208"/>
              <a:gd name="connsiteY35" fmla="*/ 1300200 h 5430749"/>
              <a:gd name="connsiteX36" fmla="*/ 1019653 w 1940208"/>
              <a:gd name="connsiteY36" fmla="*/ 1109062 h 5430749"/>
              <a:gd name="connsiteX37" fmla="*/ 1305421 w 1940208"/>
              <a:gd name="connsiteY37" fmla="*/ 988497 h 5430749"/>
              <a:gd name="connsiteX38" fmla="*/ 1419237 w 1940208"/>
              <a:gd name="connsiteY38" fmla="*/ 1093537 h 5430749"/>
              <a:gd name="connsiteX39" fmla="*/ 1225764 w 1940208"/>
              <a:gd name="connsiteY39" fmla="*/ 1415852 h 5430749"/>
              <a:gd name="connsiteX40" fmla="*/ 1108987 w 1940208"/>
              <a:gd name="connsiteY40" fmla="*/ 1687105 h 5430749"/>
              <a:gd name="connsiteX41" fmla="*/ 1321309 w 1940208"/>
              <a:gd name="connsiteY41" fmla="*/ 1791861 h 5430749"/>
              <a:gd name="connsiteX42" fmla="*/ 1763141 w 1940208"/>
              <a:gd name="connsiteY42" fmla="*/ 1726985 h 5430749"/>
              <a:gd name="connsiteX43" fmla="*/ 1921299 w 1940208"/>
              <a:gd name="connsiteY43" fmla="*/ 2180333 h 5430749"/>
              <a:gd name="connsiteX44" fmla="*/ 1840487 w 1940208"/>
              <a:gd name="connsiteY44" fmla="*/ 2494315 h 5430749"/>
              <a:gd name="connsiteX45" fmla="*/ 1723926 w 1940208"/>
              <a:gd name="connsiteY45" fmla="*/ 2839275 h 5430749"/>
              <a:gd name="connsiteX46" fmla="*/ 1300655 w 1940208"/>
              <a:gd name="connsiteY46" fmla="*/ 5430749 h 5430749"/>
              <a:gd name="connsiteX0" fmla="*/ 1723926 w 1940208"/>
              <a:gd name="connsiteY0" fmla="*/ 2839275 h 2858459"/>
              <a:gd name="connsiteX1" fmla="*/ 1732376 w 1940208"/>
              <a:gd name="connsiteY1" fmla="*/ 2731742 h 2858459"/>
              <a:gd name="connsiteX2" fmla="*/ 1908877 w 1940208"/>
              <a:gd name="connsiteY2" fmla="*/ 2047305 h 2858459"/>
              <a:gd name="connsiteX3" fmla="*/ 1881723 w 1940208"/>
              <a:gd name="connsiteY3" fmla="*/ 1828394 h 2858459"/>
              <a:gd name="connsiteX4" fmla="*/ 1706161 w 1940208"/>
              <a:gd name="connsiteY4" fmla="*/ 1759245 h 2858459"/>
              <a:gd name="connsiteX5" fmla="*/ 1563963 w 1940208"/>
              <a:gd name="connsiteY5" fmla="*/ 1782959 h 2858459"/>
              <a:gd name="connsiteX6" fmla="*/ 1220059 w 1940208"/>
              <a:gd name="connsiteY6" fmla="*/ 1808454 h 2858459"/>
              <a:gd name="connsiteX7" fmla="*/ 1077500 w 1940208"/>
              <a:gd name="connsiteY7" fmla="*/ 1629280 h 2858459"/>
              <a:gd name="connsiteX8" fmla="*/ 1177739 w 1940208"/>
              <a:gd name="connsiteY8" fmla="*/ 1430807 h 2858459"/>
              <a:gd name="connsiteX9" fmla="*/ 1367384 w 1940208"/>
              <a:gd name="connsiteY9" fmla="*/ 1023534 h 2858459"/>
              <a:gd name="connsiteX10" fmla="*/ 1251618 w 1940208"/>
              <a:gd name="connsiteY10" fmla="*/ 1028946 h 2858459"/>
              <a:gd name="connsiteX11" fmla="*/ 812242 w 1940208"/>
              <a:gd name="connsiteY11" fmla="*/ 1281115 h 2858459"/>
              <a:gd name="connsiteX12" fmla="*/ 555145 w 1940208"/>
              <a:gd name="connsiteY12" fmla="*/ 1369064 h 2858459"/>
              <a:gd name="connsiteX13" fmla="*/ 447467 w 1940208"/>
              <a:gd name="connsiteY13" fmla="*/ 1274919 h 2858459"/>
              <a:gd name="connsiteX14" fmla="*/ 504448 w 1940208"/>
              <a:gd name="connsiteY14" fmla="*/ 1100445 h 2858459"/>
              <a:gd name="connsiteX15" fmla="*/ 677627 w 1940208"/>
              <a:gd name="connsiteY15" fmla="*/ 846710 h 2858459"/>
              <a:gd name="connsiteX16" fmla="*/ 906559 w 1940208"/>
              <a:gd name="connsiteY16" fmla="*/ 537357 h 2858459"/>
              <a:gd name="connsiteX17" fmla="*/ 1086961 w 1940208"/>
              <a:gd name="connsiteY17" fmla="*/ 99391 h 2858459"/>
              <a:gd name="connsiteX18" fmla="*/ 1026658 w 1940208"/>
              <a:gd name="connsiteY18" fmla="*/ 28961 h 2858459"/>
              <a:gd name="connsiteX19" fmla="*/ 902082 w 1940208"/>
              <a:gd name="connsiteY19" fmla="*/ 41281 h 2858459"/>
              <a:gd name="connsiteX20" fmla="*/ 672861 w 1940208"/>
              <a:gd name="connsiteY20" fmla="*/ 146108 h 2858459"/>
              <a:gd name="connsiteX21" fmla="*/ 400092 w 1940208"/>
              <a:gd name="connsiteY21" fmla="*/ 393006 h 2858459"/>
              <a:gd name="connsiteX22" fmla="*/ 118368 w 1940208"/>
              <a:gd name="connsiteY22" fmla="*/ 761040 h 2858459"/>
              <a:gd name="connsiteX23" fmla="*/ 28384 w 1940208"/>
              <a:gd name="connsiteY23" fmla="*/ 948546 h 2858459"/>
              <a:gd name="connsiteX24" fmla="*/ 508 w 1940208"/>
              <a:gd name="connsiteY24" fmla="*/ 940997 h 2858459"/>
              <a:gd name="connsiteX25" fmla="*/ 98869 w 1940208"/>
              <a:gd name="connsiteY25" fmla="*/ 738180 h 2858459"/>
              <a:gd name="connsiteX26" fmla="*/ 377777 w 1940208"/>
              <a:gd name="connsiteY26" fmla="*/ 375060 h 2858459"/>
              <a:gd name="connsiteX27" fmla="*/ 886338 w 1940208"/>
              <a:gd name="connsiteY27" fmla="*/ 15573 h 2858459"/>
              <a:gd name="connsiteX28" fmla="*/ 999937 w 1940208"/>
              <a:gd name="connsiteY28" fmla="*/ 689 h 2858459"/>
              <a:gd name="connsiteX29" fmla="*/ 1057062 w 1940208"/>
              <a:gd name="connsiteY29" fmla="*/ 8594 h 2858459"/>
              <a:gd name="connsiteX30" fmla="*/ 1118376 w 1940208"/>
              <a:gd name="connsiteY30" fmla="*/ 165905 h 2858459"/>
              <a:gd name="connsiteX31" fmla="*/ 941946 w 1940208"/>
              <a:gd name="connsiteY31" fmla="*/ 536360 h 2858459"/>
              <a:gd name="connsiteX32" fmla="*/ 685427 w 1940208"/>
              <a:gd name="connsiteY32" fmla="*/ 884169 h 2858459"/>
              <a:gd name="connsiteX33" fmla="*/ 495709 w 1940208"/>
              <a:gd name="connsiteY33" fmla="*/ 1191314 h 2858459"/>
              <a:gd name="connsiteX34" fmla="*/ 489571 w 1940208"/>
              <a:gd name="connsiteY34" fmla="*/ 1314728 h 2858459"/>
              <a:gd name="connsiteX35" fmla="*/ 720091 w 1940208"/>
              <a:gd name="connsiteY35" fmla="*/ 1300200 h 2858459"/>
              <a:gd name="connsiteX36" fmla="*/ 1019653 w 1940208"/>
              <a:gd name="connsiteY36" fmla="*/ 1109062 h 2858459"/>
              <a:gd name="connsiteX37" fmla="*/ 1305421 w 1940208"/>
              <a:gd name="connsiteY37" fmla="*/ 988497 h 2858459"/>
              <a:gd name="connsiteX38" fmla="*/ 1419237 w 1940208"/>
              <a:gd name="connsiteY38" fmla="*/ 1093537 h 2858459"/>
              <a:gd name="connsiteX39" fmla="*/ 1225764 w 1940208"/>
              <a:gd name="connsiteY39" fmla="*/ 1415852 h 2858459"/>
              <a:gd name="connsiteX40" fmla="*/ 1108987 w 1940208"/>
              <a:gd name="connsiteY40" fmla="*/ 1687105 h 2858459"/>
              <a:gd name="connsiteX41" fmla="*/ 1321309 w 1940208"/>
              <a:gd name="connsiteY41" fmla="*/ 1791861 h 2858459"/>
              <a:gd name="connsiteX42" fmla="*/ 1763141 w 1940208"/>
              <a:gd name="connsiteY42" fmla="*/ 1726985 h 2858459"/>
              <a:gd name="connsiteX43" fmla="*/ 1921299 w 1940208"/>
              <a:gd name="connsiteY43" fmla="*/ 2180333 h 2858459"/>
              <a:gd name="connsiteX44" fmla="*/ 1840487 w 1940208"/>
              <a:gd name="connsiteY44" fmla="*/ 2494315 h 2858459"/>
              <a:gd name="connsiteX45" fmla="*/ 1723926 w 1940208"/>
              <a:gd name="connsiteY45" fmla="*/ 2839275 h 285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40208" h="2858459">
                <a:moveTo>
                  <a:pt x="1723926" y="2839275"/>
                </a:moveTo>
                <a:cubicBezTo>
                  <a:pt x="1705907" y="2878846"/>
                  <a:pt x="1701551" y="2863737"/>
                  <a:pt x="1732376" y="2731742"/>
                </a:cubicBezTo>
                <a:cubicBezTo>
                  <a:pt x="1804016" y="2507490"/>
                  <a:pt x="1891328" y="2283736"/>
                  <a:pt x="1908877" y="2047305"/>
                </a:cubicBezTo>
                <a:cubicBezTo>
                  <a:pt x="1911983" y="1972673"/>
                  <a:pt x="1914944" y="1896403"/>
                  <a:pt x="1881723" y="1828394"/>
                </a:cubicBezTo>
                <a:cubicBezTo>
                  <a:pt x="1851247" y="1759530"/>
                  <a:pt x="1773468" y="1748065"/>
                  <a:pt x="1706161" y="1759245"/>
                </a:cubicBezTo>
                <a:cubicBezTo>
                  <a:pt x="1658208" y="1763233"/>
                  <a:pt x="1611121" y="1773773"/>
                  <a:pt x="1563963" y="1782959"/>
                </a:cubicBezTo>
                <a:cubicBezTo>
                  <a:pt x="1452096" y="1809166"/>
                  <a:pt x="1334381" y="1836298"/>
                  <a:pt x="1220059" y="1808454"/>
                </a:cubicBezTo>
                <a:cubicBezTo>
                  <a:pt x="1132530" y="1787517"/>
                  <a:pt x="1062551" y="1723781"/>
                  <a:pt x="1077500" y="1629280"/>
                </a:cubicBezTo>
                <a:cubicBezTo>
                  <a:pt x="1087394" y="1554434"/>
                  <a:pt x="1132458" y="1489629"/>
                  <a:pt x="1177739" y="1430807"/>
                </a:cubicBezTo>
                <a:cubicBezTo>
                  <a:pt x="1230314" y="1354323"/>
                  <a:pt x="1466107" y="1104647"/>
                  <a:pt x="1367384" y="1023534"/>
                </a:cubicBezTo>
                <a:cubicBezTo>
                  <a:pt x="1331709" y="1005161"/>
                  <a:pt x="1288450" y="1021113"/>
                  <a:pt x="1251618" y="1028946"/>
                </a:cubicBezTo>
                <a:cubicBezTo>
                  <a:pt x="1085372" y="1074523"/>
                  <a:pt x="957256" y="1195516"/>
                  <a:pt x="812242" y="1281115"/>
                </a:cubicBezTo>
                <a:cubicBezTo>
                  <a:pt x="734968" y="1327689"/>
                  <a:pt x="648523" y="1374619"/>
                  <a:pt x="555145" y="1369064"/>
                </a:cubicBezTo>
                <a:cubicBezTo>
                  <a:pt x="500764" y="1366073"/>
                  <a:pt x="443929" y="1335594"/>
                  <a:pt x="447467" y="1274919"/>
                </a:cubicBezTo>
                <a:cubicBezTo>
                  <a:pt x="451511" y="1213604"/>
                  <a:pt x="476643" y="1154853"/>
                  <a:pt x="504448" y="1100445"/>
                </a:cubicBezTo>
                <a:cubicBezTo>
                  <a:pt x="552039" y="1009505"/>
                  <a:pt x="615736" y="928321"/>
                  <a:pt x="677627" y="846710"/>
                </a:cubicBezTo>
                <a:cubicBezTo>
                  <a:pt x="755623" y="744803"/>
                  <a:pt x="832897" y="642397"/>
                  <a:pt x="906559" y="537357"/>
                </a:cubicBezTo>
                <a:cubicBezTo>
                  <a:pt x="979933" y="423771"/>
                  <a:pt x="1113826" y="236193"/>
                  <a:pt x="1086961" y="99391"/>
                </a:cubicBezTo>
                <a:cubicBezTo>
                  <a:pt x="1079739" y="65707"/>
                  <a:pt x="1065367" y="34159"/>
                  <a:pt x="1026658" y="28961"/>
                </a:cubicBezTo>
                <a:cubicBezTo>
                  <a:pt x="984844" y="27252"/>
                  <a:pt x="943102" y="33946"/>
                  <a:pt x="902082" y="41281"/>
                </a:cubicBezTo>
                <a:cubicBezTo>
                  <a:pt x="818958" y="58087"/>
                  <a:pt x="741901" y="100958"/>
                  <a:pt x="672861" y="146108"/>
                </a:cubicBezTo>
                <a:cubicBezTo>
                  <a:pt x="569516" y="213476"/>
                  <a:pt x="482276" y="302707"/>
                  <a:pt x="400092" y="393006"/>
                </a:cubicBezTo>
                <a:cubicBezTo>
                  <a:pt x="297686" y="509156"/>
                  <a:pt x="200914" y="630291"/>
                  <a:pt x="118368" y="761040"/>
                </a:cubicBezTo>
                <a:cubicBezTo>
                  <a:pt x="81465" y="819435"/>
                  <a:pt x="45211" y="881961"/>
                  <a:pt x="28384" y="948546"/>
                </a:cubicBezTo>
                <a:cubicBezTo>
                  <a:pt x="23329" y="966278"/>
                  <a:pt x="-4042" y="959299"/>
                  <a:pt x="508" y="940997"/>
                </a:cubicBezTo>
                <a:cubicBezTo>
                  <a:pt x="19140" y="867789"/>
                  <a:pt x="58427" y="801560"/>
                  <a:pt x="98869" y="738180"/>
                </a:cubicBezTo>
                <a:cubicBezTo>
                  <a:pt x="181054" y="609354"/>
                  <a:pt x="276526" y="489786"/>
                  <a:pt x="377777" y="375060"/>
                </a:cubicBezTo>
                <a:cubicBezTo>
                  <a:pt x="516725" y="221381"/>
                  <a:pt x="679144" y="68983"/>
                  <a:pt x="886338" y="15573"/>
                </a:cubicBezTo>
                <a:cubicBezTo>
                  <a:pt x="923675" y="7383"/>
                  <a:pt x="961734" y="2327"/>
                  <a:pt x="999937" y="689"/>
                </a:cubicBezTo>
                <a:cubicBezTo>
                  <a:pt x="1019509" y="-1163"/>
                  <a:pt x="1039008" y="475"/>
                  <a:pt x="1057062" y="8594"/>
                </a:cubicBezTo>
                <a:cubicBezTo>
                  <a:pt x="1115703" y="34515"/>
                  <a:pt x="1122636" y="110073"/>
                  <a:pt x="1118376" y="165905"/>
                </a:cubicBezTo>
                <a:cubicBezTo>
                  <a:pt x="1101332" y="296654"/>
                  <a:pt x="1012792" y="426548"/>
                  <a:pt x="941946" y="536360"/>
                </a:cubicBezTo>
                <a:cubicBezTo>
                  <a:pt x="860556" y="655216"/>
                  <a:pt x="772594" y="769443"/>
                  <a:pt x="685427" y="884169"/>
                </a:cubicBezTo>
                <a:cubicBezTo>
                  <a:pt x="612703" y="980165"/>
                  <a:pt x="537235" y="1077514"/>
                  <a:pt x="495709" y="1191314"/>
                </a:cubicBezTo>
                <a:cubicBezTo>
                  <a:pt x="485671" y="1230339"/>
                  <a:pt x="460828" y="1280332"/>
                  <a:pt x="489571" y="1314728"/>
                </a:cubicBezTo>
                <a:cubicBezTo>
                  <a:pt x="554567" y="1368352"/>
                  <a:pt x="652784" y="1330680"/>
                  <a:pt x="720091" y="1300200"/>
                </a:cubicBezTo>
                <a:cubicBezTo>
                  <a:pt x="826108" y="1246434"/>
                  <a:pt x="920714" y="1173653"/>
                  <a:pt x="1019653" y="1109062"/>
                </a:cubicBezTo>
                <a:cubicBezTo>
                  <a:pt x="1106387" y="1052376"/>
                  <a:pt x="1201282" y="1003381"/>
                  <a:pt x="1305421" y="988497"/>
                </a:cubicBezTo>
                <a:cubicBezTo>
                  <a:pt x="1381539" y="976604"/>
                  <a:pt x="1426603" y="1017410"/>
                  <a:pt x="1419237" y="1093537"/>
                </a:cubicBezTo>
                <a:cubicBezTo>
                  <a:pt x="1402916" y="1207480"/>
                  <a:pt x="1292927" y="1323558"/>
                  <a:pt x="1225764" y="1415852"/>
                </a:cubicBezTo>
                <a:cubicBezTo>
                  <a:pt x="1166906" y="1493332"/>
                  <a:pt x="1087972" y="1583347"/>
                  <a:pt x="1108987" y="1687105"/>
                </a:cubicBezTo>
                <a:cubicBezTo>
                  <a:pt x="1138308" y="1772633"/>
                  <a:pt x="1241291" y="1790223"/>
                  <a:pt x="1321309" y="1791861"/>
                </a:cubicBezTo>
                <a:cubicBezTo>
                  <a:pt x="1471234" y="1790864"/>
                  <a:pt x="1612999" y="1727982"/>
                  <a:pt x="1763141" y="1726985"/>
                </a:cubicBezTo>
                <a:cubicBezTo>
                  <a:pt x="1985212" y="1737952"/>
                  <a:pt x="1944770" y="2029075"/>
                  <a:pt x="1921299" y="2180333"/>
                </a:cubicBezTo>
                <a:cubicBezTo>
                  <a:pt x="1902522" y="2286798"/>
                  <a:pt x="1874068" y="2391482"/>
                  <a:pt x="1840487" y="2494315"/>
                </a:cubicBezTo>
                <a:cubicBezTo>
                  <a:pt x="1802355" y="2609539"/>
                  <a:pt x="1766968" y="2725689"/>
                  <a:pt x="1723926" y="2839275"/>
                </a:cubicBezTo>
                <a:close/>
              </a:path>
            </a:pathLst>
          </a:custGeom>
          <a:solidFill>
            <a:schemeClr val="accent1"/>
          </a:solidFill>
          <a:ln w="7188" cap="flat">
            <a:noFill/>
            <a:prstDash val="solid"/>
            <a:miter/>
          </a:ln>
        </p:spPr>
        <p:txBody>
          <a:bodyPr rtlCol="0" anchor="ctr"/>
          <a:lstStyle/>
          <a:p>
            <a:endParaRPr lang="fi-FI"/>
          </a:p>
        </p:txBody>
      </p:sp>
      <p:sp>
        <p:nvSpPr>
          <p:cNvPr id="3" name="Kuvan paikkamerkki 14" descr="Pyöreäreunainen kuvapaikka vasemmalla">
            <a:extLst>
              <a:ext uri="{FF2B5EF4-FFF2-40B4-BE49-F238E27FC236}">
                <a16:creationId xmlns:a16="http://schemas.microsoft.com/office/drawing/2014/main" id="{EBAA9173-C648-415D-D64B-6D64ADF9F6B4}"/>
              </a:ext>
            </a:extLst>
          </p:cNvPr>
          <p:cNvSpPr>
            <a:spLocks noGrp="1"/>
          </p:cNvSpPr>
          <p:nvPr>
            <p:ph type="pic" sz="quarter" idx="17"/>
          </p:nvPr>
        </p:nvSpPr>
        <p:spPr>
          <a:xfrm>
            <a:off x="-1676666" y="1550871"/>
            <a:ext cx="5885276" cy="5003125"/>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006827"/>
              <a:gd name="connsiteX1" fmla="*/ 2407090 w 5011488"/>
              <a:gd name="connsiteY1" fmla="*/ 2842834 h 3006827"/>
              <a:gd name="connsiteX2" fmla="*/ 1849642 w 5011488"/>
              <a:gd name="connsiteY2" fmla="*/ 2697099 h 3006827"/>
              <a:gd name="connsiteX3" fmla="*/ 86971 w 5011488"/>
              <a:gd name="connsiteY3" fmla="*/ 2310572 h 3006827"/>
              <a:gd name="connsiteX4" fmla="*/ 411018 w 5011488"/>
              <a:gd name="connsiteY4" fmla="*/ 755221 h 3006827"/>
              <a:gd name="connsiteX5" fmla="*/ 1888476 w 5011488"/>
              <a:gd name="connsiteY5" fmla="*/ 604602 h 3006827"/>
              <a:gd name="connsiteX6" fmla="*/ 3785618 w 5011488"/>
              <a:gd name="connsiteY6" fmla="*/ 50746 h 3006827"/>
              <a:gd name="connsiteX7" fmla="*/ 5000166 w 5011488"/>
              <a:gd name="connsiteY7" fmla="*/ 1573593 h 3006827"/>
              <a:gd name="connsiteX8" fmla="*/ 4280699 w 5011488"/>
              <a:gd name="connsiteY8" fmla="*/ 2923749 h 3006827"/>
              <a:gd name="connsiteX0" fmla="*/ 4259154 w 4989943"/>
              <a:gd name="connsiteY0" fmla="*/ 2923749 h 3006827"/>
              <a:gd name="connsiteX1" fmla="*/ 2385545 w 4989943"/>
              <a:gd name="connsiteY1" fmla="*/ 2842834 h 3006827"/>
              <a:gd name="connsiteX2" fmla="*/ 1828097 w 4989943"/>
              <a:gd name="connsiteY2" fmla="*/ 2697099 h 3006827"/>
              <a:gd name="connsiteX3" fmla="*/ 1457497 w 4989943"/>
              <a:gd name="connsiteY3" fmla="*/ 2638118 h 3006827"/>
              <a:gd name="connsiteX4" fmla="*/ 65426 w 4989943"/>
              <a:gd name="connsiteY4" fmla="*/ 2310572 h 3006827"/>
              <a:gd name="connsiteX5" fmla="*/ 389473 w 4989943"/>
              <a:gd name="connsiteY5" fmla="*/ 755221 h 3006827"/>
              <a:gd name="connsiteX6" fmla="*/ 1866931 w 4989943"/>
              <a:gd name="connsiteY6" fmla="*/ 604602 h 3006827"/>
              <a:gd name="connsiteX7" fmla="*/ 3764073 w 4989943"/>
              <a:gd name="connsiteY7" fmla="*/ 50746 h 3006827"/>
              <a:gd name="connsiteX8" fmla="*/ 4978621 w 4989943"/>
              <a:gd name="connsiteY8" fmla="*/ 1573593 h 3006827"/>
              <a:gd name="connsiteX9" fmla="*/ 4259154 w 4989943"/>
              <a:gd name="connsiteY9" fmla="*/ 2923749 h 3006827"/>
              <a:gd name="connsiteX0" fmla="*/ 4259154 w 4989943"/>
              <a:gd name="connsiteY0" fmla="*/ 2923749 h 3006827"/>
              <a:gd name="connsiteX1" fmla="*/ 2385545 w 4989943"/>
              <a:gd name="connsiteY1" fmla="*/ 2842834 h 3006827"/>
              <a:gd name="connsiteX2" fmla="*/ 2180829 w 4989943"/>
              <a:gd name="connsiteY2" fmla="*/ 2528936 h 3006827"/>
              <a:gd name="connsiteX3" fmla="*/ 1828097 w 4989943"/>
              <a:gd name="connsiteY3" fmla="*/ 2697099 h 3006827"/>
              <a:gd name="connsiteX4" fmla="*/ 1457497 w 4989943"/>
              <a:gd name="connsiteY4" fmla="*/ 2638118 h 3006827"/>
              <a:gd name="connsiteX5" fmla="*/ 65426 w 4989943"/>
              <a:gd name="connsiteY5" fmla="*/ 2310572 h 3006827"/>
              <a:gd name="connsiteX6" fmla="*/ 389473 w 4989943"/>
              <a:gd name="connsiteY6" fmla="*/ 755221 h 3006827"/>
              <a:gd name="connsiteX7" fmla="*/ 1866931 w 4989943"/>
              <a:gd name="connsiteY7" fmla="*/ 604602 h 3006827"/>
              <a:gd name="connsiteX8" fmla="*/ 3764073 w 4989943"/>
              <a:gd name="connsiteY8" fmla="*/ 50746 h 3006827"/>
              <a:gd name="connsiteX9" fmla="*/ 4978621 w 4989943"/>
              <a:gd name="connsiteY9" fmla="*/ 1573593 h 3006827"/>
              <a:gd name="connsiteX10" fmla="*/ 4259154 w 4989943"/>
              <a:gd name="connsiteY10" fmla="*/ 2923749 h 3006827"/>
              <a:gd name="connsiteX0" fmla="*/ 4259154 w 4989943"/>
              <a:gd name="connsiteY0" fmla="*/ 2923749 h 3035963"/>
              <a:gd name="connsiteX1" fmla="*/ 2890512 w 4989943"/>
              <a:gd name="connsiteY1" fmla="*/ 2952016 h 3035963"/>
              <a:gd name="connsiteX2" fmla="*/ 2180829 w 4989943"/>
              <a:gd name="connsiteY2" fmla="*/ 2528936 h 3035963"/>
              <a:gd name="connsiteX3" fmla="*/ 1828097 w 4989943"/>
              <a:gd name="connsiteY3" fmla="*/ 2697099 h 3035963"/>
              <a:gd name="connsiteX4" fmla="*/ 1457497 w 4989943"/>
              <a:gd name="connsiteY4" fmla="*/ 2638118 h 3035963"/>
              <a:gd name="connsiteX5" fmla="*/ 65426 w 4989943"/>
              <a:gd name="connsiteY5" fmla="*/ 2310572 h 3035963"/>
              <a:gd name="connsiteX6" fmla="*/ 389473 w 4989943"/>
              <a:gd name="connsiteY6" fmla="*/ 755221 h 3035963"/>
              <a:gd name="connsiteX7" fmla="*/ 1866931 w 4989943"/>
              <a:gd name="connsiteY7" fmla="*/ 604602 h 3035963"/>
              <a:gd name="connsiteX8" fmla="*/ 3764073 w 4989943"/>
              <a:gd name="connsiteY8" fmla="*/ 50746 h 3035963"/>
              <a:gd name="connsiteX9" fmla="*/ 4978621 w 4989943"/>
              <a:gd name="connsiteY9" fmla="*/ 1573593 h 3035963"/>
              <a:gd name="connsiteX10" fmla="*/ 4259154 w 4989943"/>
              <a:gd name="connsiteY10" fmla="*/ 2923749 h 3035963"/>
              <a:gd name="connsiteX0" fmla="*/ 4259154 w 4989943"/>
              <a:gd name="connsiteY0" fmla="*/ 3353322 h 3465536"/>
              <a:gd name="connsiteX1" fmla="*/ 2890512 w 4989943"/>
              <a:gd name="connsiteY1" fmla="*/ 3381589 h 3465536"/>
              <a:gd name="connsiteX2" fmla="*/ 2180829 w 4989943"/>
              <a:gd name="connsiteY2" fmla="*/ 2958509 h 3465536"/>
              <a:gd name="connsiteX3" fmla="*/ 1828097 w 4989943"/>
              <a:gd name="connsiteY3" fmla="*/ 3126672 h 3465536"/>
              <a:gd name="connsiteX4" fmla="*/ 1457497 w 4989943"/>
              <a:gd name="connsiteY4" fmla="*/ 3067691 h 3465536"/>
              <a:gd name="connsiteX5" fmla="*/ 65426 w 4989943"/>
              <a:gd name="connsiteY5" fmla="*/ 2740145 h 3465536"/>
              <a:gd name="connsiteX6" fmla="*/ 389473 w 4989943"/>
              <a:gd name="connsiteY6" fmla="*/ 1184794 h 3465536"/>
              <a:gd name="connsiteX7" fmla="*/ 2835922 w 4989943"/>
              <a:gd name="connsiteY7" fmla="*/ 24240 h 3465536"/>
              <a:gd name="connsiteX8" fmla="*/ 3764073 w 4989943"/>
              <a:gd name="connsiteY8" fmla="*/ 480319 h 3465536"/>
              <a:gd name="connsiteX9" fmla="*/ 4978621 w 4989943"/>
              <a:gd name="connsiteY9" fmla="*/ 2003166 h 3465536"/>
              <a:gd name="connsiteX10" fmla="*/ 4259154 w 4989943"/>
              <a:gd name="connsiteY10" fmla="*/ 3353322 h 3465536"/>
              <a:gd name="connsiteX0" fmla="*/ 4245431 w 4976220"/>
              <a:gd name="connsiteY0" fmla="*/ 3332426 h 3444640"/>
              <a:gd name="connsiteX1" fmla="*/ 2876789 w 4976220"/>
              <a:gd name="connsiteY1" fmla="*/ 3360693 h 3444640"/>
              <a:gd name="connsiteX2" fmla="*/ 2167106 w 4976220"/>
              <a:gd name="connsiteY2" fmla="*/ 2937613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245431 w 4976220"/>
              <a:gd name="connsiteY0" fmla="*/ 3332426 h 3444640"/>
              <a:gd name="connsiteX1" fmla="*/ 2876789 w 4976220"/>
              <a:gd name="connsiteY1" fmla="*/ 3360693 h 3444640"/>
              <a:gd name="connsiteX2" fmla="*/ 2330879 w 4976220"/>
              <a:gd name="connsiteY2" fmla="*/ 3074091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1608645 w 4770491"/>
              <a:gd name="connsiteY3" fmla="*/ 3105776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479992 w 4770491"/>
              <a:gd name="connsiteY2" fmla="*/ 3046796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98795"/>
              <a:gd name="connsiteX1" fmla="*/ 2957663 w 4770491"/>
              <a:gd name="connsiteY1" fmla="*/ 3469875 h 3498795"/>
              <a:gd name="connsiteX2" fmla="*/ 2479992 w 4770491"/>
              <a:gd name="connsiteY2" fmla="*/ 304679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80343 w 4770491"/>
              <a:gd name="connsiteY2" fmla="*/ 292796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73506 h 3539875"/>
              <a:gd name="connsiteX1" fmla="*/ 2957663 w 4770491"/>
              <a:gd name="connsiteY1" fmla="*/ 3510955 h 3539875"/>
              <a:gd name="connsiteX2" fmla="*/ 2580343 w 4770491"/>
              <a:gd name="connsiteY2" fmla="*/ 2969046 h 3539875"/>
              <a:gd name="connsiteX3" fmla="*/ 2004430 w 4770491"/>
              <a:gd name="connsiteY3" fmla="*/ 2860253 h 3539875"/>
              <a:gd name="connsiteX4" fmla="*/ 1238045 w 4770491"/>
              <a:gd name="connsiteY4" fmla="*/ 3087875 h 3539875"/>
              <a:gd name="connsiteX5" fmla="*/ 105281 w 4770491"/>
              <a:gd name="connsiteY5" fmla="*/ 2446430 h 3539875"/>
              <a:gd name="connsiteX6" fmla="*/ 170021 w 4770491"/>
              <a:gd name="connsiteY6" fmla="*/ 1204978 h 3539875"/>
              <a:gd name="connsiteX7" fmla="*/ 1579239 w 4770491"/>
              <a:gd name="connsiteY7" fmla="*/ 822347 h 3539875"/>
              <a:gd name="connsiteX8" fmla="*/ 2616470 w 4770491"/>
              <a:gd name="connsiteY8" fmla="*/ 44424 h 3539875"/>
              <a:gd name="connsiteX9" fmla="*/ 3811161 w 4770491"/>
              <a:gd name="connsiteY9" fmla="*/ 161994 h 3539875"/>
              <a:gd name="connsiteX10" fmla="*/ 4759169 w 4770491"/>
              <a:gd name="connsiteY10" fmla="*/ 2023350 h 3539875"/>
              <a:gd name="connsiteX11" fmla="*/ 4039702 w 4770491"/>
              <a:gd name="connsiteY11" fmla="*/ 3373506 h 3539875"/>
              <a:gd name="connsiteX0" fmla="*/ 4039702 w 4770491"/>
              <a:gd name="connsiteY0" fmla="*/ 3373506 h 3539875"/>
              <a:gd name="connsiteX1" fmla="*/ 2957663 w 4770491"/>
              <a:gd name="connsiteY1" fmla="*/ 3510955 h 3539875"/>
              <a:gd name="connsiteX2" fmla="*/ 2524814 w 4770491"/>
              <a:gd name="connsiteY2" fmla="*/ 3025464 h 3539875"/>
              <a:gd name="connsiteX3" fmla="*/ 2004430 w 4770491"/>
              <a:gd name="connsiteY3" fmla="*/ 2860253 h 3539875"/>
              <a:gd name="connsiteX4" fmla="*/ 1238045 w 4770491"/>
              <a:gd name="connsiteY4" fmla="*/ 3087875 h 3539875"/>
              <a:gd name="connsiteX5" fmla="*/ 105281 w 4770491"/>
              <a:gd name="connsiteY5" fmla="*/ 2446430 h 3539875"/>
              <a:gd name="connsiteX6" fmla="*/ 170021 w 4770491"/>
              <a:gd name="connsiteY6" fmla="*/ 1204978 h 3539875"/>
              <a:gd name="connsiteX7" fmla="*/ 1579239 w 4770491"/>
              <a:gd name="connsiteY7" fmla="*/ 822347 h 3539875"/>
              <a:gd name="connsiteX8" fmla="*/ 2616470 w 4770491"/>
              <a:gd name="connsiteY8" fmla="*/ 44424 h 3539875"/>
              <a:gd name="connsiteX9" fmla="*/ 3811161 w 4770491"/>
              <a:gd name="connsiteY9" fmla="*/ 161994 h 3539875"/>
              <a:gd name="connsiteX10" fmla="*/ 4759169 w 4770491"/>
              <a:gd name="connsiteY10" fmla="*/ 2023350 h 3539875"/>
              <a:gd name="connsiteX11" fmla="*/ 4039702 w 4770491"/>
              <a:gd name="connsiteY11" fmla="*/ 3373506 h 3539875"/>
              <a:gd name="connsiteX0" fmla="*/ 4039702 w 4770491"/>
              <a:gd name="connsiteY0" fmla="*/ 3373506 h 3590771"/>
              <a:gd name="connsiteX1" fmla="*/ 3068722 w 4770491"/>
              <a:gd name="connsiteY1" fmla="*/ 3576776 h 3590771"/>
              <a:gd name="connsiteX2" fmla="*/ 2524814 w 4770491"/>
              <a:gd name="connsiteY2" fmla="*/ 3025464 h 3590771"/>
              <a:gd name="connsiteX3" fmla="*/ 2004430 w 4770491"/>
              <a:gd name="connsiteY3" fmla="*/ 2860253 h 3590771"/>
              <a:gd name="connsiteX4" fmla="*/ 1238045 w 4770491"/>
              <a:gd name="connsiteY4" fmla="*/ 3087875 h 3590771"/>
              <a:gd name="connsiteX5" fmla="*/ 105281 w 4770491"/>
              <a:gd name="connsiteY5" fmla="*/ 2446430 h 3590771"/>
              <a:gd name="connsiteX6" fmla="*/ 170021 w 4770491"/>
              <a:gd name="connsiteY6" fmla="*/ 1204978 h 3590771"/>
              <a:gd name="connsiteX7" fmla="*/ 1579239 w 4770491"/>
              <a:gd name="connsiteY7" fmla="*/ 822347 h 3590771"/>
              <a:gd name="connsiteX8" fmla="*/ 2616470 w 4770491"/>
              <a:gd name="connsiteY8" fmla="*/ 44424 h 3590771"/>
              <a:gd name="connsiteX9" fmla="*/ 3811161 w 4770491"/>
              <a:gd name="connsiteY9" fmla="*/ 161994 h 3590771"/>
              <a:gd name="connsiteX10" fmla="*/ 4759169 w 4770491"/>
              <a:gd name="connsiteY10" fmla="*/ 2023350 h 3590771"/>
              <a:gd name="connsiteX11" fmla="*/ 4039702 w 4770491"/>
              <a:gd name="connsiteY11" fmla="*/ 3373506 h 3590771"/>
              <a:gd name="connsiteX0" fmla="*/ 4039702 w 4770491"/>
              <a:gd name="connsiteY0" fmla="*/ 3335524 h 3552789"/>
              <a:gd name="connsiteX1" fmla="*/ 3068722 w 4770491"/>
              <a:gd name="connsiteY1" fmla="*/ 3538794 h 3552789"/>
              <a:gd name="connsiteX2" fmla="*/ 2524814 w 4770491"/>
              <a:gd name="connsiteY2" fmla="*/ 2987482 h 3552789"/>
              <a:gd name="connsiteX3" fmla="*/ 2004430 w 4770491"/>
              <a:gd name="connsiteY3" fmla="*/ 2822271 h 3552789"/>
              <a:gd name="connsiteX4" fmla="*/ 1238045 w 4770491"/>
              <a:gd name="connsiteY4" fmla="*/ 3049893 h 3552789"/>
              <a:gd name="connsiteX5" fmla="*/ 105281 w 4770491"/>
              <a:gd name="connsiteY5" fmla="*/ 2408448 h 3552789"/>
              <a:gd name="connsiteX6" fmla="*/ 170021 w 4770491"/>
              <a:gd name="connsiteY6" fmla="*/ 1166996 h 3552789"/>
              <a:gd name="connsiteX7" fmla="*/ 1579239 w 4770491"/>
              <a:gd name="connsiteY7" fmla="*/ 784365 h 3552789"/>
              <a:gd name="connsiteX8" fmla="*/ 2616470 w 4770491"/>
              <a:gd name="connsiteY8" fmla="*/ 6442 h 3552789"/>
              <a:gd name="connsiteX9" fmla="*/ 4033278 w 4770491"/>
              <a:gd name="connsiteY9" fmla="*/ 321476 h 3552789"/>
              <a:gd name="connsiteX10" fmla="*/ 4759169 w 4770491"/>
              <a:gd name="connsiteY10" fmla="*/ 1985368 h 3552789"/>
              <a:gd name="connsiteX11" fmla="*/ 4039702 w 4770491"/>
              <a:gd name="connsiteY11" fmla="*/ 3335524 h 3552789"/>
              <a:gd name="connsiteX0" fmla="*/ 4039702 w 4770491"/>
              <a:gd name="connsiteY0" fmla="*/ 3335524 h 3552789"/>
              <a:gd name="connsiteX1" fmla="*/ 3068722 w 4770491"/>
              <a:gd name="connsiteY1" fmla="*/ 3538794 h 3552789"/>
              <a:gd name="connsiteX2" fmla="*/ 2491497 w 4770491"/>
              <a:gd name="connsiteY2" fmla="*/ 3109721 h 3552789"/>
              <a:gd name="connsiteX3" fmla="*/ 2004430 w 4770491"/>
              <a:gd name="connsiteY3" fmla="*/ 2822271 h 3552789"/>
              <a:gd name="connsiteX4" fmla="*/ 1238045 w 4770491"/>
              <a:gd name="connsiteY4" fmla="*/ 3049893 h 3552789"/>
              <a:gd name="connsiteX5" fmla="*/ 105281 w 4770491"/>
              <a:gd name="connsiteY5" fmla="*/ 2408448 h 3552789"/>
              <a:gd name="connsiteX6" fmla="*/ 170021 w 4770491"/>
              <a:gd name="connsiteY6" fmla="*/ 1166996 h 3552789"/>
              <a:gd name="connsiteX7" fmla="*/ 1579239 w 4770491"/>
              <a:gd name="connsiteY7" fmla="*/ 784365 h 3552789"/>
              <a:gd name="connsiteX8" fmla="*/ 2616470 w 4770491"/>
              <a:gd name="connsiteY8" fmla="*/ 6442 h 3552789"/>
              <a:gd name="connsiteX9" fmla="*/ 4033278 w 4770491"/>
              <a:gd name="connsiteY9" fmla="*/ 321476 h 3552789"/>
              <a:gd name="connsiteX10" fmla="*/ 4759169 w 4770491"/>
              <a:gd name="connsiteY10" fmla="*/ 1985368 h 3552789"/>
              <a:gd name="connsiteX11" fmla="*/ 4039702 w 4770491"/>
              <a:gd name="connsiteY11" fmla="*/ 3335524 h 3552789"/>
              <a:gd name="connsiteX0" fmla="*/ 4039702 w 4770491"/>
              <a:gd name="connsiteY0" fmla="*/ 3335524 h 3495761"/>
              <a:gd name="connsiteX1" fmla="*/ 3213098 w 4770491"/>
              <a:gd name="connsiteY1" fmla="*/ 3463570 h 3495761"/>
              <a:gd name="connsiteX2" fmla="*/ 2491497 w 4770491"/>
              <a:gd name="connsiteY2" fmla="*/ 3109721 h 3495761"/>
              <a:gd name="connsiteX3" fmla="*/ 2004430 w 4770491"/>
              <a:gd name="connsiteY3" fmla="*/ 2822271 h 3495761"/>
              <a:gd name="connsiteX4" fmla="*/ 1238045 w 4770491"/>
              <a:gd name="connsiteY4" fmla="*/ 3049893 h 3495761"/>
              <a:gd name="connsiteX5" fmla="*/ 105281 w 4770491"/>
              <a:gd name="connsiteY5" fmla="*/ 2408448 h 3495761"/>
              <a:gd name="connsiteX6" fmla="*/ 170021 w 4770491"/>
              <a:gd name="connsiteY6" fmla="*/ 1166996 h 3495761"/>
              <a:gd name="connsiteX7" fmla="*/ 1579239 w 4770491"/>
              <a:gd name="connsiteY7" fmla="*/ 784365 h 3495761"/>
              <a:gd name="connsiteX8" fmla="*/ 2616470 w 4770491"/>
              <a:gd name="connsiteY8" fmla="*/ 6442 h 3495761"/>
              <a:gd name="connsiteX9" fmla="*/ 4033278 w 4770491"/>
              <a:gd name="connsiteY9" fmla="*/ 321476 h 3495761"/>
              <a:gd name="connsiteX10" fmla="*/ 4759169 w 4770491"/>
              <a:gd name="connsiteY10" fmla="*/ 1985368 h 3495761"/>
              <a:gd name="connsiteX11" fmla="*/ 4039702 w 4770491"/>
              <a:gd name="connsiteY11" fmla="*/ 3335524 h 3495761"/>
              <a:gd name="connsiteX0" fmla="*/ 4039702 w 4770491"/>
              <a:gd name="connsiteY0" fmla="*/ 3372916 h 3533153"/>
              <a:gd name="connsiteX1" fmla="*/ 3213098 w 4770491"/>
              <a:gd name="connsiteY1" fmla="*/ 3500962 h 3533153"/>
              <a:gd name="connsiteX2" fmla="*/ 2491497 w 4770491"/>
              <a:gd name="connsiteY2" fmla="*/ 3147113 h 3533153"/>
              <a:gd name="connsiteX3" fmla="*/ 2004430 w 4770491"/>
              <a:gd name="connsiteY3" fmla="*/ 2859663 h 3533153"/>
              <a:gd name="connsiteX4" fmla="*/ 1238045 w 4770491"/>
              <a:gd name="connsiteY4" fmla="*/ 3087285 h 3533153"/>
              <a:gd name="connsiteX5" fmla="*/ 105281 w 4770491"/>
              <a:gd name="connsiteY5" fmla="*/ 2445840 h 3533153"/>
              <a:gd name="connsiteX6" fmla="*/ 170021 w 4770491"/>
              <a:gd name="connsiteY6" fmla="*/ 1204388 h 3533153"/>
              <a:gd name="connsiteX7" fmla="*/ 1579239 w 4770491"/>
              <a:gd name="connsiteY7" fmla="*/ 821757 h 3533153"/>
              <a:gd name="connsiteX8" fmla="*/ 2616470 w 4770491"/>
              <a:gd name="connsiteY8" fmla="*/ 43834 h 3533153"/>
              <a:gd name="connsiteX9" fmla="*/ 3430600 w 4770491"/>
              <a:gd name="connsiteY9" fmla="*/ 125483 h 3533153"/>
              <a:gd name="connsiteX10" fmla="*/ 4033278 w 4770491"/>
              <a:gd name="connsiteY10" fmla="*/ 358868 h 3533153"/>
              <a:gd name="connsiteX11" fmla="*/ 4759169 w 4770491"/>
              <a:gd name="connsiteY11" fmla="*/ 2022760 h 3533153"/>
              <a:gd name="connsiteX12" fmla="*/ 4039702 w 4770491"/>
              <a:gd name="connsiteY12" fmla="*/ 3372916 h 3533153"/>
              <a:gd name="connsiteX0" fmla="*/ 4039702 w 4770491"/>
              <a:gd name="connsiteY0" fmla="*/ 3429813 h 3590050"/>
              <a:gd name="connsiteX1" fmla="*/ 3213098 w 4770491"/>
              <a:gd name="connsiteY1" fmla="*/ 3557859 h 3590050"/>
              <a:gd name="connsiteX2" fmla="*/ 2491497 w 4770491"/>
              <a:gd name="connsiteY2" fmla="*/ 3204010 h 3590050"/>
              <a:gd name="connsiteX3" fmla="*/ 2004430 w 4770491"/>
              <a:gd name="connsiteY3" fmla="*/ 2916560 h 3590050"/>
              <a:gd name="connsiteX4" fmla="*/ 1238045 w 4770491"/>
              <a:gd name="connsiteY4" fmla="*/ 3144182 h 3590050"/>
              <a:gd name="connsiteX5" fmla="*/ 105281 w 4770491"/>
              <a:gd name="connsiteY5" fmla="*/ 2502737 h 3590050"/>
              <a:gd name="connsiteX6" fmla="*/ 170021 w 4770491"/>
              <a:gd name="connsiteY6" fmla="*/ 1261285 h 3590050"/>
              <a:gd name="connsiteX7" fmla="*/ 1579239 w 4770491"/>
              <a:gd name="connsiteY7" fmla="*/ 878654 h 3590050"/>
              <a:gd name="connsiteX8" fmla="*/ 2616470 w 4770491"/>
              <a:gd name="connsiteY8" fmla="*/ 100731 h 3590050"/>
              <a:gd name="connsiteX9" fmla="*/ 3430600 w 4770491"/>
              <a:gd name="connsiteY9" fmla="*/ 31932 h 3590050"/>
              <a:gd name="connsiteX10" fmla="*/ 4033278 w 4770491"/>
              <a:gd name="connsiteY10" fmla="*/ 415765 h 3590050"/>
              <a:gd name="connsiteX11" fmla="*/ 4759169 w 4770491"/>
              <a:gd name="connsiteY11" fmla="*/ 2079657 h 3590050"/>
              <a:gd name="connsiteX12" fmla="*/ 4039702 w 4770491"/>
              <a:gd name="connsiteY12" fmla="*/ 3429813 h 3590050"/>
              <a:gd name="connsiteX0" fmla="*/ 4039702 w 4770491"/>
              <a:gd name="connsiteY0" fmla="*/ 3479562 h 3639799"/>
              <a:gd name="connsiteX1" fmla="*/ 3213098 w 4770491"/>
              <a:gd name="connsiteY1" fmla="*/ 3607608 h 3639799"/>
              <a:gd name="connsiteX2" fmla="*/ 2491497 w 4770491"/>
              <a:gd name="connsiteY2" fmla="*/ 3253759 h 3639799"/>
              <a:gd name="connsiteX3" fmla="*/ 2004430 w 4770491"/>
              <a:gd name="connsiteY3" fmla="*/ 2966309 h 3639799"/>
              <a:gd name="connsiteX4" fmla="*/ 1238045 w 4770491"/>
              <a:gd name="connsiteY4" fmla="*/ 3193931 h 3639799"/>
              <a:gd name="connsiteX5" fmla="*/ 105281 w 4770491"/>
              <a:gd name="connsiteY5" fmla="*/ 2552486 h 3639799"/>
              <a:gd name="connsiteX6" fmla="*/ 170021 w 4770491"/>
              <a:gd name="connsiteY6" fmla="*/ 1311034 h 3639799"/>
              <a:gd name="connsiteX7" fmla="*/ 1579239 w 4770491"/>
              <a:gd name="connsiteY7" fmla="*/ 928403 h 3639799"/>
              <a:gd name="connsiteX8" fmla="*/ 2616470 w 4770491"/>
              <a:gd name="connsiteY8" fmla="*/ 150480 h 3639799"/>
              <a:gd name="connsiteX9" fmla="*/ 3430600 w 4770491"/>
              <a:gd name="connsiteY9" fmla="*/ 81681 h 3639799"/>
              <a:gd name="connsiteX10" fmla="*/ 4255395 w 4770491"/>
              <a:gd name="connsiteY10" fmla="*/ 145811 h 3639799"/>
              <a:gd name="connsiteX11" fmla="*/ 4759169 w 4770491"/>
              <a:gd name="connsiteY11" fmla="*/ 2129406 h 3639799"/>
              <a:gd name="connsiteX12" fmla="*/ 4039702 w 4770491"/>
              <a:gd name="connsiteY12" fmla="*/ 3479562 h 3639799"/>
              <a:gd name="connsiteX0" fmla="*/ 4039702 w 4831442"/>
              <a:gd name="connsiteY0" fmla="*/ 3429814 h 3590051"/>
              <a:gd name="connsiteX1" fmla="*/ 3213098 w 4831442"/>
              <a:gd name="connsiteY1" fmla="*/ 3557860 h 3590051"/>
              <a:gd name="connsiteX2" fmla="*/ 2491497 w 4831442"/>
              <a:gd name="connsiteY2" fmla="*/ 3204011 h 3590051"/>
              <a:gd name="connsiteX3" fmla="*/ 2004430 w 4831442"/>
              <a:gd name="connsiteY3" fmla="*/ 2916561 h 3590051"/>
              <a:gd name="connsiteX4" fmla="*/ 1238045 w 4831442"/>
              <a:gd name="connsiteY4" fmla="*/ 3144183 h 3590051"/>
              <a:gd name="connsiteX5" fmla="*/ 105281 w 4831442"/>
              <a:gd name="connsiteY5" fmla="*/ 2502738 h 3590051"/>
              <a:gd name="connsiteX6" fmla="*/ 170021 w 4831442"/>
              <a:gd name="connsiteY6" fmla="*/ 1261286 h 3590051"/>
              <a:gd name="connsiteX7" fmla="*/ 1579239 w 4831442"/>
              <a:gd name="connsiteY7" fmla="*/ 878655 h 3590051"/>
              <a:gd name="connsiteX8" fmla="*/ 2616470 w 4831442"/>
              <a:gd name="connsiteY8" fmla="*/ 100732 h 3590051"/>
              <a:gd name="connsiteX9" fmla="*/ 3430600 w 4831442"/>
              <a:gd name="connsiteY9" fmla="*/ 31933 h 3590051"/>
              <a:gd name="connsiteX10" fmla="*/ 4544147 w 4831442"/>
              <a:gd name="connsiteY10" fmla="*/ 237109 h 3590051"/>
              <a:gd name="connsiteX11" fmla="*/ 4759169 w 4831442"/>
              <a:gd name="connsiteY11" fmla="*/ 2079658 h 3590051"/>
              <a:gd name="connsiteX12" fmla="*/ 4039702 w 4831442"/>
              <a:gd name="connsiteY12" fmla="*/ 3429814 h 3590051"/>
              <a:gd name="connsiteX0" fmla="*/ 4039702 w 4838446"/>
              <a:gd name="connsiteY0" fmla="*/ 3429814 h 3590051"/>
              <a:gd name="connsiteX1" fmla="*/ 3213098 w 4838446"/>
              <a:gd name="connsiteY1" fmla="*/ 3557860 h 3590051"/>
              <a:gd name="connsiteX2" fmla="*/ 2491497 w 4838446"/>
              <a:gd name="connsiteY2" fmla="*/ 3204011 h 3590051"/>
              <a:gd name="connsiteX3" fmla="*/ 2004430 w 4838446"/>
              <a:gd name="connsiteY3" fmla="*/ 2916561 h 3590051"/>
              <a:gd name="connsiteX4" fmla="*/ 1238045 w 4838446"/>
              <a:gd name="connsiteY4" fmla="*/ 3144183 h 3590051"/>
              <a:gd name="connsiteX5" fmla="*/ 105281 w 4838446"/>
              <a:gd name="connsiteY5" fmla="*/ 2502738 h 3590051"/>
              <a:gd name="connsiteX6" fmla="*/ 170021 w 4838446"/>
              <a:gd name="connsiteY6" fmla="*/ 1261286 h 3590051"/>
              <a:gd name="connsiteX7" fmla="*/ 1579239 w 4838446"/>
              <a:gd name="connsiteY7" fmla="*/ 878655 h 3590051"/>
              <a:gd name="connsiteX8" fmla="*/ 2616470 w 4838446"/>
              <a:gd name="connsiteY8" fmla="*/ 100732 h 3590051"/>
              <a:gd name="connsiteX9" fmla="*/ 3430600 w 4838446"/>
              <a:gd name="connsiteY9" fmla="*/ 31933 h 3590051"/>
              <a:gd name="connsiteX10" fmla="*/ 4555253 w 4838446"/>
              <a:gd name="connsiteY10" fmla="*/ 500393 h 3590051"/>
              <a:gd name="connsiteX11" fmla="*/ 4759169 w 4838446"/>
              <a:gd name="connsiteY11" fmla="*/ 2079658 h 3590051"/>
              <a:gd name="connsiteX12" fmla="*/ 4039702 w 4838446"/>
              <a:gd name="connsiteY12" fmla="*/ 3429814 h 3590051"/>
              <a:gd name="connsiteX0" fmla="*/ 4039702 w 4900927"/>
              <a:gd name="connsiteY0" fmla="*/ 3429814 h 3590051"/>
              <a:gd name="connsiteX1" fmla="*/ 3213098 w 4900927"/>
              <a:gd name="connsiteY1" fmla="*/ 3557860 h 3590051"/>
              <a:gd name="connsiteX2" fmla="*/ 2491497 w 4900927"/>
              <a:gd name="connsiteY2" fmla="*/ 3204011 h 3590051"/>
              <a:gd name="connsiteX3" fmla="*/ 2004430 w 4900927"/>
              <a:gd name="connsiteY3" fmla="*/ 2916561 h 3590051"/>
              <a:gd name="connsiteX4" fmla="*/ 1238045 w 4900927"/>
              <a:gd name="connsiteY4" fmla="*/ 3144183 h 3590051"/>
              <a:gd name="connsiteX5" fmla="*/ 105281 w 4900927"/>
              <a:gd name="connsiteY5" fmla="*/ 2502738 h 3590051"/>
              <a:gd name="connsiteX6" fmla="*/ 170021 w 4900927"/>
              <a:gd name="connsiteY6" fmla="*/ 1261286 h 3590051"/>
              <a:gd name="connsiteX7" fmla="*/ 1579239 w 4900927"/>
              <a:gd name="connsiteY7" fmla="*/ 878655 h 3590051"/>
              <a:gd name="connsiteX8" fmla="*/ 2616470 w 4900927"/>
              <a:gd name="connsiteY8" fmla="*/ 100732 h 3590051"/>
              <a:gd name="connsiteX9" fmla="*/ 3430600 w 4900927"/>
              <a:gd name="connsiteY9" fmla="*/ 31933 h 3590051"/>
              <a:gd name="connsiteX10" fmla="*/ 4555253 w 4900927"/>
              <a:gd name="connsiteY10" fmla="*/ 500393 h 3590051"/>
              <a:gd name="connsiteX11" fmla="*/ 4759169 w 4900927"/>
              <a:gd name="connsiteY11" fmla="*/ 2079658 h 3590051"/>
              <a:gd name="connsiteX12" fmla="*/ 4039702 w 4900927"/>
              <a:gd name="connsiteY12" fmla="*/ 3429814 h 3590051"/>
              <a:gd name="connsiteX0" fmla="*/ 4039702 w 4900927"/>
              <a:gd name="connsiteY0" fmla="*/ 3429814 h 3590051"/>
              <a:gd name="connsiteX1" fmla="*/ 3213098 w 4900927"/>
              <a:gd name="connsiteY1" fmla="*/ 3557860 h 3590051"/>
              <a:gd name="connsiteX2" fmla="*/ 2491497 w 4900927"/>
              <a:gd name="connsiteY2" fmla="*/ 3204011 h 3590051"/>
              <a:gd name="connsiteX3" fmla="*/ 2004430 w 4900927"/>
              <a:gd name="connsiteY3" fmla="*/ 2916561 h 3590051"/>
              <a:gd name="connsiteX4" fmla="*/ 1238045 w 4900927"/>
              <a:gd name="connsiteY4" fmla="*/ 3144183 h 3590051"/>
              <a:gd name="connsiteX5" fmla="*/ 105281 w 4900927"/>
              <a:gd name="connsiteY5" fmla="*/ 2502738 h 3590051"/>
              <a:gd name="connsiteX6" fmla="*/ 170021 w 4900927"/>
              <a:gd name="connsiteY6" fmla="*/ 1261286 h 3590051"/>
              <a:gd name="connsiteX7" fmla="*/ 1579239 w 4900927"/>
              <a:gd name="connsiteY7" fmla="*/ 878655 h 3590051"/>
              <a:gd name="connsiteX8" fmla="*/ 2616470 w 4900927"/>
              <a:gd name="connsiteY8" fmla="*/ 100732 h 3590051"/>
              <a:gd name="connsiteX9" fmla="*/ 3430600 w 4900927"/>
              <a:gd name="connsiteY9" fmla="*/ 31933 h 3590051"/>
              <a:gd name="connsiteX10" fmla="*/ 4555253 w 4900927"/>
              <a:gd name="connsiteY10" fmla="*/ 500393 h 3590051"/>
              <a:gd name="connsiteX11" fmla="*/ 4759169 w 4900927"/>
              <a:gd name="connsiteY11" fmla="*/ 2079658 h 3590051"/>
              <a:gd name="connsiteX12" fmla="*/ 4039702 w 4900927"/>
              <a:gd name="connsiteY12" fmla="*/ 3429814 h 3590051"/>
              <a:gd name="connsiteX0" fmla="*/ 4039702 w 4900927"/>
              <a:gd name="connsiteY0" fmla="*/ 3434613 h 3594850"/>
              <a:gd name="connsiteX1" fmla="*/ 3213098 w 4900927"/>
              <a:gd name="connsiteY1" fmla="*/ 3562659 h 3594850"/>
              <a:gd name="connsiteX2" fmla="*/ 2491497 w 4900927"/>
              <a:gd name="connsiteY2" fmla="*/ 3208810 h 3594850"/>
              <a:gd name="connsiteX3" fmla="*/ 2004430 w 4900927"/>
              <a:gd name="connsiteY3" fmla="*/ 2921360 h 3594850"/>
              <a:gd name="connsiteX4" fmla="*/ 1238045 w 4900927"/>
              <a:gd name="connsiteY4" fmla="*/ 3148982 h 3594850"/>
              <a:gd name="connsiteX5" fmla="*/ 105281 w 4900927"/>
              <a:gd name="connsiteY5" fmla="*/ 2507537 h 3594850"/>
              <a:gd name="connsiteX6" fmla="*/ 170021 w 4900927"/>
              <a:gd name="connsiteY6" fmla="*/ 1266085 h 3594850"/>
              <a:gd name="connsiteX7" fmla="*/ 1579239 w 4900927"/>
              <a:gd name="connsiteY7" fmla="*/ 883454 h 3594850"/>
              <a:gd name="connsiteX8" fmla="*/ 2616470 w 4900927"/>
              <a:gd name="connsiteY8" fmla="*/ 105531 h 3594850"/>
              <a:gd name="connsiteX9" fmla="*/ 3430600 w 4900927"/>
              <a:gd name="connsiteY9" fmla="*/ 36732 h 3594850"/>
              <a:gd name="connsiteX10" fmla="*/ 4555253 w 4900927"/>
              <a:gd name="connsiteY10" fmla="*/ 505192 h 3594850"/>
              <a:gd name="connsiteX11" fmla="*/ 4759169 w 4900927"/>
              <a:gd name="connsiteY11" fmla="*/ 2084457 h 3594850"/>
              <a:gd name="connsiteX12" fmla="*/ 4039702 w 4900927"/>
              <a:gd name="connsiteY12" fmla="*/ 3434613 h 3594850"/>
              <a:gd name="connsiteX0" fmla="*/ 4039702 w 4900927"/>
              <a:gd name="connsiteY0" fmla="*/ 3513183 h 3673420"/>
              <a:gd name="connsiteX1" fmla="*/ 3213098 w 4900927"/>
              <a:gd name="connsiteY1" fmla="*/ 3641229 h 3673420"/>
              <a:gd name="connsiteX2" fmla="*/ 2491497 w 4900927"/>
              <a:gd name="connsiteY2" fmla="*/ 3287380 h 3673420"/>
              <a:gd name="connsiteX3" fmla="*/ 2004430 w 4900927"/>
              <a:gd name="connsiteY3" fmla="*/ 2999930 h 3673420"/>
              <a:gd name="connsiteX4" fmla="*/ 1238045 w 4900927"/>
              <a:gd name="connsiteY4" fmla="*/ 3227552 h 3673420"/>
              <a:gd name="connsiteX5" fmla="*/ 105281 w 4900927"/>
              <a:gd name="connsiteY5" fmla="*/ 2586107 h 3673420"/>
              <a:gd name="connsiteX6" fmla="*/ 170021 w 4900927"/>
              <a:gd name="connsiteY6" fmla="*/ 1344655 h 3673420"/>
              <a:gd name="connsiteX7" fmla="*/ 1579239 w 4900927"/>
              <a:gd name="connsiteY7" fmla="*/ 962024 h 3673420"/>
              <a:gd name="connsiteX8" fmla="*/ 2616470 w 4900927"/>
              <a:gd name="connsiteY8" fmla="*/ 184101 h 3673420"/>
              <a:gd name="connsiteX9" fmla="*/ 3430601 w 4900927"/>
              <a:gd name="connsiteY9" fmla="*/ 21272 h 3673420"/>
              <a:gd name="connsiteX10" fmla="*/ 4555253 w 4900927"/>
              <a:gd name="connsiteY10" fmla="*/ 583762 h 3673420"/>
              <a:gd name="connsiteX11" fmla="*/ 4759169 w 4900927"/>
              <a:gd name="connsiteY11" fmla="*/ 2163027 h 3673420"/>
              <a:gd name="connsiteX12" fmla="*/ 4039702 w 4900927"/>
              <a:gd name="connsiteY12" fmla="*/ 3513183 h 3673420"/>
              <a:gd name="connsiteX0" fmla="*/ 4039702 w 4900927"/>
              <a:gd name="connsiteY0" fmla="*/ 3506327 h 3666564"/>
              <a:gd name="connsiteX1" fmla="*/ 3213098 w 4900927"/>
              <a:gd name="connsiteY1" fmla="*/ 3634373 h 3666564"/>
              <a:gd name="connsiteX2" fmla="*/ 2491497 w 4900927"/>
              <a:gd name="connsiteY2" fmla="*/ 3280524 h 3666564"/>
              <a:gd name="connsiteX3" fmla="*/ 2004430 w 4900927"/>
              <a:gd name="connsiteY3" fmla="*/ 2993074 h 3666564"/>
              <a:gd name="connsiteX4" fmla="*/ 1238045 w 4900927"/>
              <a:gd name="connsiteY4" fmla="*/ 3220696 h 3666564"/>
              <a:gd name="connsiteX5" fmla="*/ 105281 w 4900927"/>
              <a:gd name="connsiteY5" fmla="*/ 2579251 h 3666564"/>
              <a:gd name="connsiteX6" fmla="*/ 170021 w 4900927"/>
              <a:gd name="connsiteY6" fmla="*/ 1337799 h 3666564"/>
              <a:gd name="connsiteX7" fmla="*/ 1579239 w 4900927"/>
              <a:gd name="connsiteY7" fmla="*/ 955168 h 3666564"/>
              <a:gd name="connsiteX8" fmla="*/ 2616470 w 4900927"/>
              <a:gd name="connsiteY8" fmla="*/ 177245 h 3666564"/>
              <a:gd name="connsiteX9" fmla="*/ 3430601 w 4900927"/>
              <a:gd name="connsiteY9" fmla="*/ 14416 h 3666564"/>
              <a:gd name="connsiteX10" fmla="*/ 4555253 w 4900927"/>
              <a:gd name="connsiteY10" fmla="*/ 576906 h 3666564"/>
              <a:gd name="connsiteX11" fmla="*/ 4759169 w 4900927"/>
              <a:gd name="connsiteY11" fmla="*/ 2156171 h 3666564"/>
              <a:gd name="connsiteX12" fmla="*/ 4039702 w 4900927"/>
              <a:gd name="connsiteY12" fmla="*/ 3506327 h 3666564"/>
              <a:gd name="connsiteX0" fmla="*/ 4039702 w 4900927"/>
              <a:gd name="connsiteY0" fmla="*/ 3491911 h 3652148"/>
              <a:gd name="connsiteX1" fmla="*/ 3213098 w 4900927"/>
              <a:gd name="connsiteY1" fmla="*/ 3619957 h 3652148"/>
              <a:gd name="connsiteX2" fmla="*/ 2491497 w 4900927"/>
              <a:gd name="connsiteY2" fmla="*/ 3266108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652148"/>
              <a:gd name="connsiteX1" fmla="*/ 3213098 w 4900927"/>
              <a:gd name="connsiteY1" fmla="*/ 3619957 h 3652148"/>
              <a:gd name="connsiteX2" fmla="*/ 2491497 w 4900927"/>
              <a:gd name="connsiteY2" fmla="*/ 3266108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652148"/>
              <a:gd name="connsiteX1" fmla="*/ 3213098 w 4900927"/>
              <a:gd name="connsiteY1" fmla="*/ 3619957 h 3652148"/>
              <a:gd name="connsiteX2" fmla="*/ 2646979 w 4900927"/>
              <a:gd name="connsiteY2" fmla="*/ 3190884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709723"/>
              <a:gd name="connsiteX1" fmla="*/ 3213098 w 4900927"/>
              <a:gd name="connsiteY1" fmla="*/ 3619957 h 3709723"/>
              <a:gd name="connsiteX2" fmla="*/ 2646979 w 4900927"/>
              <a:gd name="connsiteY2" fmla="*/ 3190884 h 3709723"/>
              <a:gd name="connsiteX3" fmla="*/ 2004430 w 4900927"/>
              <a:gd name="connsiteY3" fmla="*/ 2978658 h 3709723"/>
              <a:gd name="connsiteX4" fmla="*/ 1238045 w 4900927"/>
              <a:gd name="connsiteY4" fmla="*/ 3206280 h 3709723"/>
              <a:gd name="connsiteX5" fmla="*/ 105281 w 4900927"/>
              <a:gd name="connsiteY5" fmla="*/ 2564835 h 3709723"/>
              <a:gd name="connsiteX6" fmla="*/ 170021 w 4900927"/>
              <a:gd name="connsiteY6" fmla="*/ 1323383 h 3709723"/>
              <a:gd name="connsiteX7" fmla="*/ 1579239 w 4900927"/>
              <a:gd name="connsiteY7" fmla="*/ 940752 h 3709723"/>
              <a:gd name="connsiteX8" fmla="*/ 2616470 w 4900927"/>
              <a:gd name="connsiteY8" fmla="*/ 162829 h 3709723"/>
              <a:gd name="connsiteX9" fmla="*/ 3430601 w 4900927"/>
              <a:gd name="connsiteY9" fmla="*/ 0 h 3709723"/>
              <a:gd name="connsiteX10" fmla="*/ 4555253 w 4900927"/>
              <a:gd name="connsiteY10" fmla="*/ 562490 h 3709723"/>
              <a:gd name="connsiteX11" fmla="*/ 4759169 w 4900927"/>
              <a:gd name="connsiteY11" fmla="*/ 2141755 h 3709723"/>
              <a:gd name="connsiteX12" fmla="*/ 4039702 w 4900927"/>
              <a:gd name="connsiteY12" fmla="*/ 3491911 h 3709723"/>
              <a:gd name="connsiteX0" fmla="*/ 4039702 w 4900927"/>
              <a:gd name="connsiteY0" fmla="*/ 3491911 h 3709723"/>
              <a:gd name="connsiteX1" fmla="*/ 3213098 w 4900927"/>
              <a:gd name="connsiteY1" fmla="*/ 3619957 h 3709723"/>
              <a:gd name="connsiteX2" fmla="*/ 2646979 w 4900927"/>
              <a:gd name="connsiteY2" fmla="*/ 3190884 h 3709723"/>
              <a:gd name="connsiteX3" fmla="*/ 2004430 w 4900927"/>
              <a:gd name="connsiteY3" fmla="*/ 2978658 h 3709723"/>
              <a:gd name="connsiteX4" fmla="*/ 1238045 w 4900927"/>
              <a:gd name="connsiteY4" fmla="*/ 3206280 h 3709723"/>
              <a:gd name="connsiteX5" fmla="*/ 105281 w 4900927"/>
              <a:gd name="connsiteY5" fmla="*/ 2564835 h 3709723"/>
              <a:gd name="connsiteX6" fmla="*/ 170021 w 4900927"/>
              <a:gd name="connsiteY6" fmla="*/ 1323383 h 3709723"/>
              <a:gd name="connsiteX7" fmla="*/ 1579239 w 4900927"/>
              <a:gd name="connsiteY7" fmla="*/ 940752 h 3709723"/>
              <a:gd name="connsiteX8" fmla="*/ 2616470 w 4900927"/>
              <a:gd name="connsiteY8" fmla="*/ 162829 h 3709723"/>
              <a:gd name="connsiteX9" fmla="*/ 3430601 w 4900927"/>
              <a:gd name="connsiteY9" fmla="*/ 0 h 3709723"/>
              <a:gd name="connsiteX10" fmla="*/ 4555253 w 4900927"/>
              <a:gd name="connsiteY10" fmla="*/ 562490 h 3709723"/>
              <a:gd name="connsiteX11" fmla="*/ 4759169 w 4900927"/>
              <a:gd name="connsiteY11" fmla="*/ 2141755 h 3709723"/>
              <a:gd name="connsiteX12" fmla="*/ 4039702 w 4900927"/>
              <a:gd name="connsiteY12" fmla="*/ 3491911 h 3709723"/>
              <a:gd name="connsiteX0" fmla="*/ 4039702 w 4900927"/>
              <a:gd name="connsiteY0" fmla="*/ 3491911 h 3619957"/>
              <a:gd name="connsiteX1" fmla="*/ 3213098 w 4900927"/>
              <a:gd name="connsiteY1" fmla="*/ 3619957 h 3619957"/>
              <a:gd name="connsiteX2" fmla="*/ 2646979 w 4900927"/>
              <a:gd name="connsiteY2" fmla="*/ 3190884 h 3619957"/>
              <a:gd name="connsiteX3" fmla="*/ 2004430 w 4900927"/>
              <a:gd name="connsiteY3" fmla="*/ 2978658 h 3619957"/>
              <a:gd name="connsiteX4" fmla="*/ 1238045 w 4900927"/>
              <a:gd name="connsiteY4" fmla="*/ 3206280 h 3619957"/>
              <a:gd name="connsiteX5" fmla="*/ 105281 w 4900927"/>
              <a:gd name="connsiteY5" fmla="*/ 2564835 h 3619957"/>
              <a:gd name="connsiteX6" fmla="*/ 170021 w 4900927"/>
              <a:gd name="connsiteY6" fmla="*/ 1323383 h 3619957"/>
              <a:gd name="connsiteX7" fmla="*/ 1579239 w 4900927"/>
              <a:gd name="connsiteY7" fmla="*/ 940752 h 3619957"/>
              <a:gd name="connsiteX8" fmla="*/ 2616470 w 4900927"/>
              <a:gd name="connsiteY8" fmla="*/ 162829 h 3619957"/>
              <a:gd name="connsiteX9" fmla="*/ 3430601 w 4900927"/>
              <a:gd name="connsiteY9" fmla="*/ 0 h 3619957"/>
              <a:gd name="connsiteX10" fmla="*/ 4555253 w 4900927"/>
              <a:gd name="connsiteY10" fmla="*/ 562490 h 3619957"/>
              <a:gd name="connsiteX11" fmla="*/ 4759169 w 4900927"/>
              <a:gd name="connsiteY11" fmla="*/ 2141755 h 3619957"/>
              <a:gd name="connsiteX12" fmla="*/ 4039702 w 4900927"/>
              <a:gd name="connsiteY12" fmla="*/ 3491911 h 3619957"/>
              <a:gd name="connsiteX0" fmla="*/ 4039702 w 4900927"/>
              <a:gd name="connsiteY0" fmla="*/ 3501314 h 3629360"/>
              <a:gd name="connsiteX1" fmla="*/ 3213098 w 4900927"/>
              <a:gd name="connsiteY1" fmla="*/ 3629360 h 3629360"/>
              <a:gd name="connsiteX2" fmla="*/ 2646979 w 4900927"/>
              <a:gd name="connsiteY2" fmla="*/ 3200287 h 3629360"/>
              <a:gd name="connsiteX3" fmla="*/ 2004430 w 4900927"/>
              <a:gd name="connsiteY3" fmla="*/ 2988061 h 3629360"/>
              <a:gd name="connsiteX4" fmla="*/ 1238045 w 4900927"/>
              <a:gd name="connsiteY4" fmla="*/ 3215683 h 3629360"/>
              <a:gd name="connsiteX5" fmla="*/ 105281 w 4900927"/>
              <a:gd name="connsiteY5" fmla="*/ 2574238 h 3629360"/>
              <a:gd name="connsiteX6" fmla="*/ 170021 w 4900927"/>
              <a:gd name="connsiteY6" fmla="*/ 1332786 h 3629360"/>
              <a:gd name="connsiteX7" fmla="*/ 1579239 w 4900927"/>
              <a:gd name="connsiteY7" fmla="*/ 950155 h 3629360"/>
              <a:gd name="connsiteX8" fmla="*/ 2616470 w 4900927"/>
              <a:gd name="connsiteY8" fmla="*/ 172232 h 3629360"/>
              <a:gd name="connsiteX9" fmla="*/ 4030317 w 4900927"/>
              <a:gd name="connsiteY9" fmla="*/ 0 h 3629360"/>
              <a:gd name="connsiteX10" fmla="*/ 4555253 w 4900927"/>
              <a:gd name="connsiteY10" fmla="*/ 571893 h 3629360"/>
              <a:gd name="connsiteX11" fmla="*/ 4759169 w 4900927"/>
              <a:gd name="connsiteY11" fmla="*/ 2151158 h 3629360"/>
              <a:gd name="connsiteX12" fmla="*/ 4039702 w 4900927"/>
              <a:gd name="connsiteY12" fmla="*/ 3501314 h 3629360"/>
              <a:gd name="connsiteX0" fmla="*/ 4039702 w 4900927"/>
              <a:gd name="connsiteY0" fmla="*/ 3501314 h 3629360"/>
              <a:gd name="connsiteX1" fmla="*/ 3213098 w 4900927"/>
              <a:gd name="connsiteY1" fmla="*/ 3629360 h 3629360"/>
              <a:gd name="connsiteX2" fmla="*/ 2646979 w 4900927"/>
              <a:gd name="connsiteY2" fmla="*/ 3200287 h 3629360"/>
              <a:gd name="connsiteX3" fmla="*/ 2004430 w 4900927"/>
              <a:gd name="connsiteY3" fmla="*/ 2988061 h 3629360"/>
              <a:gd name="connsiteX4" fmla="*/ 1238045 w 4900927"/>
              <a:gd name="connsiteY4" fmla="*/ 3215683 h 3629360"/>
              <a:gd name="connsiteX5" fmla="*/ 105281 w 4900927"/>
              <a:gd name="connsiteY5" fmla="*/ 2574238 h 3629360"/>
              <a:gd name="connsiteX6" fmla="*/ 170021 w 4900927"/>
              <a:gd name="connsiteY6" fmla="*/ 1332786 h 3629360"/>
              <a:gd name="connsiteX7" fmla="*/ 1579239 w 4900927"/>
              <a:gd name="connsiteY7" fmla="*/ 950155 h 3629360"/>
              <a:gd name="connsiteX8" fmla="*/ 2616470 w 4900927"/>
              <a:gd name="connsiteY8" fmla="*/ 172232 h 3629360"/>
              <a:gd name="connsiteX9" fmla="*/ 4030317 w 4900927"/>
              <a:gd name="connsiteY9" fmla="*/ 0 h 3629360"/>
              <a:gd name="connsiteX10" fmla="*/ 4555253 w 4900927"/>
              <a:gd name="connsiteY10" fmla="*/ 571893 h 3629360"/>
              <a:gd name="connsiteX11" fmla="*/ 4759169 w 4900927"/>
              <a:gd name="connsiteY11" fmla="*/ 2151158 h 3629360"/>
              <a:gd name="connsiteX12" fmla="*/ 4039702 w 4900927"/>
              <a:gd name="connsiteY12" fmla="*/ 3501314 h 3629360"/>
              <a:gd name="connsiteX0" fmla="*/ 4039702 w 5087634"/>
              <a:gd name="connsiteY0" fmla="*/ 3501314 h 3629360"/>
              <a:gd name="connsiteX1" fmla="*/ 3213098 w 5087634"/>
              <a:gd name="connsiteY1" fmla="*/ 3629360 h 3629360"/>
              <a:gd name="connsiteX2" fmla="*/ 2646979 w 5087634"/>
              <a:gd name="connsiteY2" fmla="*/ 320028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413756 w 5087634"/>
              <a:gd name="connsiteY2" fmla="*/ 341655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413756 w 5087634"/>
              <a:gd name="connsiteY2" fmla="*/ 341655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333219 w 5087634"/>
              <a:gd name="connsiteY2" fmla="*/ 3445780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75305"/>
              <a:gd name="connsiteX1" fmla="*/ 3213098 w 5087634"/>
              <a:gd name="connsiteY1" fmla="*/ 3629360 h 3675305"/>
              <a:gd name="connsiteX2" fmla="*/ 2333219 w 5087634"/>
              <a:gd name="connsiteY2" fmla="*/ 3445780 h 3675305"/>
              <a:gd name="connsiteX3" fmla="*/ 2004430 w 5087634"/>
              <a:gd name="connsiteY3" fmla="*/ 2988061 h 3675305"/>
              <a:gd name="connsiteX4" fmla="*/ 1238045 w 5087634"/>
              <a:gd name="connsiteY4" fmla="*/ 3215683 h 3675305"/>
              <a:gd name="connsiteX5" fmla="*/ 105281 w 5087634"/>
              <a:gd name="connsiteY5" fmla="*/ 2574238 h 3675305"/>
              <a:gd name="connsiteX6" fmla="*/ 170021 w 5087634"/>
              <a:gd name="connsiteY6" fmla="*/ 1332786 h 3675305"/>
              <a:gd name="connsiteX7" fmla="*/ 1579239 w 5087634"/>
              <a:gd name="connsiteY7" fmla="*/ 950155 h 3675305"/>
              <a:gd name="connsiteX8" fmla="*/ 2616470 w 5087634"/>
              <a:gd name="connsiteY8" fmla="*/ 172232 h 3675305"/>
              <a:gd name="connsiteX9" fmla="*/ 4030317 w 5087634"/>
              <a:gd name="connsiteY9" fmla="*/ 0 h 3675305"/>
              <a:gd name="connsiteX10" fmla="*/ 4810687 w 5087634"/>
              <a:gd name="connsiteY10" fmla="*/ 712938 h 3675305"/>
              <a:gd name="connsiteX11" fmla="*/ 4759169 w 5087634"/>
              <a:gd name="connsiteY11" fmla="*/ 2151158 h 3675305"/>
              <a:gd name="connsiteX12" fmla="*/ 4039702 w 5087634"/>
              <a:gd name="connsiteY12" fmla="*/ 3501314 h 3675305"/>
              <a:gd name="connsiteX0" fmla="*/ 4039702 w 5087634"/>
              <a:gd name="connsiteY0" fmla="*/ 3501314 h 3654356"/>
              <a:gd name="connsiteX1" fmla="*/ 3213098 w 5087634"/>
              <a:gd name="connsiteY1" fmla="*/ 3629360 h 3654356"/>
              <a:gd name="connsiteX2" fmla="*/ 2333219 w 5087634"/>
              <a:gd name="connsiteY2" fmla="*/ 3445780 h 3654356"/>
              <a:gd name="connsiteX3" fmla="*/ 2004430 w 5087634"/>
              <a:gd name="connsiteY3" fmla="*/ 2988061 h 3654356"/>
              <a:gd name="connsiteX4" fmla="*/ 1238045 w 5087634"/>
              <a:gd name="connsiteY4" fmla="*/ 3215683 h 3654356"/>
              <a:gd name="connsiteX5" fmla="*/ 105281 w 5087634"/>
              <a:gd name="connsiteY5" fmla="*/ 2574238 h 3654356"/>
              <a:gd name="connsiteX6" fmla="*/ 170021 w 5087634"/>
              <a:gd name="connsiteY6" fmla="*/ 1332786 h 3654356"/>
              <a:gd name="connsiteX7" fmla="*/ 1579239 w 5087634"/>
              <a:gd name="connsiteY7" fmla="*/ 950155 h 3654356"/>
              <a:gd name="connsiteX8" fmla="*/ 2616470 w 5087634"/>
              <a:gd name="connsiteY8" fmla="*/ 172232 h 3654356"/>
              <a:gd name="connsiteX9" fmla="*/ 4030317 w 5087634"/>
              <a:gd name="connsiteY9" fmla="*/ 0 h 3654356"/>
              <a:gd name="connsiteX10" fmla="*/ 4810687 w 5087634"/>
              <a:gd name="connsiteY10" fmla="*/ 712938 h 3654356"/>
              <a:gd name="connsiteX11" fmla="*/ 4759169 w 5087634"/>
              <a:gd name="connsiteY11" fmla="*/ 2151158 h 3654356"/>
              <a:gd name="connsiteX12" fmla="*/ 4039702 w 5087634"/>
              <a:gd name="connsiteY12" fmla="*/ 3501314 h 3654356"/>
              <a:gd name="connsiteX0" fmla="*/ 4039702 w 5087634"/>
              <a:gd name="connsiteY0" fmla="*/ 3501314 h 3685273"/>
              <a:gd name="connsiteX1" fmla="*/ 3052024 w 5087634"/>
              <a:gd name="connsiteY1" fmla="*/ 3673196 h 3685273"/>
              <a:gd name="connsiteX2" fmla="*/ 2333219 w 5087634"/>
              <a:gd name="connsiteY2" fmla="*/ 3445780 h 3685273"/>
              <a:gd name="connsiteX3" fmla="*/ 2004430 w 5087634"/>
              <a:gd name="connsiteY3" fmla="*/ 2988061 h 3685273"/>
              <a:gd name="connsiteX4" fmla="*/ 1238045 w 5087634"/>
              <a:gd name="connsiteY4" fmla="*/ 3215683 h 3685273"/>
              <a:gd name="connsiteX5" fmla="*/ 105281 w 5087634"/>
              <a:gd name="connsiteY5" fmla="*/ 2574238 h 3685273"/>
              <a:gd name="connsiteX6" fmla="*/ 170021 w 5087634"/>
              <a:gd name="connsiteY6" fmla="*/ 1332786 h 3685273"/>
              <a:gd name="connsiteX7" fmla="*/ 1579239 w 5087634"/>
              <a:gd name="connsiteY7" fmla="*/ 950155 h 3685273"/>
              <a:gd name="connsiteX8" fmla="*/ 2616470 w 5087634"/>
              <a:gd name="connsiteY8" fmla="*/ 172232 h 3685273"/>
              <a:gd name="connsiteX9" fmla="*/ 4030317 w 5087634"/>
              <a:gd name="connsiteY9" fmla="*/ 0 h 3685273"/>
              <a:gd name="connsiteX10" fmla="*/ 4810687 w 5087634"/>
              <a:gd name="connsiteY10" fmla="*/ 712938 h 3685273"/>
              <a:gd name="connsiteX11" fmla="*/ 4759169 w 5087634"/>
              <a:gd name="connsiteY11" fmla="*/ 2151158 h 3685273"/>
              <a:gd name="connsiteX12" fmla="*/ 4039702 w 5087634"/>
              <a:gd name="connsiteY12" fmla="*/ 3501314 h 3685273"/>
              <a:gd name="connsiteX0" fmla="*/ 4039702 w 5087634"/>
              <a:gd name="connsiteY0" fmla="*/ 3501314 h 3687415"/>
              <a:gd name="connsiteX1" fmla="*/ 3052024 w 5087634"/>
              <a:gd name="connsiteY1" fmla="*/ 3673196 h 3687415"/>
              <a:gd name="connsiteX2" fmla="*/ 2333219 w 5087634"/>
              <a:gd name="connsiteY2" fmla="*/ 3445780 h 3687415"/>
              <a:gd name="connsiteX3" fmla="*/ 2004430 w 5087634"/>
              <a:gd name="connsiteY3" fmla="*/ 2988061 h 3687415"/>
              <a:gd name="connsiteX4" fmla="*/ 1238045 w 5087634"/>
              <a:gd name="connsiteY4" fmla="*/ 3215683 h 3687415"/>
              <a:gd name="connsiteX5" fmla="*/ 105281 w 5087634"/>
              <a:gd name="connsiteY5" fmla="*/ 2574238 h 3687415"/>
              <a:gd name="connsiteX6" fmla="*/ 170021 w 5087634"/>
              <a:gd name="connsiteY6" fmla="*/ 1332786 h 3687415"/>
              <a:gd name="connsiteX7" fmla="*/ 1579239 w 5087634"/>
              <a:gd name="connsiteY7" fmla="*/ 950155 h 3687415"/>
              <a:gd name="connsiteX8" fmla="*/ 2616470 w 5087634"/>
              <a:gd name="connsiteY8" fmla="*/ 172232 h 3687415"/>
              <a:gd name="connsiteX9" fmla="*/ 4030317 w 5087634"/>
              <a:gd name="connsiteY9" fmla="*/ 0 h 3687415"/>
              <a:gd name="connsiteX10" fmla="*/ 4810687 w 5087634"/>
              <a:gd name="connsiteY10" fmla="*/ 712938 h 3687415"/>
              <a:gd name="connsiteX11" fmla="*/ 4759169 w 5087634"/>
              <a:gd name="connsiteY11" fmla="*/ 2151158 h 3687415"/>
              <a:gd name="connsiteX12" fmla="*/ 4039702 w 5087634"/>
              <a:gd name="connsiteY12" fmla="*/ 3501314 h 3687415"/>
              <a:gd name="connsiteX0" fmla="*/ 4039702 w 5087634"/>
              <a:gd name="connsiteY0" fmla="*/ 3501314 h 3679463"/>
              <a:gd name="connsiteX1" fmla="*/ 3052024 w 5087634"/>
              <a:gd name="connsiteY1" fmla="*/ 3673196 h 3679463"/>
              <a:gd name="connsiteX2" fmla="*/ 2390745 w 5087634"/>
              <a:gd name="connsiteY2" fmla="*/ 3455522 h 3679463"/>
              <a:gd name="connsiteX3" fmla="*/ 2004430 w 5087634"/>
              <a:gd name="connsiteY3" fmla="*/ 2988061 h 3679463"/>
              <a:gd name="connsiteX4" fmla="*/ 1238045 w 5087634"/>
              <a:gd name="connsiteY4" fmla="*/ 3215683 h 3679463"/>
              <a:gd name="connsiteX5" fmla="*/ 105281 w 5087634"/>
              <a:gd name="connsiteY5" fmla="*/ 2574238 h 3679463"/>
              <a:gd name="connsiteX6" fmla="*/ 170021 w 5087634"/>
              <a:gd name="connsiteY6" fmla="*/ 1332786 h 3679463"/>
              <a:gd name="connsiteX7" fmla="*/ 1579239 w 5087634"/>
              <a:gd name="connsiteY7" fmla="*/ 950155 h 3679463"/>
              <a:gd name="connsiteX8" fmla="*/ 2616470 w 5087634"/>
              <a:gd name="connsiteY8" fmla="*/ 172232 h 3679463"/>
              <a:gd name="connsiteX9" fmla="*/ 4030317 w 5087634"/>
              <a:gd name="connsiteY9" fmla="*/ 0 h 3679463"/>
              <a:gd name="connsiteX10" fmla="*/ 4810687 w 5087634"/>
              <a:gd name="connsiteY10" fmla="*/ 712938 h 3679463"/>
              <a:gd name="connsiteX11" fmla="*/ 4759169 w 5087634"/>
              <a:gd name="connsiteY11" fmla="*/ 2151158 h 3679463"/>
              <a:gd name="connsiteX12" fmla="*/ 4039702 w 5087634"/>
              <a:gd name="connsiteY12" fmla="*/ 3501314 h 3679463"/>
              <a:gd name="connsiteX0" fmla="*/ 4039702 w 5087634"/>
              <a:gd name="connsiteY0" fmla="*/ 3501314 h 3687531"/>
              <a:gd name="connsiteX1" fmla="*/ 3052024 w 5087634"/>
              <a:gd name="connsiteY1" fmla="*/ 3682937 h 3687531"/>
              <a:gd name="connsiteX2" fmla="*/ 2390745 w 5087634"/>
              <a:gd name="connsiteY2" fmla="*/ 3455522 h 3687531"/>
              <a:gd name="connsiteX3" fmla="*/ 2004430 w 5087634"/>
              <a:gd name="connsiteY3" fmla="*/ 2988061 h 3687531"/>
              <a:gd name="connsiteX4" fmla="*/ 1238045 w 5087634"/>
              <a:gd name="connsiteY4" fmla="*/ 3215683 h 3687531"/>
              <a:gd name="connsiteX5" fmla="*/ 105281 w 5087634"/>
              <a:gd name="connsiteY5" fmla="*/ 2574238 h 3687531"/>
              <a:gd name="connsiteX6" fmla="*/ 170021 w 5087634"/>
              <a:gd name="connsiteY6" fmla="*/ 1332786 h 3687531"/>
              <a:gd name="connsiteX7" fmla="*/ 1579239 w 5087634"/>
              <a:gd name="connsiteY7" fmla="*/ 950155 h 3687531"/>
              <a:gd name="connsiteX8" fmla="*/ 2616470 w 5087634"/>
              <a:gd name="connsiteY8" fmla="*/ 172232 h 3687531"/>
              <a:gd name="connsiteX9" fmla="*/ 4030317 w 5087634"/>
              <a:gd name="connsiteY9" fmla="*/ 0 h 3687531"/>
              <a:gd name="connsiteX10" fmla="*/ 4810687 w 5087634"/>
              <a:gd name="connsiteY10" fmla="*/ 712938 h 3687531"/>
              <a:gd name="connsiteX11" fmla="*/ 4759169 w 5087634"/>
              <a:gd name="connsiteY11" fmla="*/ 2151158 h 3687531"/>
              <a:gd name="connsiteX12" fmla="*/ 4039702 w 5087634"/>
              <a:gd name="connsiteY12" fmla="*/ 3501314 h 3687531"/>
              <a:gd name="connsiteX0" fmla="*/ 4039702 w 5087634"/>
              <a:gd name="connsiteY0" fmla="*/ 3501314 h 3687531"/>
              <a:gd name="connsiteX1" fmla="*/ 3052024 w 5087634"/>
              <a:gd name="connsiteY1" fmla="*/ 3682937 h 3687531"/>
              <a:gd name="connsiteX2" fmla="*/ 2390745 w 5087634"/>
              <a:gd name="connsiteY2" fmla="*/ 3455522 h 3687531"/>
              <a:gd name="connsiteX3" fmla="*/ 2004430 w 5087634"/>
              <a:gd name="connsiteY3" fmla="*/ 2988061 h 3687531"/>
              <a:gd name="connsiteX4" fmla="*/ 1238045 w 5087634"/>
              <a:gd name="connsiteY4" fmla="*/ 3215683 h 3687531"/>
              <a:gd name="connsiteX5" fmla="*/ 105281 w 5087634"/>
              <a:gd name="connsiteY5" fmla="*/ 2574238 h 3687531"/>
              <a:gd name="connsiteX6" fmla="*/ 170021 w 5087634"/>
              <a:gd name="connsiteY6" fmla="*/ 1332786 h 3687531"/>
              <a:gd name="connsiteX7" fmla="*/ 1579239 w 5087634"/>
              <a:gd name="connsiteY7" fmla="*/ 950155 h 3687531"/>
              <a:gd name="connsiteX8" fmla="*/ 2616470 w 5087634"/>
              <a:gd name="connsiteY8" fmla="*/ 172232 h 3687531"/>
              <a:gd name="connsiteX9" fmla="*/ 4030317 w 5087634"/>
              <a:gd name="connsiteY9" fmla="*/ 0 h 3687531"/>
              <a:gd name="connsiteX10" fmla="*/ 4810687 w 5087634"/>
              <a:gd name="connsiteY10" fmla="*/ 712938 h 3687531"/>
              <a:gd name="connsiteX11" fmla="*/ 4759169 w 5087634"/>
              <a:gd name="connsiteY11" fmla="*/ 2151158 h 3687531"/>
              <a:gd name="connsiteX12" fmla="*/ 4039702 w 5087634"/>
              <a:gd name="connsiteY12" fmla="*/ 3501314 h 3687531"/>
              <a:gd name="connsiteX0" fmla="*/ 4039702 w 5132356"/>
              <a:gd name="connsiteY0" fmla="*/ 3501314 h 3687531"/>
              <a:gd name="connsiteX1" fmla="*/ 3052024 w 5132356"/>
              <a:gd name="connsiteY1" fmla="*/ 3682937 h 3687531"/>
              <a:gd name="connsiteX2" fmla="*/ 2390745 w 5132356"/>
              <a:gd name="connsiteY2" fmla="*/ 3455522 h 3687531"/>
              <a:gd name="connsiteX3" fmla="*/ 2004430 w 5132356"/>
              <a:gd name="connsiteY3" fmla="*/ 2988061 h 3687531"/>
              <a:gd name="connsiteX4" fmla="*/ 1238045 w 5132356"/>
              <a:gd name="connsiteY4" fmla="*/ 3215683 h 3687531"/>
              <a:gd name="connsiteX5" fmla="*/ 105281 w 5132356"/>
              <a:gd name="connsiteY5" fmla="*/ 2574238 h 3687531"/>
              <a:gd name="connsiteX6" fmla="*/ 170021 w 5132356"/>
              <a:gd name="connsiteY6" fmla="*/ 1332786 h 3687531"/>
              <a:gd name="connsiteX7" fmla="*/ 1579239 w 5132356"/>
              <a:gd name="connsiteY7" fmla="*/ 950155 h 3687531"/>
              <a:gd name="connsiteX8" fmla="*/ 2616470 w 5132356"/>
              <a:gd name="connsiteY8" fmla="*/ 172232 h 3687531"/>
              <a:gd name="connsiteX9" fmla="*/ 4030317 w 5132356"/>
              <a:gd name="connsiteY9" fmla="*/ 0 h 3687531"/>
              <a:gd name="connsiteX10" fmla="*/ 4810688 w 5132356"/>
              <a:gd name="connsiteY10" fmla="*/ 712938 h 3687531"/>
              <a:gd name="connsiteX11" fmla="*/ 4759169 w 5132356"/>
              <a:gd name="connsiteY11" fmla="*/ 2151158 h 3687531"/>
              <a:gd name="connsiteX12" fmla="*/ 4039702 w 5132356"/>
              <a:gd name="connsiteY12" fmla="*/ 3501314 h 3687531"/>
              <a:gd name="connsiteX0" fmla="*/ 4039702 w 5132356"/>
              <a:gd name="connsiteY0" fmla="*/ 3506126 h 3692343"/>
              <a:gd name="connsiteX1" fmla="*/ 3052024 w 5132356"/>
              <a:gd name="connsiteY1" fmla="*/ 3687749 h 3692343"/>
              <a:gd name="connsiteX2" fmla="*/ 2390745 w 5132356"/>
              <a:gd name="connsiteY2" fmla="*/ 3460334 h 3692343"/>
              <a:gd name="connsiteX3" fmla="*/ 2004430 w 5132356"/>
              <a:gd name="connsiteY3" fmla="*/ 2992873 h 3692343"/>
              <a:gd name="connsiteX4" fmla="*/ 1238045 w 5132356"/>
              <a:gd name="connsiteY4" fmla="*/ 3220495 h 3692343"/>
              <a:gd name="connsiteX5" fmla="*/ 105281 w 5132356"/>
              <a:gd name="connsiteY5" fmla="*/ 2579050 h 3692343"/>
              <a:gd name="connsiteX6" fmla="*/ 170021 w 5132356"/>
              <a:gd name="connsiteY6" fmla="*/ 1337598 h 3692343"/>
              <a:gd name="connsiteX7" fmla="*/ 1579239 w 5132356"/>
              <a:gd name="connsiteY7" fmla="*/ 954967 h 3692343"/>
              <a:gd name="connsiteX8" fmla="*/ 2616470 w 5132356"/>
              <a:gd name="connsiteY8" fmla="*/ 177044 h 3692343"/>
              <a:gd name="connsiteX9" fmla="*/ 4030317 w 5132356"/>
              <a:gd name="connsiteY9" fmla="*/ 4812 h 3692343"/>
              <a:gd name="connsiteX10" fmla="*/ 4810688 w 5132356"/>
              <a:gd name="connsiteY10" fmla="*/ 717750 h 3692343"/>
              <a:gd name="connsiteX11" fmla="*/ 4759169 w 5132356"/>
              <a:gd name="connsiteY11" fmla="*/ 2155970 h 3692343"/>
              <a:gd name="connsiteX12" fmla="*/ 4039702 w 5132356"/>
              <a:gd name="connsiteY12" fmla="*/ 3506126 h 3692343"/>
              <a:gd name="connsiteX0" fmla="*/ 4039702 w 4958380"/>
              <a:gd name="connsiteY0" fmla="*/ 3501314 h 3687531"/>
              <a:gd name="connsiteX1" fmla="*/ 3052024 w 4958380"/>
              <a:gd name="connsiteY1" fmla="*/ 3682937 h 3687531"/>
              <a:gd name="connsiteX2" fmla="*/ 2390745 w 4958380"/>
              <a:gd name="connsiteY2" fmla="*/ 3455522 h 3687531"/>
              <a:gd name="connsiteX3" fmla="*/ 2004430 w 4958380"/>
              <a:gd name="connsiteY3" fmla="*/ 2988061 h 3687531"/>
              <a:gd name="connsiteX4" fmla="*/ 1238045 w 4958380"/>
              <a:gd name="connsiteY4" fmla="*/ 3215683 h 3687531"/>
              <a:gd name="connsiteX5" fmla="*/ 105281 w 4958380"/>
              <a:gd name="connsiteY5" fmla="*/ 2574238 h 3687531"/>
              <a:gd name="connsiteX6" fmla="*/ 170021 w 4958380"/>
              <a:gd name="connsiteY6" fmla="*/ 1332786 h 3687531"/>
              <a:gd name="connsiteX7" fmla="*/ 1579239 w 4958380"/>
              <a:gd name="connsiteY7" fmla="*/ 950155 h 3687531"/>
              <a:gd name="connsiteX8" fmla="*/ 2616470 w 4958380"/>
              <a:gd name="connsiteY8" fmla="*/ 172232 h 3687531"/>
              <a:gd name="connsiteX9" fmla="*/ 4030317 w 4958380"/>
              <a:gd name="connsiteY9" fmla="*/ 0 h 3687531"/>
              <a:gd name="connsiteX10" fmla="*/ 4810688 w 4958380"/>
              <a:gd name="connsiteY10" fmla="*/ 712938 h 3687531"/>
              <a:gd name="connsiteX11" fmla="*/ 4759169 w 4958380"/>
              <a:gd name="connsiteY11" fmla="*/ 2151158 h 3687531"/>
              <a:gd name="connsiteX12" fmla="*/ 4039702 w 4958380"/>
              <a:gd name="connsiteY12" fmla="*/ 3501314 h 3687531"/>
              <a:gd name="connsiteX0" fmla="*/ 4039702 w 4958380"/>
              <a:gd name="connsiteY0" fmla="*/ 3501314 h 3687531"/>
              <a:gd name="connsiteX1" fmla="*/ 3052024 w 4958380"/>
              <a:gd name="connsiteY1" fmla="*/ 3682937 h 3687531"/>
              <a:gd name="connsiteX2" fmla="*/ 2390745 w 4958380"/>
              <a:gd name="connsiteY2" fmla="*/ 3455522 h 3687531"/>
              <a:gd name="connsiteX3" fmla="*/ 1762684 w 4958380"/>
              <a:gd name="connsiteY3" fmla="*/ 3176996 h 3687531"/>
              <a:gd name="connsiteX4" fmla="*/ 1238045 w 4958380"/>
              <a:gd name="connsiteY4" fmla="*/ 3215683 h 3687531"/>
              <a:gd name="connsiteX5" fmla="*/ 105281 w 4958380"/>
              <a:gd name="connsiteY5" fmla="*/ 2574238 h 3687531"/>
              <a:gd name="connsiteX6" fmla="*/ 170021 w 4958380"/>
              <a:gd name="connsiteY6" fmla="*/ 1332786 h 3687531"/>
              <a:gd name="connsiteX7" fmla="*/ 1579239 w 4958380"/>
              <a:gd name="connsiteY7" fmla="*/ 950155 h 3687531"/>
              <a:gd name="connsiteX8" fmla="*/ 2616470 w 4958380"/>
              <a:gd name="connsiteY8" fmla="*/ 172232 h 3687531"/>
              <a:gd name="connsiteX9" fmla="*/ 4030317 w 4958380"/>
              <a:gd name="connsiteY9" fmla="*/ 0 h 3687531"/>
              <a:gd name="connsiteX10" fmla="*/ 4810688 w 4958380"/>
              <a:gd name="connsiteY10" fmla="*/ 712938 h 3687531"/>
              <a:gd name="connsiteX11" fmla="*/ 4759169 w 4958380"/>
              <a:gd name="connsiteY11" fmla="*/ 2151158 h 3687531"/>
              <a:gd name="connsiteX12" fmla="*/ 4039702 w 4958380"/>
              <a:gd name="connsiteY12" fmla="*/ 3501314 h 3687531"/>
              <a:gd name="connsiteX0" fmla="*/ 4039702 w 4958380"/>
              <a:gd name="connsiteY0" fmla="*/ 3501314 h 3687531"/>
              <a:gd name="connsiteX1" fmla="*/ 3052024 w 4958380"/>
              <a:gd name="connsiteY1" fmla="*/ 3682937 h 3687531"/>
              <a:gd name="connsiteX2" fmla="*/ 2390745 w 4958380"/>
              <a:gd name="connsiteY2" fmla="*/ 3455522 h 3687531"/>
              <a:gd name="connsiteX3" fmla="*/ 1238045 w 4958380"/>
              <a:gd name="connsiteY3" fmla="*/ 3215683 h 3687531"/>
              <a:gd name="connsiteX4" fmla="*/ 105281 w 4958380"/>
              <a:gd name="connsiteY4" fmla="*/ 2574238 h 3687531"/>
              <a:gd name="connsiteX5" fmla="*/ 170021 w 4958380"/>
              <a:gd name="connsiteY5" fmla="*/ 1332786 h 3687531"/>
              <a:gd name="connsiteX6" fmla="*/ 1579239 w 4958380"/>
              <a:gd name="connsiteY6" fmla="*/ 950155 h 3687531"/>
              <a:gd name="connsiteX7" fmla="*/ 2616470 w 4958380"/>
              <a:gd name="connsiteY7" fmla="*/ 172232 h 3687531"/>
              <a:gd name="connsiteX8" fmla="*/ 4030317 w 4958380"/>
              <a:gd name="connsiteY8" fmla="*/ 0 h 3687531"/>
              <a:gd name="connsiteX9" fmla="*/ 4810688 w 4958380"/>
              <a:gd name="connsiteY9" fmla="*/ 712938 h 3687531"/>
              <a:gd name="connsiteX10" fmla="*/ 4759169 w 4958380"/>
              <a:gd name="connsiteY10" fmla="*/ 2151158 h 3687531"/>
              <a:gd name="connsiteX11" fmla="*/ 4039702 w 4958380"/>
              <a:gd name="connsiteY11" fmla="*/ 3501314 h 3687531"/>
              <a:gd name="connsiteX0" fmla="*/ 4039702 w 4958380"/>
              <a:gd name="connsiteY0" fmla="*/ 3501314 h 3706342"/>
              <a:gd name="connsiteX1" fmla="*/ 3052024 w 4958380"/>
              <a:gd name="connsiteY1" fmla="*/ 3682937 h 3706342"/>
              <a:gd name="connsiteX2" fmla="*/ 2028126 w 4958380"/>
              <a:gd name="connsiteY2" fmla="*/ 3652330 h 3706342"/>
              <a:gd name="connsiteX3" fmla="*/ 1238045 w 4958380"/>
              <a:gd name="connsiteY3" fmla="*/ 3215683 h 3706342"/>
              <a:gd name="connsiteX4" fmla="*/ 105281 w 4958380"/>
              <a:gd name="connsiteY4" fmla="*/ 2574238 h 3706342"/>
              <a:gd name="connsiteX5" fmla="*/ 170021 w 4958380"/>
              <a:gd name="connsiteY5" fmla="*/ 1332786 h 3706342"/>
              <a:gd name="connsiteX6" fmla="*/ 1579239 w 4958380"/>
              <a:gd name="connsiteY6" fmla="*/ 950155 h 3706342"/>
              <a:gd name="connsiteX7" fmla="*/ 2616470 w 4958380"/>
              <a:gd name="connsiteY7" fmla="*/ 172232 h 3706342"/>
              <a:gd name="connsiteX8" fmla="*/ 4030317 w 4958380"/>
              <a:gd name="connsiteY8" fmla="*/ 0 h 3706342"/>
              <a:gd name="connsiteX9" fmla="*/ 4810688 w 4958380"/>
              <a:gd name="connsiteY9" fmla="*/ 712938 h 3706342"/>
              <a:gd name="connsiteX10" fmla="*/ 4759169 w 4958380"/>
              <a:gd name="connsiteY10" fmla="*/ 2151158 h 3706342"/>
              <a:gd name="connsiteX11" fmla="*/ 4039702 w 4958380"/>
              <a:gd name="connsiteY11" fmla="*/ 3501314 h 3706342"/>
              <a:gd name="connsiteX0" fmla="*/ 4008488 w 4927166"/>
              <a:gd name="connsiteY0" fmla="*/ 3501314 h 3704040"/>
              <a:gd name="connsiteX1" fmla="*/ 3020810 w 4927166"/>
              <a:gd name="connsiteY1" fmla="*/ 3682937 h 3704040"/>
              <a:gd name="connsiteX2" fmla="*/ 1996912 w 4927166"/>
              <a:gd name="connsiteY2" fmla="*/ 3652330 h 3704040"/>
              <a:gd name="connsiteX3" fmla="*/ 760531 w 4927166"/>
              <a:gd name="connsiteY3" fmla="*/ 3255045 h 3704040"/>
              <a:gd name="connsiteX4" fmla="*/ 74067 w 4927166"/>
              <a:gd name="connsiteY4" fmla="*/ 2574238 h 3704040"/>
              <a:gd name="connsiteX5" fmla="*/ 138807 w 4927166"/>
              <a:gd name="connsiteY5" fmla="*/ 1332786 h 3704040"/>
              <a:gd name="connsiteX6" fmla="*/ 1548025 w 4927166"/>
              <a:gd name="connsiteY6" fmla="*/ 950155 h 3704040"/>
              <a:gd name="connsiteX7" fmla="*/ 2585256 w 4927166"/>
              <a:gd name="connsiteY7" fmla="*/ 172232 h 3704040"/>
              <a:gd name="connsiteX8" fmla="*/ 3999103 w 4927166"/>
              <a:gd name="connsiteY8" fmla="*/ 0 h 3704040"/>
              <a:gd name="connsiteX9" fmla="*/ 4779474 w 4927166"/>
              <a:gd name="connsiteY9" fmla="*/ 712938 h 3704040"/>
              <a:gd name="connsiteX10" fmla="*/ 4727955 w 4927166"/>
              <a:gd name="connsiteY10" fmla="*/ 2151158 h 3704040"/>
              <a:gd name="connsiteX11" fmla="*/ 4008488 w 4927166"/>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623105 w 4965015"/>
              <a:gd name="connsiteY7" fmla="*/ 172232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492934 w 4965015"/>
              <a:gd name="connsiteY7" fmla="*/ 227338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492934 w 4965015"/>
              <a:gd name="connsiteY7" fmla="*/ 227338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430463 h 3633189"/>
              <a:gd name="connsiteX1" fmla="*/ 3058659 w 4965015"/>
              <a:gd name="connsiteY1" fmla="*/ 3612086 h 3633189"/>
              <a:gd name="connsiteX2" fmla="*/ 2034761 w 4965015"/>
              <a:gd name="connsiteY2" fmla="*/ 3581479 h 3633189"/>
              <a:gd name="connsiteX3" fmla="*/ 798380 w 4965015"/>
              <a:gd name="connsiteY3" fmla="*/ 3184194 h 3633189"/>
              <a:gd name="connsiteX4" fmla="*/ 111916 w 4965015"/>
              <a:gd name="connsiteY4" fmla="*/ 2503387 h 3633189"/>
              <a:gd name="connsiteX5" fmla="*/ 176656 w 4965015"/>
              <a:gd name="connsiteY5" fmla="*/ 1261935 h 3633189"/>
              <a:gd name="connsiteX6" fmla="*/ 1790428 w 4965015"/>
              <a:gd name="connsiteY6" fmla="*/ 950155 h 3633189"/>
              <a:gd name="connsiteX7" fmla="*/ 2492934 w 4965015"/>
              <a:gd name="connsiteY7" fmla="*/ 156487 h 3633189"/>
              <a:gd name="connsiteX8" fmla="*/ 3758015 w 4965015"/>
              <a:gd name="connsiteY8" fmla="*/ 0 h 3633189"/>
              <a:gd name="connsiteX9" fmla="*/ 4817323 w 4965015"/>
              <a:gd name="connsiteY9" fmla="*/ 642087 h 3633189"/>
              <a:gd name="connsiteX10" fmla="*/ 4765804 w 4965015"/>
              <a:gd name="connsiteY10" fmla="*/ 2080307 h 3633189"/>
              <a:gd name="connsiteX11" fmla="*/ 4046337 w 4965015"/>
              <a:gd name="connsiteY11" fmla="*/ 3430463 h 3633189"/>
              <a:gd name="connsiteX0" fmla="*/ 4103822 w 5022500"/>
              <a:gd name="connsiteY0" fmla="*/ 3430463 h 3656248"/>
              <a:gd name="connsiteX1" fmla="*/ 3116144 w 5022500"/>
              <a:gd name="connsiteY1" fmla="*/ 3612086 h 3656248"/>
              <a:gd name="connsiteX2" fmla="*/ 2092246 w 5022500"/>
              <a:gd name="connsiteY2" fmla="*/ 3581479 h 3656248"/>
              <a:gd name="connsiteX3" fmla="*/ 1754174 w 5022500"/>
              <a:gd name="connsiteY3" fmla="*/ 2829146 h 3656248"/>
              <a:gd name="connsiteX4" fmla="*/ 169401 w 5022500"/>
              <a:gd name="connsiteY4" fmla="*/ 2503387 h 3656248"/>
              <a:gd name="connsiteX5" fmla="*/ 234141 w 5022500"/>
              <a:gd name="connsiteY5" fmla="*/ 1261935 h 3656248"/>
              <a:gd name="connsiteX6" fmla="*/ 1847913 w 5022500"/>
              <a:gd name="connsiteY6" fmla="*/ 950155 h 3656248"/>
              <a:gd name="connsiteX7" fmla="*/ 2550419 w 5022500"/>
              <a:gd name="connsiteY7" fmla="*/ 156487 h 3656248"/>
              <a:gd name="connsiteX8" fmla="*/ 3815500 w 5022500"/>
              <a:gd name="connsiteY8" fmla="*/ 0 h 3656248"/>
              <a:gd name="connsiteX9" fmla="*/ 4874808 w 5022500"/>
              <a:gd name="connsiteY9" fmla="*/ 642087 h 3656248"/>
              <a:gd name="connsiteX10" fmla="*/ 4823289 w 5022500"/>
              <a:gd name="connsiteY10" fmla="*/ 2080307 h 3656248"/>
              <a:gd name="connsiteX11" fmla="*/ 4103822 w 5022500"/>
              <a:gd name="connsiteY11" fmla="*/ 3430463 h 3656248"/>
              <a:gd name="connsiteX0" fmla="*/ 4103822 w 5022500"/>
              <a:gd name="connsiteY0" fmla="*/ 3430463 h 3631895"/>
              <a:gd name="connsiteX1" fmla="*/ 3116144 w 5022500"/>
              <a:gd name="connsiteY1" fmla="*/ 3612086 h 3631895"/>
              <a:gd name="connsiteX2" fmla="*/ 2509643 w 5022500"/>
              <a:gd name="connsiteY2" fmla="*/ 3172401 h 3631895"/>
              <a:gd name="connsiteX3" fmla="*/ 1754174 w 5022500"/>
              <a:gd name="connsiteY3" fmla="*/ 2829146 h 3631895"/>
              <a:gd name="connsiteX4" fmla="*/ 169401 w 5022500"/>
              <a:gd name="connsiteY4" fmla="*/ 2503387 h 3631895"/>
              <a:gd name="connsiteX5" fmla="*/ 234141 w 5022500"/>
              <a:gd name="connsiteY5" fmla="*/ 1261935 h 3631895"/>
              <a:gd name="connsiteX6" fmla="*/ 1847913 w 5022500"/>
              <a:gd name="connsiteY6" fmla="*/ 950155 h 3631895"/>
              <a:gd name="connsiteX7" fmla="*/ 2550419 w 5022500"/>
              <a:gd name="connsiteY7" fmla="*/ 156487 h 3631895"/>
              <a:gd name="connsiteX8" fmla="*/ 3815500 w 5022500"/>
              <a:gd name="connsiteY8" fmla="*/ 0 h 3631895"/>
              <a:gd name="connsiteX9" fmla="*/ 4874808 w 5022500"/>
              <a:gd name="connsiteY9" fmla="*/ 642087 h 3631895"/>
              <a:gd name="connsiteX10" fmla="*/ 4823289 w 5022500"/>
              <a:gd name="connsiteY10" fmla="*/ 2080307 h 3631895"/>
              <a:gd name="connsiteX11" fmla="*/ 4103822 w 5022500"/>
              <a:gd name="connsiteY11" fmla="*/ 3430463 h 36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2500" h="3631895">
                <a:moveTo>
                  <a:pt x="4103822" y="3430463"/>
                </a:moveTo>
                <a:cubicBezTo>
                  <a:pt x="3671643" y="3642003"/>
                  <a:pt x="3381840" y="3655096"/>
                  <a:pt x="3116144" y="3612086"/>
                </a:cubicBezTo>
                <a:cubicBezTo>
                  <a:pt x="2850448" y="3569076"/>
                  <a:pt x="2736638" y="3302891"/>
                  <a:pt x="2509643" y="3172401"/>
                </a:cubicBezTo>
                <a:cubicBezTo>
                  <a:pt x="2282648" y="3041911"/>
                  <a:pt x="2144214" y="2940648"/>
                  <a:pt x="1754174" y="2829146"/>
                </a:cubicBezTo>
                <a:cubicBezTo>
                  <a:pt x="1364134" y="2717644"/>
                  <a:pt x="422740" y="2764589"/>
                  <a:pt x="169401" y="2503387"/>
                </a:cubicBezTo>
                <a:cubicBezTo>
                  <a:pt x="-83938" y="2242185"/>
                  <a:pt x="-45611" y="1520807"/>
                  <a:pt x="234141" y="1261935"/>
                </a:cubicBezTo>
                <a:cubicBezTo>
                  <a:pt x="513893" y="1003063"/>
                  <a:pt x="1461867" y="1134396"/>
                  <a:pt x="1847913" y="950155"/>
                </a:cubicBezTo>
                <a:cubicBezTo>
                  <a:pt x="2233959" y="765914"/>
                  <a:pt x="2222488" y="314846"/>
                  <a:pt x="2550419" y="156487"/>
                </a:cubicBezTo>
                <a:cubicBezTo>
                  <a:pt x="2878350" y="-1872"/>
                  <a:pt x="3312825" y="3912"/>
                  <a:pt x="3815500" y="0"/>
                </a:cubicBezTo>
                <a:cubicBezTo>
                  <a:pt x="4340388" y="24298"/>
                  <a:pt x="4578884" y="235484"/>
                  <a:pt x="4874808" y="642087"/>
                </a:cubicBezTo>
                <a:cubicBezTo>
                  <a:pt x="5170732" y="1048690"/>
                  <a:pt x="4951787" y="1615578"/>
                  <a:pt x="4823289" y="2080307"/>
                </a:cubicBezTo>
                <a:cubicBezTo>
                  <a:pt x="4694791" y="2545036"/>
                  <a:pt x="4524276" y="3174973"/>
                  <a:pt x="4103822" y="3430463"/>
                </a:cubicBezTo>
                <a:close/>
              </a:path>
            </a:pathLst>
          </a:custGeom>
          <a:ln>
            <a:noFill/>
          </a:ln>
        </p:spPr>
        <p:txBody>
          <a:bodyPr/>
          <a:lstStyle/>
          <a:p>
            <a:endParaRPr lang="fi-FI" dirty="0"/>
          </a:p>
        </p:txBody>
      </p:sp>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838200" y="360962"/>
            <a:ext cx="10515600" cy="1080676"/>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4480734" y="1550872"/>
            <a:ext cx="6873065" cy="4865392"/>
          </a:xfr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371600" indent="-4572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sp>
        <p:nvSpPr>
          <p:cNvPr id="13" name="Vapaamuotoinen: Muoto 12">
            <a:extLst>
              <a:ext uri="{FF2B5EF4-FFF2-40B4-BE49-F238E27FC236}">
                <a16:creationId xmlns:a16="http://schemas.microsoft.com/office/drawing/2014/main" id="{56B3C4B5-CE22-F222-9DC5-3CB3099B9A29}"/>
              </a:ext>
            </a:extLst>
          </p:cNvPr>
          <p:cNvSpPr/>
          <p:nvPr/>
        </p:nvSpPr>
        <p:spPr>
          <a:xfrm rot="921491">
            <a:off x="257133" y="5854474"/>
            <a:ext cx="41894" cy="15893"/>
          </a:xfrm>
          <a:custGeom>
            <a:avLst/>
            <a:gdLst>
              <a:gd name="connsiteX0" fmla="*/ 0 w 41894"/>
              <a:gd name="connsiteY0" fmla="*/ 15894 h 15893"/>
              <a:gd name="connsiteX1" fmla="*/ 41895 w 41894"/>
              <a:gd name="connsiteY1" fmla="*/ 0 h 15893"/>
              <a:gd name="connsiteX2" fmla="*/ 0 w 41894"/>
              <a:gd name="connsiteY2" fmla="*/ 15894 h 15893"/>
            </a:gdLst>
            <a:ahLst/>
            <a:cxnLst>
              <a:cxn ang="0">
                <a:pos x="connsiteX0" y="connsiteY0"/>
              </a:cxn>
              <a:cxn ang="0">
                <a:pos x="connsiteX1" y="connsiteY1"/>
              </a:cxn>
              <a:cxn ang="0">
                <a:pos x="connsiteX2" y="connsiteY2"/>
              </a:cxn>
            </a:cxnLst>
            <a:rect l="l" t="t" r="r" b="b"/>
            <a:pathLst>
              <a:path w="41894" h="15893">
                <a:moveTo>
                  <a:pt x="0" y="15894"/>
                </a:moveTo>
                <a:cubicBezTo>
                  <a:pt x="13367" y="9699"/>
                  <a:pt x="28201" y="3586"/>
                  <a:pt x="41895" y="0"/>
                </a:cubicBezTo>
                <a:cubicBezTo>
                  <a:pt x="28446" y="6032"/>
                  <a:pt x="13775" y="12552"/>
                  <a:pt x="0" y="15894"/>
                </a:cubicBezTo>
                <a:close/>
              </a:path>
            </a:pathLst>
          </a:custGeom>
          <a:solidFill>
            <a:schemeClr val="accent2"/>
          </a:solidFill>
          <a:ln w="8067" cap="flat">
            <a:noFill/>
            <a:prstDash val="solid"/>
            <a:miter/>
          </a:ln>
        </p:spPr>
        <p:txBody>
          <a:bodyPr rtlCol="0" anchor="ctr"/>
          <a:lstStyle/>
          <a:p>
            <a:endParaRPr lang="fi-FI"/>
          </a:p>
        </p:txBody>
      </p:sp>
      <p:pic>
        <p:nvPicPr>
          <p:cNvPr id="5" name="Kuva 4" descr="Valonian logo">
            <a:extLst>
              <a:ext uri="{FF2B5EF4-FFF2-40B4-BE49-F238E27FC236}">
                <a16:creationId xmlns:a16="http://schemas.microsoft.com/office/drawing/2014/main" id="{912B5C01-79D2-FD77-5476-210948D7E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681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oik + pyöreäreunainen kuva vas &amp; kuvan infolaatikko">
    <p:spTree>
      <p:nvGrpSpPr>
        <p:cNvPr id="1" name=""/>
        <p:cNvGrpSpPr/>
        <p:nvPr/>
      </p:nvGrpSpPr>
      <p:grpSpPr>
        <a:xfrm>
          <a:off x="0" y="0"/>
          <a:ext cx="0" cy="0"/>
          <a:chOff x="0" y="0"/>
          <a:chExt cx="0" cy="0"/>
        </a:xfrm>
      </p:grpSpPr>
      <p:sp>
        <p:nvSpPr>
          <p:cNvPr id="19" name="Kuva 17">
            <a:extLst>
              <a:ext uri="{FF2B5EF4-FFF2-40B4-BE49-F238E27FC236}">
                <a16:creationId xmlns:a16="http://schemas.microsoft.com/office/drawing/2014/main" id="{F94B1009-13DF-7C4B-841E-86C797A79488}"/>
              </a:ext>
              <a:ext uri="{C183D7F6-B498-43B3-948B-1728B52AA6E4}">
                <adec:decorative xmlns:adec="http://schemas.microsoft.com/office/drawing/2017/decorative" val="1"/>
              </a:ext>
            </a:extLst>
          </p:cNvPr>
          <p:cNvSpPr/>
          <p:nvPr userDrawn="1"/>
        </p:nvSpPr>
        <p:spPr>
          <a:xfrm rot="11332094">
            <a:off x="10962671" y="-423196"/>
            <a:ext cx="1940208" cy="2858459"/>
          </a:xfrm>
          <a:custGeom>
            <a:avLst/>
            <a:gdLst>
              <a:gd name="connsiteX0" fmla="*/ 1271912 w 1940208"/>
              <a:gd name="connsiteY0" fmla="*/ 5434524 h 5446914"/>
              <a:gd name="connsiteX1" fmla="*/ 1216448 w 1940208"/>
              <a:gd name="connsiteY1" fmla="*/ 4651669 h 5446914"/>
              <a:gd name="connsiteX2" fmla="*/ 1329109 w 1940208"/>
              <a:gd name="connsiteY2" fmla="*/ 3890250 h 5446914"/>
              <a:gd name="connsiteX3" fmla="*/ 1732376 w 1940208"/>
              <a:gd name="connsiteY3" fmla="*/ 2731742 h 5446914"/>
              <a:gd name="connsiteX4" fmla="*/ 1908877 w 1940208"/>
              <a:gd name="connsiteY4" fmla="*/ 2047305 h 5446914"/>
              <a:gd name="connsiteX5" fmla="*/ 1881723 w 1940208"/>
              <a:gd name="connsiteY5" fmla="*/ 1828394 h 5446914"/>
              <a:gd name="connsiteX6" fmla="*/ 1706161 w 1940208"/>
              <a:gd name="connsiteY6" fmla="*/ 1759245 h 5446914"/>
              <a:gd name="connsiteX7" fmla="*/ 1563963 w 1940208"/>
              <a:gd name="connsiteY7" fmla="*/ 1782959 h 5446914"/>
              <a:gd name="connsiteX8" fmla="*/ 1220059 w 1940208"/>
              <a:gd name="connsiteY8" fmla="*/ 1808454 h 5446914"/>
              <a:gd name="connsiteX9" fmla="*/ 1077500 w 1940208"/>
              <a:gd name="connsiteY9" fmla="*/ 1629280 h 5446914"/>
              <a:gd name="connsiteX10" fmla="*/ 1177739 w 1940208"/>
              <a:gd name="connsiteY10" fmla="*/ 1430807 h 5446914"/>
              <a:gd name="connsiteX11" fmla="*/ 1367384 w 1940208"/>
              <a:gd name="connsiteY11" fmla="*/ 1023534 h 5446914"/>
              <a:gd name="connsiteX12" fmla="*/ 1251618 w 1940208"/>
              <a:gd name="connsiteY12" fmla="*/ 1028946 h 5446914"/>
              <a:gd name="connsiteX13" fmla="*/ 812242 w 1940208"/>
              <a:gd name="connsiteY13" fmla="*/ 1281115 h 5446914"/>
              <a:gd name="connsiteX14" fmla="*/ 555145 w 1940208"/>
              <a:gd name="connsiteY14" fmla="*/ 1369064 h 5446914"/>
              <a:gd name="connsiteX15" fmla="*/ 447467 w 1940208"/>
              <a:gd name="connsiteY15" fmla="*/ 1274919 h 5446914"/>
              <a:gd name="connsiteX16" fmla="*/ 504448 w 1940208"/>
              <a:gd name="connsiteY16" fmla="*/ 1100445 h 5446914"/>
              <a:gd name="connsiteX17" fmla="*/ 677627 w 1940208"/>
              <a:gd name="connsiteY17" fmla="*/ 846710 h 5446914"/>
              <a:gd name="connsiteX18" fmla="*/ 906559 w 1940208"/>
              <a:gd name="connsiteY18" fmla="*/ 537357 h 5446914"/>
              <a:gd name="connsiteX19" fmla="*/ 1086961 w 1940208"/>
              <a:gd name="connsiteY19" fmla="*/ 99391 h 5446914"/>
              <a:gd name="connsiteX20" fmla="*/ 1026658 w 1940208"/>
              <a:gd name="connsiteY20" fmla="*/ 28961 h 5446914"/>
              <a:gd name="connsiteX21" fmla="*/ 902082 w 1940208"/>
              <a:gd name="connsiteY21" fmla="*/ 41281 h 5446914"/>
              <a:gd name="connsiteX22" fmla="*/ 672861 w 1940208"/>
              <a:gd name="connsiteY22" fmla="*/ 146108 h 5446914"/>
              <a:gd name="connsiteX23" fmla="*/ 400092 w 1940208"/>
              <a:gd name="connsiteY23" fmla="*/ 393006 h 5446914"/>
              <a:gd name="connsiteX24" fmla="*/ 118368 w 1940208"/>
              <a:gd name="connsiteY24" fmla="*/ 761040 h 5446914"/>
              <a:gd name="connsiteX25" fmla="*/ 28384 w 1940208"/>
              <a:gd name="connsiteY25" fmla="*/ 948546 h 5446914"/>
              <a:gd name="connsiteX26" fmla="*/ 508 w 1940208"/>
              <a:gd name="connsiteY26" fmla="*/ 940997 h 5446914"/>
              <a:gd name="connsiteX27" fmla="*/ 98869 w 1940208"/>
              <a:gd name="connsiteY27" fmla="*/ 738180 h 5446914"/>
              <a:gd name="connsiteX28" fmla="*/ 377777 w 1940208"/>
              <a:gd name="connsiteY28" fmla="*/ 375060 h 5446914"/>
              <a:gd name="connsiteX29" fmla="*/ 886338 w 1940208"/>
              <a:gd name="connsiteY29" fmla="*/ 15573 h 5446914"/>
              <a:gd name="connsiteX30" fmla="*/ 999937 w 1940208"/>
              <a:gd name="connsiteY30" fmla="*/ 689 h 5446914"/>
              <a:gd name="connsiteX31" fmla="*/ 1057062 w 1940208"/>
              <a:gd name="connsiteY31" fmla="*/ 8594 h 5446914"/>
              <a:gd name="connsiteX32" fmla="*/ 1118376 w 1940208"/>
              <a:gd name="connsiteY32" fmla="*/ 165905 h 5446914"/>
              <a:gd name="connsiteX33" fmla="*/ 941946 w 1940208"/>
              <a:gd name="connsiteY33" fmla="*/ 536360 h 5446914"/>
              <a:gd name="connsiteX34" fmla="*/ 685427 w 1940208"/>
              <a:gd name="connsiteY34" fmla="*/ 884169 h 5446914"/>
              <a:gd name="connsiteX35" fmla="*/ 495709 w 1940208"/>
              <a:gd name="connsiteY35" fmla="*/ 1191314 h 5446914"/>
              <a:gd name="connsiteX36" fmla="*/ 489571 w 1940208"/>
              <a:gd name="connsiteY36" fmla="*/ 1314728 h 5446914"/>
              <a:gd name="connsiteX37" fmla="*/ 720091 w 1940208"/>
              <a:gd name="connsiteY37" fmla="*/ 1300200 h 5446914"/>
              <a:gd name="connsiteX38" fmla="*/ 1019653 w 1940208"/>
              <a:gd name="connsiteY38" fmla="*/ 1109062 h 5446914"/>
              <a:gd name="connsiteX39" fmla="*/ 1305421 w 1940208"/>
              <a:gd name="connsiteY39" fmla="*/ 988497 h 5446914"/>
              <a:gd name="connsiteX40" fmla="*/ 1419237 w 1940208"/>
              <a:gd name="connsiteY40" fmla="*/ 1093537 h 5446914"/>
              <a:gd name="connsiteX41" fmla="*/ 1225764 w 1940208"/>
              <a:gd name="connsiteY41" fmla="*/ 1415852 h 5446914"/>
              <a:gd name="connsiteX42" fmla="*/ 1108987 w 1940208"/>
              <a:gd name="connsiteY42" fmla="*/ 1687105 h 5446914"/>
              <a:gd name="connsiteX43" fmla="*/ 1321309 w 1940208"/>
              <a:gd name="connsiteY43" fmla="*/ 1791861 h 5446914"/>
              <a:gd name="connsiteX44" fmla="*/ 1763141 w 1940208"/>
              <a:gd name="connsiteY44" fmla="*/ 1726985 h 5446914"/>
              <a:gd name="connsiteX45" fmla="*/ 1921299 w 1940208"/>
              <a:gd name="connsiteY45" fmla="*/ 2180333 h 5446914"/>
              <a:gd name="connsiteX46" fmla="*/ 1840487 w 1940208"/>
              <a:gd name="connsiteY46" fmla="*/ 2494315 h 5446914"/>
              <a:gd name="connsiteX47" fmla="*/ 1723926 w 1940208"/>
              <a:gd name="connsiteY47" fmla="*/ 2839275 h 5446914"/>
              <a:gd name="connsiteX48" fmla="*/ 1246347 w 1940208"/>
              <a:gd name="connsiteY48" fmla="*/ 4619481 h 5446914"/>
              <a:gd name="connsiteX49" fmla="*/ 1272778 w 1940208"/>
              <a:gd name="connsiteY49" fmla="*/ 5156006 h 5446914"/>
              <a:gd name="connsiteX50" fmla="*/ 1300655 w 1940208"/>
              <a:gd name="connsiteY50" fmla="*/ 5430749 h 5446914"/>
              <a:gd name="connsiteX51" fmla="*/ 1286500 w 1940208"/>
              <a:gd name="connsiteY51" fmla="*/ 5446915 h 5446914"/>
              <a:gd name="connsiteX52" fmla="*/ 1272056 w 1940208"/>
              <a:gd name="connsiteY52" fmla="*/ 5434667 h 5446914"/>
              <a:gd name="connsiteX0" fmla="*/ 1271912 w 1940208"/>
              <a:gd name="connsiteY0" fmla="*/ 5434524 h 5446915"/>
              <a:gd name="connsiteX1" fmla="*/ 1216448 w 1940208"/>
              <a:gd name="connsiteY1" fmla="*/ 4651669 h 5446915"/>
              <a:gd name="connsiteX2" fmla="*/ 1732376 w 1940208"/>
              <a:gd name="connsiteY2" fmla="*/ 2731742 h 5446915"/>
              <a:gd name="connsiteX3" fmla="*/ 1908877 w 1940208"/>
              <a:gd name="connsiteY3" fmla="*/ 2047305 h 5446915"/>
              <a:gd name="connsiteX4" fmla="*/ 1881723 w 1940208"/>
              <a:gd name="connsiteY4" fmla="*/ 1828394 h 5446915"/>
              <a:gd name="connsiteX5" fmla="*/ 1706161 w 1940208"/>
              <a:gd name="connsiteY5" fmla="*/ 1759245 h 5446915"/>
              <a:gd name="connsiteX6" fmla="*/ 1563963 w 1940208"/>
              <a:gd name="connsiteY6" fmla="*/ 1782959 h 5446915"/>
              <a:gd name="connsiteX7" fmla="*/ 1220059 w 1940208"/>
              <a:gd name="connsiteY7" fmla="*/ 1808454 h 5446915"/>
              <a:gd name="connsiteX8" fmla="*/ 1077500 w 1940208"/>
              <a:gd name="connsiteY8" fmla="*/ 1629280 h 5446915"/>
              <a:gd name="connsiteX9" fmla="*/ 1177739 w 1940208"/>
              <a:gd name="connsiteY9" fmla="*/ 1430807 h 5446915"/>
              <a:gd name="connsiteX10" fmla="*/ 1367384 w 1940208"/>
              <a:gd name="connsiteY10" fmla="*/ 1023534 h 5446915"/>
              <a:gd name="connsiteX11" fmla="*/ 1251618 w 1940208"/>
              <a:gd name="connsiteY11" fmla="*/ 1028946 h 5446915"/>
              <a:gd name="connsiteX12" fmla="*/ 812242 w 1940208"/>
              <a:gd name="connsiteY12" fmla="*/ 1281115 h 5446915"/>
              <a:gd name="connsiteX13" fmla="*/ 555145 w 1940208"/>
              <a:gd name="connsiteY13" fmla="*/ 1369064 h 5446915"/>
              <a:gd name="connsiteX14" fmla="*/ 447467 w 1940208"/>
              <a:gd name="connsiteY14" fmla="*/ 1274919 h 5446915"/>
              <a:gd name="connsiteX15" fmla="*/ 504448 w 1940208"/>
              <a:gd name="connsiteY15" fmla="*/ 1100445 h 5446915"/>
              <a:gd name="connsiteX16" fmla="*/ 677627 w 1940208"/>
              <a:gd name="connsiteY16" fmla="*/ 846710 h 5446915"/>
              <a:gd name="connsiteX17" fmla="*/ 906559 w 1940208"/>
              <a:gd name="connsiteY17" fmla="*/ 537357 h 5446915"/>
              <a:gd name="connsiteX18" fmla="*/ 1086961 w 1940208"/>
              <a:gd name="connsiteY18" fmla="*/ 99391 h 5446915"/>
              <a:gd name="connsiteX19" fmla="*/ 1026658 w 1940208"/>
              <a:gd name="connsiteY19" fmla="*/ 28961 h 5446915"/>
              <a:gd name="connsiteX20" fmla="*/ 902082 w 1940208"/>
              <a:gd name="connsiteY20" fmla="*/ 41281 h 5446915"/>
              <a:gd name="connsiteX21" fmla="*/ 672861 w 1940208"/>
              <a:gd name="connsiteY21" fmla="*/ 146108 h 5446915"/>
              <a:gd name="connsiteX22" fmla="*/ 400092 w 1940208"/>
              <a:gd name="connsiteY22" fmla="*/ 393006 h 5446915"/>
              <a:gd name="connsiteX23" fmla="*/ 118368 w 1940208"/>
              <a:gd name="connsiteY23" fmla="*/ 761040 h 5446915"/>
              <a:gd name="connsiteX24" fmla="*/ 28384 w 1940208"/>
              <a:gd name="connsiteY24" fmla="*/ 948546 h 5446915"/>
              <a:gd name="connsiteX25" fmla="*/ 508 w 1940208"/>
              <a:gd name="connsiteY25" fmla="*/ 940997 h 5446915"/>
              <a:gd name="connsiteX26" fmla="*/ 98869 w 1940208"/>
              <a:gd name="connsiteY26" fmla="*/ 738180 h 5446915"/>
              <a:gd name="connsiteX27" fmla="*/ 377777 w 1940208"/>
              <a:gd name="connsiteY27" fmla="*/ 375060 h 5446915"/>
              <a:gd name="connsiteX28" fmla="*/ 886338 w 1940208"/>
              <a:gd name="connsiteY28" fmla="*/ 15573 h 5446915"/>
              <a:gd name="connsiteX29" fmla="*/ 999937 w 1940208"/>
              <a:gd name="connsiteY29" fmla="*/ 689 h 5446915"/>
              <a:gd name="connsiteX30" fmla="*/ 1057062 w 1940208"/>
              <a:gd name="connsiteY30" fmla="*/ 8594 h 5446915"/>
              <a:gd name="connsiteX31" fmla="*/ 1118376 w 1940208"/>
              <a:gd name="connsiteY31" fmla="*/ 165905 h 5446915"/>
              <a:gd name="connsiteX32" fmla="*/ 941946 w 1940208"/>
              <a:gd name="connsiteY32" fmla="*/ 536360 h 5446915"/>
              <a:gd name="connsiteX33" fmla="*/ 685427 w 1940208"/>
              <a:gd name="connsiteY33" fmla="*/ 884169 h 5446915"/>
              <a:gd name="connsiteX34" fmla="*/ 495709 w 1940208"/>
              <a:gd name="connsiteY34" fmla="*/ 1191314 h 5446915"/>
              <a:gd name="connsiteX35" fmla="*/ 489571 w 1940208"/>
              <a:gd name="connsiteY35" fmla="*/ 1314728 h 5446915"/>
              <a:gd name="connsiteX36" fmla="*/ 720091 w 1940208"/>
              <a:gd name="connsiteY36" fmla="*/ 1300200 h 5446915"/>
              <a:gd name="connsiteX37" fmla="*/ 1019653 w 1940208"/>
              <a:gd name="connsiteY37" fmla="*/ 1109062 h 5446915"/>
              <a:gd name="connsiteX38" fmla="*/ 1305421 w 1940208"/>
              <a:gd name="connsiteY38" fmla="*/ 988497 h 5446915"/>
              <a:gd name="connsiteX39" fmla="*/ 1419237 w 1940208"/>
              <a:gd name="connsiteY39" fmla="*/ 1093537 h 5446915"/>
              <a:gd name="connsiteX40" fmla="*/ 1225764 w 1940208"/>
              <a:gd name="connsiteY40" fmla="*/ 1415852 h 5446915"/>
              <a:gd name="connsiteX41" fmla="*/ 1108987 w 1940208"/>
              <a:gd name="connsiteY41" fmla="*/ 1687105 h 5446915"/>
              <a:gd name="connsiteX42" fmla="*/ 1321309 w 1940208"/>
              <a:gd name="connsiteY42" fmla="*/ 1791861 h 5446915"/>
              <a:gd name="connsiteX43" fmla="*/ 1763141 w 1940208"/>
              <a:gd name="connsiteY43" fmla="*/ 1726985 h 5446915"/>
              <a:gd name="connsiteX44" fmla="*/ 1921299 w 1940208"/>
              <a:gd name="connsiteY44" fmla="*/ 2180333 h 5446915"/>
              <a:gd name="connsiteX45" fmla="*/ 1840487 w 1940208"/>
              <a:gd name="connsiteY45" fmla="*/ 2494315 h 5446915"/>
              <a:gd name="connsiteX46" fmla="*/ 1723926 w 1940208"/>
              <a:gd name="connsiteY46" fmla="*/ 2839275 h 5446915"/>
              <a:gd name="connsiteX47" fmla="*/ 1246347 w 1940208"/>
              <a:gd name="connsiteY47" fmla="*/ 4619481 h 5446915"/>
              <a:gd name="connsiteX48" fmla="*/ 1272778 w 1940208"/>
              <a:gd name="connsiteY48" fmla="*/ 5156006 h 5446915"/>
              <a:gd name="connsiteX49" fmla="*/ 1300655 w 1940208"/>
              <a:gd name="connsiteY49" fmla="*/ 5430749 h 5446915"/>
              <a:gd name="connsiteX50" fmla="*/ 1286500 w 1940208"/>
              <a:gd name="connsiteY50" fmla="*/ 5446915 h 5446915"/>
              <a:gd name="connsiteX51" fmla="*/ 1272056 w 1940208"/>
              <a:gd name="connsiteY51" fmla="*/ 5434667 h 5446915"/>
              <a:gd name="connsiteX52" fmla="*/ 1271912 w 1940208"/>
              <a:gd name="connsiteY52" fmla="*/ 5434524 h 5446915"/>
              <a:gd name="connsiteX0" fmla="*/ 1271912 w 1940208"/>
              <a:gd name="connsiteY0" fmla="*/ 5434524 h 5446915"/>
              <a:gd name="connsiteX1" fmla="*/ 1216448 w 1940208"/>
              <a:gd name="connsiteY1" fmla="*/ 4651669 h 5446915"/>
              <a:gd name="connsiteX2" fmla="*/ 1732376 w 1940208"/>
              <a:gd name="connsiteY2" fmla="*/ 2731742 h 5446915"/>
              <a:gd name="connsiteX3" fmla="*/ 1908877 w 1940208"/>
              <a:gd name="connsiteY3" fmla="*/ 2047305 h 5446915"/>
              <a:gd name="connsiteX4" fmla="*/ 1881723 w 1940208"/>
              <a:gd name="connsiteY4" fmla="*/ 1828394 h 5446915"/>
              <a:gd name="connsiteX5" fmla="*/ 1706161 w 1940208"/>
              <a:gd name="connsiteY5" fmla="*/ 1759245 h 5446915"/>
              <a:gd name="connsiteX6" fmla="*/ 1563963 w 1940208"/>
              <a:gd name="connsiteY6" fmla="*/ 1782959 h 5446915"/>
              <a:gd name="connsiteX7" fmla="*/ 1220059 w 1940208"/>
              <a:gd name="connsiteY7" fmla="*/ 1808454 h 5446915"/>
              <a:gd name="connsiteX8" fmla="*/ 1077500 w 1940208"/>
              <a:gd name="connsiteY8" fmla="*/ 1629280 h 5446915"/>
              <a:gd name="connsiteX9" fmla="*/ 1177739 w 1940208"/>
              <a:gd name="connsiteY9" fmla="*/ 1430807 h 5446915"/>
              <a:gd name="connsiteX10" fmla="*/ 1367384 w 1940208"/>
              <a:gd name="connsiteY10" fmla="*/ 1023534 h 5446915"/>
              <a:gd name="connsiteX11" fmla="*/ 1251618 w 1940208"/>
              <a:gd name="connsiteY11" fmla="*/ 1028946 h 5446915"/>
              <a:gd name="connsiteX12" fmla="*/ 812242 w 1940208"/>
              <a:gd name="connsiteY12" fmla="*/ 1281115 h 5446915"/>
              <a:gd name="connsiteX13" fmla="*/ 555145 w 1940208"/>
              <a:gd name="connsiteY13" fmla="*/ 1369064 h 5446915"/>
              <a:gd name="connsiteX14" fmla="*/ 447467 w 1940208"/>
              <a:gd name="connsiteY14" fmla="*/ 1274919 h 5446915"/>
              <a:gd name="connsiteX15" fmla="*/ 504448 w 1940208"/>
              <a:gd name="connsiteY15" fmla="*/ 1100445 h 5446915"/>
              <a:gd name="connsiteX16" fmla="*/ 677627 w 1940208"/>
              <a:gd name="connsiteY16" fmla="*/ 846710 h 5446915"/>
              <a:gd name="connsiteX17" fmla="*/ 906559 w 1940208"/>
              <a:gd name="connsiteY17" fmla="*/ 537357 h 5446915"/>
              <a:gd name="connsiteX18" fmla="*/ 1086961 w 1940208"/>
              <a:gd name="connsiteY18" fmla="*/ 99391 h 5446915"/>
              <a:gd name="connsiteX19" fmla="*/ 1026658 w 1940208"/>
              <a:gd name="connsiteY19" fmla="*/ 28961 h 5446915"/>
              <a:gd name="connsiteX20" fmla="*/ 902082 w 1940208"/>
              <a:gd name="connsiteY20" fmla="*/ 41281 h 5446915"/>
              <a:gd name="connsiteX21" fmla="*/ 672861 w 1940208"/>
              <a:gd name="connsiteY21" fmla="*/ 146108 h 5446915"/>
              <a:gd name="connsiteX22" fmla="*/ 400092 w 1940208"/>
              <a:gd name="connsiteY22" fmla="*/ 393006 h 5446915"/>
              <a:gd name="connsiteX23" fmla="*/ 118368 w 1940208"/>
              <a:gd name="connsiteY23" fmla="*/ 761040 h 5446915"/>
              <a:gd name="connsiteX24" fmla="*/ 28384 w 1940208"/>
              <a:gd name="connsiteY24" fmla="*/ 948546 h 5446915"/>
              <a:gd name="connsiteX25" fmla="*/ 508 w 1940208"/>
              <a:gd name="connsiteY25" fmla="*/ 940997 h 5446915"/>
              <a:gd name="connsiteX26" fmla="*/ 98869 w 1940208"/>
              <a:gd name="connsiteY26" fmla="*/ 738180 h 5446915"/>
              <a:gd name="connsiteX27" fmla="*/ 377777 w 1940208"/>
              <a:gd name="connsiteY27" fmla="*/ 375060 h 5446915"/>
              <a:gd name="connsiteX28" fmla="*/ 886338 w 1940208"/>
              <a:gd name="connsiteY28" fmla="*/ 15573 h 5446915"/>
              <a:gd name="connsiteX29" fmla="*/ 999937 w 1940208"/>
              <a:gd name="connsiteY29" fmla="*/ 689 h 5446915"/>
              <a:gd name="connsiteX30" fmla="*/ 1057062 w 1940208"/>
              <a:gd name="connsiteY30" fmla="*/ 8594 h 5446915"/>
              <a:gd name="connsiteX31" fmla="*/ 1118376 w 1940208"/>
              <a:gd name="connsiteY31" fmla="*/ 165905 h 5446915"/>
              <a:gd name="connsiteX32" fmla="*/ 941946 w 1940208"/>
              <a:gd name="connsiteY32" fmla="*/ 536360 h 5446915"/>
              <a:gd name="connsiteX33" fmla="*/ 685427 w 1940208"/>
              <a:gd name="connsiteY33" fmla="*/ 884169 h 5446915"/>
              <a:gd name="connsiteX34" fmla="*/ 495709 w 1940208"/>
              <a:gd name="connsiteY34" fmla="*/ 1191314 h 5446915"/>
              <a:gd name="connsiteX35" fmla="*/ 489571 w 1940208"/>
              <a:gd name="connsiteY35" fmla="*/ 1314728 h 5446915"/>
              <a:gd name="connsiteX36" fmla="*/ 720091 w 1940208"/>
              <a:gd name="connsiteY36" fmla="*/ 1300200 h 5446915"/>
              <a:gd name="connsiteX37" fmla="*/ 1019653 w 1940208"/>
              <a:gd name="connsiteY37" fmla="*/ 1109062 h 5446915"/>
              <a:gd name="connsiteX38" fmla="*/ 1305421 w 1940208"/>
              <a:gd name="connsiteY38" fmla="*/ 988497 h 5446915"/>
              <a:gd name="connsiteX39" fmla="*/ 1419237 w 1940208"/>
              <a:gd name="connsiteY39" fmla="*/ 1093537 h 5446915"/>
              <a:gd name="connsiteX40" fmla="*/ 1225764 w 1940208"/>
              <a:gd name="connsiteY40" fmla="*/ 1415852 h 5446915"/>
              <a:gd name="connsiteX41" fmla="*/ 1108987 w 1940208"/>
              <a:gd name="connsiteY41" fmla="*/ 1687105 h 5446915"/>
              <a:gd name="connsiteX42" fmla="*/ 1321309 w 1940208"/>
              <a:gd name="connsiteY42" fmla="*/ 1791861 h 5446915"/>
              <a:gd name="connsiteX43" fmla="*/ 1763141 w 1940208"/>
              <a:gd name="connsiteY43" fmla="*/ 1726985 h 5446915"/>
              <a:gd name="connsiteX44" fmla="*/ 1921299 w 1940208"/>
              <a:gd name="connsiteY44" fmla="*/ 2180333 h 5446915"/>
              <a:gd name="connsiteX45" fmla="*/ 1840487 w 1940208"/>
              <a:gd name="connsiteY45" fmla="*/ 2494315 h 5446915"/>
              <a:gd name="connsiteX46" fmla="*/ 1723926 w 1940208"/>
              <a:gd name="connsiteY46" fmla="*/ 2839275 h 5446915"/>
              <a:gd name="connsiteX47" fmla="*/ 1272778 w 1940208"/>
              <a:gd name="connsiteY47" fmla="*/ 5156006 h 5446915"/>
              <a:gd name="connsiteX48" fmla="*/ 1300655 w 1940208"/>
              <a:gd name="connsiteY48" fmla="*/ 5430749 h 5446915"/>
              <a:gd name="connsiteX49" fmla="*/ 1286500 w 1940208"/>
              <a:gd name="connsiteY49" fmla="*/ 5446915 h 5446915"/>
              <a:gd name="connsiteX50" fmla="*/ 1272056 w 1940208"/>
              <a:gd name="connsiteY50" fmla="*/ 5434667 h 5446915"/>
              <a:gd name="connsiteX51" fmla="*/ 1271912 w 1940208"/>
              <a:gd name="connsiteY51" fmla="*/ 5434524 h 5446915"/>
              <a:gd name="connsiteX0" fmla="*/ 1271912 w 1940208"/>
              <a:gd name="connsiteY0" fmla="*/ 5434524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272778 w 1940208"/>
              <a:gd name="connsiteY46" fmla="*/ 5156006 h 5446915"/>
              <a:gd name="connsiteX47" fmla="*/ 1300655 w 1940208"/>
              <a:gd name="connsiteY47" fmla="*/ 5430749 h 5446915"/>
              <a:gd name="connsiteX48" fmla="*/ 1286500 w 1940208"/>
              <a:gd name="connsiteY48" fmla="*/ 5446915 h 5446915"/>
              <a:gd name="connsiteX49" fmla="*/ 1272056 w 1940208"/>
              <a:gd name="connsiteY49" fmla="*/ 5434667 h 5446915"/>
              <a:gd name="connsiteX50" fmla="*/ 1271912 w 1940208"/>
              <a:gd name="connsiteY50" fmla="*/ 5434524 h 5446915"/>
              <a:gd name="connsiteX0" fmla="*/ 1271912 w 1940208"/>
              <a:gd name="connsiteY0" fmla="*/ 5434524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48" fmla="*/ 1272056 w 1940208"/>
              <a:gd name="connsiteY48" fmla="*/ 5434667 h 5446915"/>
              <a:gd name="connsiteX49" fmla="*/ 1271912 w 1940208"/>
              <a:gd name="connsiteY49" fmla="*/ 5434524 h 5446915"/>
              <a:gd name="connsiteX0" fmla="*/ 1272056 w 1940208"/>
              <a:gd name="connsiteY0" fmla="*/ 5434667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48" fmla="*/ 1272056 w 1940208"/>
              <a:gd name="connsiteY48" fmla="*/ 5434667 h 5446915"/>
              <a:gd name="connsiteX0" fmla="*/ 1286500 w 1940208"/>
              <a:gd name="connsiteY0" fmla="*/ 5446915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0" fmla="*/ 1300655 w 1940208"/>
              <a:gd name="connsiteY0" fmla="*/ 5430749 h 5430749"/>
              <a:gd name="connsiteX1" fmla="*/ 1732376 w 1940208"/>
              <a:gd name="connsiteY1" fmla="*/ 2731742 h 5430749"/>
              <a:gd name="connsiteX2" fmla="*/ 1908877 w 1940208"/>
              <a:gd name="connsiteY2" fmla="*/ 2047305 h 5430749"/>
              <a:gd name="connsiteX3" fmla="*/ 1881723 w 1940208"/>
              <a:gd name="connsiteY3" fmla="*/ 1828394 h 5430749"/>
              <a:gd name="connsiteX4" fmla="*/ 1706161 w 1940208"/>
              <a:gd name="connsiteY4" fmla="*/ 1759245 h 5430749"/>
              <a:gd name="connsiteX5" fmla="*/ 1563963 w 1940208"/>
              <a:gd name="connsiteY5" fmla="*/ 1782959 h 5430749"/>
              <a:gd name="connsiteX6" fmla="*/ 1220059 w 1940208"/>
              <a:gd name="connsiteY6" fmla="*/ 1808454 h 5430749"/>
              <a:gd name="connsiteX7" fmla="*/ 1077500 w 1940208"/>
              <a:gd name="connsiteY7" fmla="*/ 1629280 h 5430749"/>
              <a:gd name="connsiteX8" fmla="*/ 1177739 w 1940208"/>
              <a:gd name="connsiteY8" fmla="*/ 1430807 h 5430749"/>
              <a:gd name="connsiteX9" fmla="*/ 1367384 w 1940208"/>
              <a:gd name="connsiteY9" fmla="*/ 1023534 h 5430749"/>
              <a:gd name="connsiteX10" fmla="*/ 1251618 w 1940208"/>
              <a:gd name="connsiteY10" fmla="*/ 1028946 h 5430749"/>
              <a:gd name="connsiteX11" fmla="*/ 812242 w 1940208"/>
              <a:gd name="connsiteY11" fmla="*/ 1281115 h 5430749"/>
              <a:gd name="connsiteX12" fmla="*/ 555145 w 1940208"/>
              <a:gd name="connsiteY12" fmla="*/ 1369064 h 5430749"/>
              <a:gd name="connsiteX13" fmla="*/ 447467 w 1940208"/>
              <a:gd name="connsiteY13" fmla="*/ 1274919 h 5430749"/>
              <a:gd name="connsiteX14" fmla="*/ 504448 w 1940208"/>
              <a:gd name="connsiteY14" fmla="*/ 1100445 h 5430749"/>
              <a:gd name="connsiteX15" fmla="*/ 677627 w 1940208"/>
              <a:gd name="connsiteY15" fmla="*/ 846710 h 5430749"/>
              <a:gd name="connsiteX16" fmla="*/ 906559 w 1940208"/>
              <a:gd name="connsiteY16" fmla="*/ 537357 h 5430749"/>
              <a:gd name="connsiteX17" fmla="*/ 1086961 w 1940208"/>
              <a:gd name="connsiteY17" fmla="*/ 99391 h 5430749"/>
              <a:gd name="connsiteX18" fmla="*/ 1026658 w 1940208"/>
              <a:gd name="connsiteY18" fmla="*/ 28961 h 5430749"/>
              <a:gd name="connsiteX19" fmla="*/ 902082 w 1940208"/>
              <a:gd name="connsiteY19" fmla="*/ 41281 h 5430749"/>
              <a:gd name="connsiteX20" fmla="*/ 672861 w 1940208"/>
              <a:gd name="connsiteY20" fmla="*/ 146108 h 5430749"/>
              <a:gd name="connsiteX21" fmla="*/ 400092 w 1940208"/>
              <a:gd name="connsiteY21" fmla="*/ 393006 h 5430749"/>
              <a:gd name="connsiteX22" fmla="*/ 118368 w 1940208"/>
              <a:gd name="connsiteY22" fmla="*/ 761040 h 5430749"/>
              <a:gd name="connsiteX23" fmla="*/ 28384 w 1940208"/>
              <a:gd name="connsiteY23" fmla="*/ 948546 h 5430749"/>
              <a:gd name="connsiteX24" fmla="*/ 508 w 1940208"/>
              <a:gd name="connsiteY24" fmla="*/ 940997 h 5430749"/>
              <a:gd name="connsiteX25" fmla="*/ 98869 w 1940208"/>
              <a:gd name="connsiteY25" fmla="*/ 738180 h 5430749"/>
              <a:gd name="connsiteX26" fmla="*/ 377777 w 1940208"/>
              <a:gd name="connsiteY26" fmla="*/ 375060 h 5430749"/>
              <a:gd name="connsiteX27" fmla="*/ 886338 w 1940208"/>
              <a:gd name="connsiteY27" fmla="*/ 15573 h 5430749"/>
              <a:gd name="connsiteX28" fmla="*/ 999937 w 1940208"/>
              <a:gd name="connsiteY28" fmla="*/ 689 h 5430749"/>
              <a:gd name="connsiteX29" fmla="*/ 1057062 w 1940208"/>
              <a:gd name="connsiteY29" fmla="*/ 8594 h 5430749"/>
              <a:gd name="connsiteX30" fmla="*/ 1118376 w 1940208"/>
              <a:gd name="connsiteY30" fmla="*/ 165905 h 5430749"/>
              <a:gd name="connsiteX31" fmla="*/ 941946 w 1940208"/>
              <a:gd name="connsiteY31" fmla="*/ 536360 h 5430749"/>
              <a:gd name="connsiteX32" fmla="*/ 685427 w 1940208"/>
              <a:gd name="connsiteY32" fmla="*/ 884169 h 5430749"/>
              <a:gd name="connsiteX33" fmla="*/ 495709 w 1940208"/>
              <a:gd name="connsiteY33" fmla="*/ 1191314 h 5430749"/>
              <a:gd name="connsiteX34" fmla="*/ 489571 w 1940208"/>
              <a:gd name="connsiteY34" fmla="*/ 1314728 h 5430749"/>
              <a:gd name="connsiteX35" fmla="*/ 720091 w 1940208"/>
              <a:gd name="connsiteY35" fmla="*/ 1300200 h 5430749"/>
              <a:gd name="connsiteX36" fmla="*/ 1019653 w 1940208"/>
              <a:gd name="connsiteY36" fmla="*/ 1109062 h 5430749"/>
              <a:gd name="connsiteX37" fmla="*/ 1305421 w 1940208"/>
              <a:gd name="connsiteY37" fmla="*/ 988497 h 5430749"/>
              <a:gd name="connsiteX38" fmla="*/ 1419237 w 1940208"/>
              <a:gd name="connsiteY38" fmla="*/ 1093537 h 5430749"/>
              <a:gd name="connsiteX39" fmla="*/ 1225764 w 1940208"/>
              <a:gd name="connsiteY39" fmla="*/ 1415852 h 5430749"/>
              <a:gd name="connsiteX40" fmla="*/ 1108987 w 1940208"/>
              <a:gd name="connsiteY40" fmla="*/ 1687105 h 5430749"/>
              <a:gd name="connsiteX41" fmla="*/ 1321309 w 1940208"/>
              <a:gd name="connsiteY41" fmla="*/ 1791861 h 5430749"/>
              <a:gd name="connsiteX42" fmla="*/ 1763141 w 1940208"/>
              <a:gd name="connsiteY42" fmla="*/ 1726985 h 5430749"/>
              <a:gd name="connsiteX43" fmla="*/ 1921299 w 1940208"/>
              <a:gd name="connsiteY43" fmla="*/ 2180333 h 5430749"/>
              <a:gd name="connsiteX44" fmla="*/ 1840487 w 1940208"/>
              <a:gd name="connsiteY44" fmla="*/ 2494315 h 5430749"/>
              <a:gd name="connsiteX45" fmla="*/ 1723926 w 1940208"/>
              <a:gd name="connsiteY45" fmla="*/ 2839275 h 5430749"/>
              <a:gd name="connsiteX46" fmla="*/ 1300655 w 1940208"/>
              <a:gd name="connsiteY46" fmla="*/ 5430749 h 5430749"/>
              <a:gd name="connsiteX0" fmla="*/ 1723926 w 1940208"/>
              <a:gd name="connsiteY0" fmla="*/ 2839275 h 2858459"/>
              <a:gd name="connsiteX1" fmla="*/ 1732376 w 1940208"/>
              <a:gd name="connsiteY1" fmla="*/ 2731742 h 2858459"/>
              <a:gd name="connsiteX2" fmla="*/ 1908877 w 1940208"/>
              <a:gd name="connsiteY2" fmla="*/ 2047305 h 2858459"/>
              <a:gd name="connsiteX3" fmla="*/ 1881723 w 1940208"/>
              <a:gd name="connsiteY3" fmla="*/ 1828394 h 2858459"/>
              <a:gd name="connsiteX4" fmla="*/ 1706161 w 1940208"/>
              <a:gd name="connsiteY4" fmla="*/ 1759245 h 2858459"/>
              <a:gd name="connsiteX5" fmla="*/ 1563963 w 1940208"/>
              <a:gd name="connsiteY5" fmla="*/ 1782959 h 2858459"/>
              <a:gd name="connsiteX6" fmla="*/ 1220059 w 1940208"/>
              <a:gd name="connsiteY6" fmla="*/ 1808454 h 2858459"/>
              <a:gd name="connsiteX7" fmla="*/ 1077500 w 1940208"/>
              <a:gd name="connsiteY7" fmla="*/ 1629280 h 2858459"/>
              <a:gd name="connsiteX8" fmla="*/ 1177739 w 1940208"/>
              <a:gd name="connsiteY8" fmla="*/ 1430807 h 2858459"/>
              <a:gd name="connsiteX9" fmla="*/ 1367384 w 1940208"/>
              <a:gd name="connsiteY9" fmla="*/ 1023534 h 2858459"/>
              <a:gd name="connsiteX10" fmla="*/ 1251618 w 1940208"/>
              <a:gd name="connsiteY10" fmla="*/ 1028946 h 2858459"/>
              <a:gd name="connsiteX11" fmla="*/ 812242 w 1940208"/>
              <a:gd name="connsiteY11" fmla="*/ 1281115 h 2858459"/>
              <a:gd name="connsiteX12" fmla="*/ 555145 w 1940208"/>
              <a:gd name="connsiteY12" fmla="*/ 1369064 h 2858459"/>
              <a:gd name="connsiteX13" fmla="*/ 447467 w 1940208"/>
              <a:gd name="connsiteY13" fmla="*/ 1274919 h 2858459"/>
              <a:gd name="connsiteX14" fmla="*/ 504448 w 1940208"/>
              <a:gd name="connsiteY14" fmla="*/ 1100445 h 2858459"/>
              <a:gd name="connsiteX15" fmla="*/ 677627 w 1940208"/>
              <a:gd name="connsiteY15" fmla="*/ 846710 h 2858459"/>
              <a:gd name="connsiteX16" fmla="*/ 906559 w 1940208"/>
              <a:gd name="connsiteY16" fmla="*/ 537357 h 2858459"/>
              <a:gd name="connsiteX17" fmla="*/ 1086961 w 1940208"/>
              <a:gd name="connsiteY17" fmla="*/ 99391 h 2858459"/>
              <a:gd name="connsiteX18" fmla="*/ 1026658 w 1940208"/>
              <a:gd name="connsiteY18" fmla="*/ 28961 h 2858459"/>
              <a:gd name="connsiteX19" fmla="*/ 902082 w 1940208"/>
              <a:gd name="connsiteY19" fmla="*/ 41281 h 2858459"/>
              <a:gd name="connsiteX20" fmla="*/ 672861 w 1940208"/>
              <a:gd name="connsiteY20" fmla="*/ 146108 h 2858459"/>
              <a:gd name="connsiteX21" fmla="*/ 400092 w 1940208"/>
              <a:gd name="connsiteY21" fmla="*/ 393006 h 2858459"/>
              <a:gd name="connsiteX22" fmla="*/ 118368 w 1940208"/>
              <a:gd name="connsiteY22" fmla="*/ 761040 h 2858459"/>
              <a:gd name="connsiteX23" fmla="*/ 28384 w 1940208"/>
              <a:gd name="connsiteY23" fmla="*/ 948546 h 2858459"/>
              <a:gd name="connsiteX24" fmla="*/ 508 w 1940208"/>
              <a:gd name="connsiteY24" fmla="*/ 940997 h 2858459"/>
              <a:gd name="connsiteX25" fmla="*/ 98869 w 1940208"/>
              <a:gd name="connsiteY25" fmla="*/ 738180 h 2858459"/>
              <a:gd name="connsiteX26" fmla="*/ 377777 w 1940208"/>
              <a:gd name="connsiteY26" fmla="*/ 375060 h 2858459"/>
              <a:gd name="connsiteX27" fmla="*/ 886338 w 1940208"/>
              <a:gd name="connsiteY27" fmla="*/ 15573 h 2858459"/>
              <a:gd name="connsiteX28" fmla="*/ 999937 w 1940208"/>
              <a:gd name="connsiteY28" fmla="*/ 689 h 2858459"/>
              <a:gd name="connsiteX29" fmla="*/ 1057062 w 1940208"/>
              <a:gd name="connsiteY29" fmla="*/ 8594 h 2858459"/>
              <a:gd name="connsiteX30" fmla="*/ 1118376 w 1940208"/>
              <a:gd name="connsiteY30" fmla="*/ 165905 h 2858459"/>
              <a:gd name="connsiteX31" fmla="*/ 941946 w 1940208"/>
              <a:gd name="connsiteY31" fmla="*/ 536360 h 2858459"/>
              <a:gd name="connsiteX32" fmla="*/ 685427 w 1940208"/>
              <a:gd name="connsiteY32" fmla="*/ 884169 h 2858459"/>
              <a:gd name="connsiteX33" fmla="*/ 495709 w 1940208"/>
              <a:gd name="connsiteY33" fmla="*/ 1191314 h 2858459"/>
              <a:gd name="connsiteX34" fmla="*/ 489571 w 1940208"/>
              <a:gd name="connsiteY34" fmla="*/ 1314728 h 2858459"/>
              <a:gd name="connsiteX35" fmla="*/ 720091 w 1940208"/>
              <a:gd name="connsiteY35" fmla="*/ 1300200 h 2858459"/>
              <a:gd name="connsiteX36" fmla="*/ 1019653 w 1940208"/>
              <a:gd name="connsiteY36" fmla="*/ 1109062 h 2858459"/>
              <a:gd name="connsiteX37" fmla="*/ 1305421 w 1940208"/>
              <a:gd name="connsiteY37" fmla="*/ 988497 h 2858459"/>
              <a:gd name="connsiteX38" fmla="*/ 1419237 w 1940208"/>
              <a:gd name="connsiteY38" fmla="*/ 1093537 h 2858459"/>
              <a:gd name="connsiteX39" fmla="*/ 1225764 w 1940208"/>
              <a:gd name="connsiteY39" fmla="*/ 1415852 h 2858459"/>
              <a:gd name="connsiteX40" fmla="*/ 1108987 w 1940208"/>
              <a:gd name="connsiteY40" fmla="*/ 1687105 h 2858459"/>
              <a:gd name="connsiteX41" fmla="*/ 1321309 w 1940208"/>
              <a:gd name="connsiteY41" fmla="*/ 1791861 h 2858459"/>
              <a:gd name="connsiteX42" fmla="*/ 1763141 w 1940208"/>
              <a:gd name="connsiteY42" fmla="*/ 1726985 h 2858459"/>
              <a:gd name="connsiteX43" fmla="*/ 1921299 w 1940208"/>
              <a:gd name="connsiteY43" fmla="*/ 2180333 h 2858459"/>
              <a:gd name="connsiteX44" fmla="*/ 1840487 w 1940208"/>
              <a:gd name="connsiteY44" fmla="*/ 2494315 h 2858459"/>
              <a:gd name="connsiteX45" fmla="*/ 1723926 w 1940208"/>
              <a:gd name="connsiteY45" fmla="*/ 2839275 h 285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40208" h="2858459">
                <a:moveTo>
                  <a:pt x="1723926" y="2839275"/>
                </a:moveTo>
                <a:cubicBezTo>
                  <a:pt x="1705907" y="2878846"/>
                  <a:pt x="1701551" y="2863737"/>
                  <a:pt x="1732376" y="2731742"/>
                </a:cubicBezTo>
                <a:cubicBezTo>
                  <a:pt x="1804016" y="2507490"/>
                  <a:pt x="1891328" y="2283736"/>
                  <a:pt x="1908877" y="2047305"/>
                </a:cubicBezTo>
                <a:cubicBezTo>
                  <a:pt x="1911983" y="1972673"/>
                  <a:pt x="1914944" y="1896403"/>
                  <a:pt x="1881723" y="1828394"/>
                </a:cubicBezTo>
                <a:cubicBezTo>
                  <a:pt x="1851247" y="1759530"/>
                  <a:pt x="1773468" y="1748065"/>
                  <a:pt x="1706161" y="1759245"/>
                </a:cubicBezTo>
                <a:cubicBezTo>
                  <a:pt x="1658208" y="1763233"/>
                  <a:pt x="1611121" y="1773773"/>
                  <a:pt x="1563963" y="1782959"/>
                </a:cubicBezTo>
                <a:cubicBezTo>
                  <a:pt x="1452096" y="1809166"/>
                  <a:pt x="1334381" y="1836298"/>
                  <a:pt x="1220059" y="1808454"/>
                </a:cubicBezTo>
                <a:cubicBezTo>
                  <a:pt x="1132530" y="1787517"/>
                  <a:pt x="1062551" y="1723781"/>
                  <a:pt x="1077500" y="1629280"/>
                </a:cubicBezTo>
                <a:cubicBezTo>
                  <a:pt x="1087394" y="1554434"/>
                  <a:pt x="1132458" y="1489629"/>
                  <a:pt x="1177739" y="1430807"/>
                </a:cubicBezTo>
                <a:cubicBezTo>
                  <a:pt x="1230314" y="1354323"/>
                  <a:pt x="1466107" y="1104647"/>
                  <a:pt x="1367384" y="1023534"/>
                </a:cubicBezTo>
                <a:cubicBezTo>
                  <a:pt x="1331709" y="1005161"/>
                  <a:pt x="1288450" y="1021113"/>
                  <a:pt x="1251618" y="1028946"/>
                </a:cubicBezTo>
                <a:cubicBezTo>
                  <a:pt x="1085372" y="1074523"/>
                  <a:pt x="957256" y="1195516"/>
                  <a:pt x="812242" y="1281115"/>
                </a:cubicBezTo>
                <a:cubicBezTo>
                  <a:pt x="734968" y="1327689"/>
                  <a:pt x="648523" y="1374619"/>
                  <a:pt x="555145" y="1369064"/>
                </a:cubicBezTo>
                <a:cubicBezTo>
                  <a:pt x="500764" y="1366073"/>
                  <a:pt x="443929" y="1335594"/>
                  <a:pt x="447467" y="1274919"/>
                </a:cubicBezTo>
                <a:cubicBezTo>
                  <a:pt x="451511" y="1213604"/>
                  <a:pt x="476643" y="1154853"/>
                  <a:pt x="504448" y="1100445"/>
                </a:cubicBezTo>
                <a:cubicBezTo>
                  <a:pt x="552039" y="1009505"/>
                  <a:pt x="615736" y="928321"/>
                  <a:pt x="677627" y="846710"/>
                </a:cubicBezTo>
                <a:cubicBezTo>
                  <a:pt x="755623" y="744803"/>
                  <a:pt x="832897" y="642397"/>
                  <a:pt x="906559" y="537357"/>
                </a:cubicBezTo>
                <a:cubicBezTo>
                  <a:pt x="979933" y="423771"/>
                  <a:pt x="1113826" y="236193"/>
                  <a:pt x="1086961" y="99391"/>
                </a:cubicBezTo>
                <a:cubicBezTo>
                  <a:pt x="1079739" y="65707"/>
                  <a:pt x="1065367" y="34159"/>
                  <a:pt x="1026658" y="28961"/>
                </a:cubicBezTo>
                <a:cubicBezTo>
                  <a:pt x="984844" y="27252"/>
                  <a:pt x="943102" y="33946"/>
                  <a:pt x="902082" y="41281"/>
                </a:cubicBezTo>
                <a:cubicBezTo>
                  <a:pt x="818958" y="58087"/>
                  <a:pt x="741901" y="100958"/>
                  <a:pt x="672861" y="146108"/>
                </a:cubicBezTo>
                <a:cubicBezTo>
                  <a:pt x="569516" y="213476"/>
                  <a:pt x="482276" y="302707"/>
                  <a:pt x="400092" y="393006"/>
                </a:cubicBezTo>
                <a:cubicBezTo>
                  <a:pt x="297686" y="509156"/>
                  <a:pt x="200914" y="630291"/>
                  <a:pt x="118368" y="761040"/>
                </a:cubicBezTo>
                <a:cubicBezTo>
                  <a:pt x="81465" y="819435"/>
                  <a:pt x="45211" y="881961"/>
                  <a:pt x="28384" y="948546"/>
                </a:cubicBezTo>
                <a:cubicBezTo>
                  <a:pt x="23329" y="966278"/>
                  <a:pt x="-4042" y="959299"/>
                  <a:pt x="508" y="940997"/>
                </a:cubicBezTo>
                <a:cubicBezTo>
                  <a:pt x="19140" y="867789"/>
                  <a:pt x="58427" y="801560"/>
                  <a:pt x="98869" y="738180"/>
                </a:cubicBezTo>
                <a:cubicBezTo>
                  <a:pt x="181054" y="609354"/>
                  <a:pt x="276526" y="489786"/>
                  <a:pt x="377777" y="375060"/>
                </a:cubicBezTo>
                <a:cubicBezTo>
                  <a:pt x="516725" y="221381"/>
                  <a:pt x="679144" y="68983"/>
                  <a:pt x="886338" y="15573"/>
                </a:cubicBezTo>
                <a:cubicBezTo>
                  <a:pt x="923675" y="7383"/>
                  <a:pt x="961734" y="2327"/>
                  <a:pt x="999937" y="689"/>
                </a:cubicBezTo>
                <a:cubicBezTo>
                  <a:pt x="1019509" y="-1163"/>
                  <a:pt x="1039008" y="475"/>
                  <a:pt x="1057062" y="8594"/>
                </a:cubicBezTo>
                <a:cubicBezTo>
                  <a:pt x="1115703" y="34515"/>
                  <a:pt x="1122636" y="110073"/>
                  <a:pt x="1118376" y="165905"/>
                </a:cubicBezTo>
                <a:cubicBezTo>
                  <a:pt x="1101332" y="296654"/>
                  <a:pt x="1012792" y="426548"/>
                  <a:pt x="941946" y="536360"/>
                </a:cubicBezTo>
                <a:cubicBezTo>
                  <a:pt x="860556" y="655216"/>
                  <a:pt x="772594" y="769443"/>
                  <a:pt x="685427" y="884169"/>
                </a:cubicBezTo>
                <a:cubicBezTo>
                  <a:pt x="612703" y="980165"/>
                  <a:pt x="537235" y="1077514"/>
                  <a:pt x="495709" y="1191314"/>
                </a:cubicBezTo>
                <a:cubicBezTo>
                  <a:pt x="485671" y="1230339"/>
                  <a:pt x="460828" y="1280332"/>
                  <a:pt x="489571" y="1314728"/>
                </a:cubicBezTo>
                <a:cubicBezTo>
                  <a:pt x="554567" y="1368352"/>
                  <a:pt x="652784" y="1330680"/>
                  <a:pt x="720091" y="1300200"/>
                </a:cubicBezTo>
                <a:cubicBezTo>
                  <a:pt x="826108" y="1246434"/>
                  <a:pt x="920714" y="1173653"/>
                  <a:pt x="1019653" y="1109062"/>
                </a:cubicBezTo>
                <a:cubicBezTo>
                  <a:pt x="1106387" y="1052376"/>
                  <a:pt x="1201282" y="1003381"/>
                  <a:pt x="1305421" y="988497"/>
                </a:cubicBezTo>
                <a:cubicBezTo>
                  <a:pt x="1381539" y="976604"/>
                  <a:pt x="1426603" y="1017410"/>
                  <a:pt x="1419237" y="1093537"/>
                </a:cubicBezTo>
                <a:cubicBezTo>
                  <a:pt x="1402916" y="1207480"/>
                  <a:pt x="1292927" y="1323558"/>
                  <a:pt x="1225764" y="1415852"/>
                </a:cubicBezTo>
                <a:cubicBezTo>
                  <a:pt x="1166906" y="1493332"/>
                  <a:pt x="1087972" y="1583347"/>
                  <a:pt x="1108987" y="1687105"/>
                </a:cubicBezTo>
                <a:cubicBezTo>
                  <a:pt x="1138308" y="1772633"/>
                  <a:pt x="1241291" y="1790223"/>
                  <a:pt x="1321309" y="1791861"/>
                </a:cubicBezTo>
                <a:cubicBezTo>
                  <a:pt x="1471234" y="1790864"/>
                  <a:pt x="1612999" y="1727982"/>
                  <a:pt x="1763141" y="1726985"/>
                </a:cubicBezTo>
                <a:cubicBezTo>
                  <a:pt x="1985212" y="1737952"/>
                  <a:pt x="1944770" y="2029075"/>
                  <a:pt x="1921299" y="2180333"/>
                </a:cubicBezTo>
                <a:cubicBezTo>
                  <a:pt x="1902522" y="2286798"/>
                  <a:pt x="1874068" y="2391482"/>
                  <a:pt x="1840487" y="2494315"/>
                </a:cubicBezTo>
                <a:cubicBezTo>
                  <a:pt x="1802355" y="2609539"/>
                  <a:pt x="1766968" y="2725689"/>
                  <a:pt x="1723926" y="2839275"/>
                </a:cubicBezTo>
                <a:close/>
              </a:path>
            </a:pathLst>
          </a:custGeom>
          <a:solidFill>
            <a:schemeClr val="accent1"/>
          </a:solidFill>
          <a:ln w="7188" cap="flat">
            <a:noFill/>
            <a:prstDash val="solid"/>
            <a:miter/>
          </a:ln>
        </p:spPr>
        <p:txBody>
          <a:bodyPr rtlCol="0" anchor="ctr"/>
          <a:lstStyle/>
          <a:p>
            <a:endParaRPr lang="fi-FI"/>
          </a:p>
        </p:txBody>
      </p:sp>
      <p:sp>
        <p:nvSpPr>
          <p:cNvPr id="3" name="Kuvan paikkamerkki 14" descr="Pyöreäreunainen kuvapaikka vasemmalla">
            <a:extLst>
              <a:ext uri="{FF2B5EF4-FFF2-40B4-BE49-F238E27FC236}">
                <a16:creationId xmlns:a16="http://schemas.microsoft.com/office/drawing/2014/main" id="{EBAA9173-C648-415D-D64B-6D64ADF9F6B4}"/>
              </a:ext>
            </a:extLst>
          </p:cNvPr>
          <p:cNvSpPr>
            <a:spLocks noGrp="1"/>
          </p:cNvSpPr>
          <p:nvPr>
            <p:ph type="pic" sz="quarter" idx="17"/>
          </p:nvPr>
        </p:nvSpPr>
        <p:spPr>
          <a:xfrm>
            <a:off x="-1676666" y="1550871"/>
            <a:ext cx="5885276" cy="5003125"/>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006827"/>
              <a:gd name="connsiteX1" fmla="*/ 2407090 w 5011488"/>
              <a:gd name="connsiteY1" fmla="*/ 2842834 h 3006827"/>
              <a:gd name="connsiteX2" fmla="*/ 1849642 w 5011488"/>
              <a:gd name="connsiteY2" fmla="*/ 2697099 h 3006827"/>
              <a:gd name="connsiteX3" fmla="*/ 86971 w 5011488"/>
              <a:gd name="connsiteY3" fmla="*/ 2310572 h 3006827"/>
              <a:gd name="connsiteX4" fmla="*/ 411018 w 5011488"/>
              <a:gd name="connsiteY4" fmla="*/ 755221 h 3006827"/>
              <a:gd name="connsiteX5" fmla="*/ 1888476 w 5011488"/>
              <a:gd name="connsiteY5" fmla="*/ 604602 h 3006827"/>
              <a:gd name="connsiteX6" fmla="*/ 3785618 w 5011488"/>
              <a:gd name="connsiteY6" fmla="*/ 50746 h 3006827"/>
              <a:gd name="connsiteX7" fmla="*/ 5000166 w 5011488"/>
              <a:gd name="connsiteY7" fmla="*/ 1573593 h 3006827"/>
              <a:gd name="connsiteX8" fmla="*/ 4280699 w 5011488"/>
              <a:gd name="connsiteY8" fmla="*/ 2923749 h 3006827"/>
              <a:gd name="connsiteX0" fmla="*/ 4259154 w 4989943"/>
              <a:gd name="connsiteY0" fmla="*/ 2923749 h 3006827"/>
              <a:gd name="connsiteX1" fmla="*/ 2385545 w 4989943"/>
              <a:gd name="connsiteY1" fmla="*/ 2842834 h 3006827"/>
              <a:gd name="connsiteX2" fmla="*/ 1828097 w 4989943"/>
              <a:gd name="connsiteY2" fmla="*/ 2697099 h 3006827"/>
              <a:gd name="connsiteX3" fmla="*/ 1457497 w 4989943"/>
              <a:gd name="connsiteY3" fmla="*/ 2638118 h 3006827"/>
              <a:gd name="connsiteX4" fmla="*/ 65426 w 4989943"/>
              <a:gd name="connsiteY4" fmla="*/ 2310572 h 3006827"/>
              <a:gd name="connsiteX5" fmla="*/ 389473 w 4989943"/>
              <a:gd name="connsiteY5" fmla="*/ 755221 h 3006827"/>
              <a:gd name="connsiteX6" fmla="*/ 1866931 w 4989943"/>
              <a:gd name="connsiteY6" fmla="*/ 604602 h 3006827"/>
              <a:gd name="connsiteX7" fmla="*/ 3764073 w 4989943"/>
              <a:gd name="connsiteY7" fmla="*/ 50746 h 3006827"/>
              <a:gd name="connsiteX8" fmla="*/ 4978621 w 4989943"/>
              <a:gd name="connsiteY8" fmla="*/ 1573593 h 3006827"/>
              <a:gd name="connsiteX9" fmla="*/ 4259154 w 4989943"/>
              <a:gd name="connsiteY9" fmla="*/ 2923749 h 3006827"/>
              <a:gd name="connsiteX0" fmla="*/ 4259154 w 4989943"/>
              <a:gd name="connsiteY0" fmla="*/ 2923749 h 3006827"/>
              <a:gd name="connsiteX1" fmla="*/ 2385545 w 4989943"/>
              <a:gd name="connsiteY1" fmla="*/ 2842834 h 3006827"/>
              <a:gd name="connsiteX2" fmla="*/ 2180829 w 4989943"/>
              <a:gd name="connsiteY2" fmla="*/ 2528936 h 3006827"/>
              <a:gd name="connsiteX3" fmla="*/ 1828097 w 4989943"/>
              <a:gd name="connsiteY3" fmla="*/ 2697099 h 3006827"/>
              <a:gd name="connsiteX4" fmla="*/ 1457497 w 4989943"/>
              <a:gd name="connsiteY4" fmla="*/ 2638118 h 3006827"/>
              <a:gd name="connsiteX5" fmla="*/ 65426 w 4989943"/>
              <a:gd name="connsiteY5" fmla="*/ 2310572 h 3006827"/>
              <a:gd name="connsiteX6" fmla="*/ 389473 w 4989943"/>
              <a:gd name="connsiteY6" fmla="*/ 755221 h 3006827"/>
              <a:gd name="connsiteX7" fmla="*/ 1866931 w 4989943"/>
              <a:gd name="connsiteY7" fmla="*/ 604602 h 3006827"/>
              <a:gd name="connsiteX8" fmla="*/ 3764073 w 4989943"/>
              <a:gd name="connsiteY8" fmla="*/ 50746 h 3006827"/>
              <a:gd name="connsiteX9" fmla="*/ 4978621 w 4989943"/>
              <a:gd name="connsiteY9" fmla="*/ 1573593 h 3006827"/>
              <a:gd name="connsiteX10" fmla="*/ 4259154 w 4989943"/>
              <a:gd name="connsiteY10" fmla="*/ 2923749 h 3006827"/>
              <a:gd name="connsiteX0" fmla="*/ 4259154 w 4989943"/>
              <a:gd name="connsiteY0" fmla="*/ 2923749 h 3035963"/>
              <a:gd name="connsiteX1" fmla="*/ 2890512 w 4989943"/>
              <a:gd name="connsiteY1" fmla="*/ 2952016 h 3035963"/>
              <a:gd name="connsiteX2" fmla="*/ 2180829 w 4989943"/>
              <a:gd name="connsiteY2" fmla="*/ 2528936 h 3035963"/>
              <a:gd name="connsiteX3" fmla="*/ 1828097 w 4989943"/>
              <a:gd name="connsiteY3" fmla="*/ 2697099 h 3035963"/>
              <a:gd name="connsiteX4" fmla="*/ 1457497 w 4989943"/>
              <a:gd name="connsiteY4" fmla="*/ 2638118 h 3035963"/>
              <a:gd name="connsiteX5" fmla="*/ 65426 w 4989943"/>
              <a:gd name="connsiteY5" fmla="*/ 2310572 h 3035963"/>
              <a:gd name="connsiteX6" fmla="*/ 389473 w 4989943"/>
              <a:gd name="connsiteY6" fmla="*/ 755221 h 3035963"/>
              <a:gd name="connsiteX7" fmla="*/ 1866931 w 4989943"/>
              <a:gd name="connsiteY7" fmla="*/ 604602 h 3035963"/>
              <a:gd name="connsiteX8" fmla="*/ 3764073 w 4989943"/>
              <a:gd name="connsiteY8" fmla="*/ 50746 h 3035963"/>
              <a:gd name="connsiteX9" fmla="*/ 4978621 w 4989943"/>
              <a:gd name="connsiteY9" fmla="*/ 1573593 h 3035963"/>
              <a:gd name="connsiteX10" fmla="*/ 4259154 w 4989943"/>
              <a:gd name="connsiteY10" fmla="*/ 2923749 h 3035963"/>
              <a:gd name="connsiteX0" fmla="*/ 4259154 w 4989943"/>
              <a:gd name="connsiteY0" fmla="*/ 3353322 h 3465536"/>
              <a:gd name="connsiteX1" fmla="*/ 2890512 w 4989943"/>
              <a:gd name="connsiteY1" fmla="*/ 3381589 h 3465536"/>
              <a:gd name="connsiteX2" fmla="*/ 2180829 w 4989943"/>
              <a:gd name="connsiteY2" fmla="*/ 2958509 h 3465536"/>
              <a:gd name="connsiteX3" fmla="*/ 1828097 w 4989943"/>
              <a:gd name="connsiteY3" fmla="*/ 3126672 h 3465536"/>
              <a:gd name="connsiteX4" fmla="*/ 1457497 w 4989943"/>
              <a:gd name="connsiteY4" fmla="*/ 3067691 h 3465536"/>
              <a:gd name="connsiteX5" fmla="*/ 65426 w 4989943"/>
              <a:gd name="connsiteY5" fmla="*/ 2740145 h 3465536"/>
              <a:gd name="connsiteX6" fmla="*/ 389473 w 4989943"/>
              <a:gd name="connsiteY6" fmla="*/ 1184794 h 3465536"/>
              <a:gd name="connsiteX7" fmla="*/ 2835922 w 4989943"/>
              <a:gd name="connsiteY7" fmla="*/ 24240 h 3465536"/>
              <a:gd name="connsiteX8" fmla="*/ 3764073 w 4989943"/>
              <a:gd name="connsiteY8" fmla="*/ 480319 h 3465536"/>
              <a:gd name="connsiteX9" fmla="*/ 4978621 w 4989943"/>
              <a:gd name="connsiteY9" fmla="*/ 2003166 h 3465536"/>
              <a:gd name="connsiteX10" fmla="*/ 4259154 w 4989943"/>
              <a:gd name="connsiteY10" fmla="*/ 3353322 h 3465536"/>
              <a:gd name="connsiteX0" fmla="*/ 4245431 w 4976220"/>
              <a:gd name="connsiteY0" fmla="*/ 3332426 h 3444640"/>
              <a:gd name="connsiteX1" fmla="*/ 2876789 w 4976220"/>
              <a:gd name="connsiteY1" fmla="*/ 3360693 h 3444640"/>
              <a:gd name="connsiteX2" fmla="*/ 2167106 w 4976220"/>
              <a:gd name="connsiteY2" fmla="*/ 2937613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245431 w 4976220"/>
              <a:gd name="connsiteY0" fmla="*/ 3332426 h 3444640"/>
              <a:gd name="connsiteX1" fmla="*/ 2876789 w 4976220"/>
              <a:gd name="connsiteY1" fmla="*/ 3360693 h 3444640"/>
              <a:gd name="connsiteX2" fmla="*/ 2330879 w 4976220"/>
              <a:gd name="connsiteY2" fmla="*/ 3074091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1608645 w 4770491"/>
              <a:gd name="connsiteY3" fmla="*/ 3105776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479992 w 4770491"/>
              <a:gd name="connsiteY2" fmla="*/ 3046796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98795"/>
              <a:gd name="connsiteX1" fmla="*/ 2957663 w 4770491"/>
              <a:gd name="connsiteY1" fmla="*/ 3469875 h 3498795"/>
              <a:gd name="connsiteX2" fmla="*/ 2479992 w 4770491"/>
              <a:gd name="connsiteY2" fmla="*/ 304679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80343 w 4770491"/>
              <a:gd name="connsiteY2" fmla="*/ 292796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73506 h 3539875"/>
              <a:gd name="connsiteX1" fmla="*/ 2957663 w 4770491"/>
              <a:gd name="connsiteY1" fmla="*/ 3510955 h 3539875"/>
              <a:gd name="connsiteX2" fmla="*/ 2580343 w 4770491"/>
              <a:gd name="connsiteY2" fmla="*/ 2969046 h 3539875"/>
              <a:gd name="connsiteX3" fmla="*/ 2004430 w 4770491"/>
              <a:gd name="connsiteY3" fmla="*/ 2860253 h 3539875"/>
              <a:gd name="connsiteX4" fmla="*/ 1238045 w 4770491"/>
              <a:gd name="connsiteY4" fmla="*/ 3087875 h 3539875"/>
              <a:gd name="connsiteX5" fmla="*/ 105281 w 4770491"/>
              <a:gd name="connsiteY5" fmla="*/ 2446430 h 3539875"/>
              <a:gd name="connsiteX6" fmla="*/ 170021 w 4770491"/>
              <a:gd name="connsiteY6" fmla="*/ 1204978 h 3539875"/>
              <a:gd name="connsiteX7" fmla="*/ 1579239 w 4770491"/>
              <a:gd name="connsiteY7" fmla="*/ 822347 h 3539875"/>
              <a:gd name="connsiteX8" fmla="*/ 2616470 w 4770491"/>
              <a:gd name="connsiteY8" fmla="*/ 44424 h 3539875"/>
              <a:gd name="connsiteX9" fmla="*/ 3811161 w 4770491"/>
              <a:gd name="connsiteY9" fmla="*/ 161994 h 3539875"/>
              <a:gd name="connsiteX10" fmla="*/ 4759169 w 4770491"/>
              <a:gd name="connsiteY10" fmla="*/ 2023350 h 3539875"/>
              <a:gd name="connsiteX11" fmla="*/ 4039702 w 4770491"/>
              <a:gd name="connsiteY11" fmla="*/ 3373506 h 3539875"/>
              <a:gd name="connsiteX0" fmla="*/ 4039702 w 4770491"/>
              <a:gd name="connsiteY0" fmla="*/ 3373506 h 3539875"/>
              <a:gd name="connsiteX1" fmla="*/ 2957663 w 4770491"/>
              <a:gd name="connsiteY1" fmla="*/ 3510955 h 3539875"/>
              <a:gd name="connsiteX2" fmla="*/ 2524814 w 4770491"/>
              <a:gd name="connsiteY2" fmla="*/ 3025464 h 3539875"/>
              <a:gd name="connsiteX3" fmla="*/ 2004430 w 4770491"/>
              <a:gd name="connsiteY3" fmla="*/ 2860253 h 3539875"/>
              <a:gd name="connsiteX4" fmla="*/ 1238045 w 4770491"/>
              <a:gd name="connsiteY4" fmla="*/ 3087875 h 3539875"/>
              <a:gd name="connsiteX5" fmla="*/ 105281 w 4770491"/>
              <a:gd name="connsiteY5" fmla="*/ 2446430 h 3539875"/>
              <a:gd name="connsiteX6" fmla="*/ 170021 w 4770491"/>
              <a:gd name="connsiteY6" fmla="*/ 1204978 h 3539875"/>
              <a:gd name="connsiteX7" fmla="*/ 1579239 w 4770491"/>
              <a:gd name="connsiteY7" fmla="*/ 822347 h 3539875"/>
              <a:gd name="connsiteX8" fmla="*/ 2616470 w 4770491"/>
              <a:gd name="connsiteY8" fmla="*/ 44424 h 3539875"/>
              <a:gd name="connsiteX9" fmla="*/ 3811161 w 4770491"/>
              <a:gd name="connsiteY9" fmla="*/ 161994 h 3539875"/>
              <a:gd name="connsiteX10" fmla="*/ 4759169 w 4770491"/>
              <a:gd name="connsiteY10" fmla="*/ 2023350 h 3539875"/>
              <a:gd name="connsiteX11" fmla="*/ 4039702 w 4770491"/>
              <a:gd name="connsiteY11" fmla="*/ 3373506 h 3539875"/>
              <a:gd name="connsiteX0" fmla="*/ 4039702 w 4770491"/>
              <a:gd name="connsiteY0" fmla="*/ 3373506 h 3590771"/>
              <a:gd name="connsiteX1" fmla="*/ 3068722 w 4770491"/>
              <a:gd name="connsiteY1" fmla="*/ 3576776 h 3590771"/>
              <a:gd name="connsiteX2" fmla="*/ 2524814 w 4770491"/>
              <a:gd name="connsiteY2" fmla="*/ 3025464 h 3590771"/>
              <a:gd name="connsiteX3" fmla="*/ 2004430 w 4770491"/>
              <a:gd name="connsiteY3" fmla="*/ 2860253 h 3590771"/>
              <a:gd name="connsiteX4" fmla="*/ 1238045 w 4770491"/>
              <a:gd name="connsiteY4" fmla="*/ 3087875 h 3590771"/>
              <a:gd name="connsiteX5" fmla="*/ 105281 w 4770491"/>
              <a:gd name="connsiteY5" fmla="*/ 2446430 h 3590771"/>
              <a:gd name="connsiteX6" fmla="*/ 170021 w 4770491"/>
              <a:gd name="connsiteY6" fmla="*/ 1204978 h 3590771"/>
              <a:gd name="connsiteX7" fmla="*/ 1579239 w 4770491"/>
              <a:gd name="connsiteY7" fmla="*/ 822347 h 3590771"/>
              <a:gd name="connsiteX8" fmla="*/ 2616470 w 4770491"/>
              <a:gd name="connsiteY8" fmla="*/ 44424 h 3590771"/>
              <a:gd name="connsiteX9" fmla="*/ 3811161 w 4770491"/>
              <a:gd name="connsiteY9" fmla="*/ 161994 h 3590771"/>
              <a:gd name="connsiteX10" fmla="*/ 4759169 w 4770491"/>
              <a:gd name="connsiteY10" fmla="*/ 2023350 h 3590771"/>
              <a:gd name="connsiteX11" fmla="*/ 4039702 w 4770491"/>
              <a:gd name="connsiteY11" fmla="*/ 3373506 h 3590771"/>
              <a:gd name="connsiteX0" fmla="*/ 4039702 w 4770491"/>
              <a:gd name="connsiteY0" fmla="*/ 3335524 h 3552789"/>
              <a:gd name="connsiteX1" fmla="*/ 3068722 w 4770491"/>
              <a:gd name="connsiteY1" fmla="*/ 3538794 h 3552789"/>
              <a:gd name="connsiteX2" fmla="*/ 2524814 w 4770491"/>
              <a:gd name="connsiteY2" fmla="*/ 2987482 h 3552789"/>
              <a:gd name="connsiteX3" fmla="*/ 2004430 w 4770491"/>
              <a:gd name="connsiteY3" fmla="*/ 2822271 h 3552789"/>
              <a:gd name="connsiteX4" fmla="*/ 1238045 w 4770491"/>
              <a:gd name="connsiteY4" fmla="*/ 3049893 h 3552789"/>
              <a:gd name="connsiteX5" fmla="*/ 105281 w 4770491"/>
              <a:gd name="connsiteY5" fmla="*/ 2408448 h 3552789"/>
              <a:gd name="connsiteX6" fmla="*/ 170021 w 4770491"/>
              <a:gd name="connsiteY6" fmla="*/ 1166996 h 3552789"/>
              <a:gd name="connsiteX7" fmla="*/ 1579239 w 4770491"/>
              <a:gd name="connsiteY7" fmla="*/ 784365 h 3552789"/>
              <a:gd name="connsiteX8" fmla="*/ 2616470 w 4770491"/>
              <a:gd name="connsiteY8" fmla="*/ 6442 h 3552789"/>
              <a:gd name="connsiteX9" fmla="*/ 4033278 w 4770491"/>
              <a:gd name="connsiteY9" fmla="*/ 321476 h 3552789"/>
              <a:gd name="connsiteX10" fmla="*/ 4759169 w 4770491"/>
              <a:gd name="connsiteY10" fmla="*/ 1985368 h 3552789"/>
              <a:gd name="connsiteX11" fmla="*/ 4039702 w 4770491"/>
              <a:gd name="connsiteY11" fmla="*/ 3335524 h 3552789"/>
              <a:gd name="connsiteX0" fmla="*/ 4039702 w 4770491"/>
              <a:gd name="connsiteY0" fmla="*/ 3335524 h 3552789"/>
              <a:gd name="connsiteX1" fmla="*/ 3068722 w 4770491"/>
              <a:gd name="connsiteY1" fmla="*/ 3538794 h 3552789"/>
              <a:gd name="connsiteX2" fmla="*/ 2491497 w 4770491"/>
              <a:gd name="connsiteY2" fmla="*/ 3109721 h 3552789"/>
              <a:gd name="connsiteX3" fmla="*/ 2004430 w 4770491"/>
              <a:gd name="connsiteY3" fmla="*/ 2822271 h 3552789"/>
              <a:gd name="connsiteX4" fmla="*/ 1238045 w 4770491"/>
              <a:gd name="connsiteY4" fmla="*/ 3049893 h 3552789"/>
              <a:gd name="connsiteX5" fmla="*/ 105281 w 4770491"/>
              <a:gd name="connsiteY5" fmla="*/ 2408448 h 3552789"/>
              <a:gd name="connsiteX6" fmla="*/ 170021 w 4770491"/>
              <a:gd name="connsiteY6" fmla="*/ 1166996 h 3552789"/>
              <a:gd name="connsiteX7" fmla="*/ 1579239 w 4770491"/>
              <a:gd name="connsiteY7" fmla="*/ 784365 h 3552789"/>
              <a:gd name="connsiteX8" fmla="*/ 2616470 w 4770491"/>
              <a:gd name="connsiteY8" fmla="*/ 6442 h 3552789"/>
              <a:gd name="connsiteX9" fmla="*/ 4033278 w 4770491"/>
              <a:gd name="connsiteY9" fmla="*/ 321476 h 3552789"/>
              <a:gd name="connsiteX10" fmla="*/ 4759169 w 4770491"/>
              <a:gd name="connsiteY10" fmla="*/ 1985368 h 3552789"/>
              <a:gd name="connsiteX11" fmla="*/ 4039702 w 4770491"/>
              <a:gd name="connsiteY11" fmla="*/ 3335524 h 3552789"/>
              <a:gd name="connsiteX0" fmla="*/ 4039702 w 4770491"/>
              <a:gd name="connsiteY0" fmla="*/ 3335524 h 3495761"/>
              <a:gd name="connsiteX1" fmla="*/ 3213098 w 4770491"/>
              <a:gd name="connsiteY1" fmla="*/ 3463570 h 3495761"/>
              <a:gd name="connsiteX2" fmla="*/ 2491497 w 4770491"/>
              <a:gd name="connsiteY2" fmla="*/ 3109721 h 3495761"/>
              <a:gd name="connsiteX3" fmla="*/ 2004430 w 4770491"/>
              <a:gd name="connsiteY3" fmla="*/ 2822271 h 3495761"/>
              <a:gd name="connsiteX4" fmla="*/ 1238045 w 4770491"/>
              <a:gd name="connsiteY4" fmla="*/ 3049893 h 3495761"/>
              <a:gd name="connsiteX5" fmla="*/ 105281 w 4770491"/>
              <a:gd name="connsiteY5" fmla="*/ 2408448 h 3495761"/>
              <a:gd name="connsiteX6" fmla="*/ 170021 w 4770491"/>
              <a:gd name="connsiteY6" fmla="*/ 1166996 h 3495761"/>
              <a:gd name="connsiteX7" fmla="*/ 1579239 w 4770491"/>
              <a:gd name="connsiteY7" fmla="*/ 784365 h 3495761"/>
              <a:gd name="connsiteX8" fmla="*/ 2616470 w 4770491"/>
              <a:gd name="connsiteY8" fmla="*/ 6442 h 3495761"/>
              <a:gd name="connsiteX9" fmla="*/ 4033278 w 4770491"/>
              <a:gd name="connsiteY9" fmla="*/ 321476 h 3495761"/>
              <a:gd name="connsiteX10" fmla="*/ 4759169 w 4770491"/>
              <a:gd name="connsiteY10" fmla="*/ 1985368 h 3495761"/>
              <a:gd name="connsiteX11" fmla="*/ 4039702 w 4770491"/>
              <a:gd name="connsiteY11" fmla="*/ 3335524 h 3495761"/>
              <a:gd name="connsiteX0" fmla="*/ 4039702 w 4770491"/>
              <a:gd name="connsiteY0" fmla="*/ 3372916 h 3533153"/>
              <a:gd name="connsiteX1" fmla="*/ 3213098 w 4770491"/>
              <a:gd name="connsiteY1" fmla="*/ 3500962 h 3533153"/>
              <a:gd name="connsiteX2" fmla="*/ 2491497 w 4770491"/>
              <a:gd name="connsiteY2" fmla="*/ 3147113 h 3533153"/>
              <a:gd name="connsiteX3" fmla="*/ 2004430 w 4770491"/>
              <a:gd name="connsiteY3" fmla="*/ 2859663 h 3533153"/>
              <a:gd name="connsiteX4" fmla="*/ 1238045 w 4770491"/>
              <a:gd name="connsiteY4" fmla="*/ 3087285 h 3533153"/>
              <a:gd name="connsiteX5" fmla="*/ 105281 w 4770491"/>
              <a:gd name="connsiteY5" fmla="*/ 2445840 h 3533153"/>
              <a:gd name="connsiteX6" fmla="*/ 170021 w 4770491"/>
              <a:gd name="connsiteY6" fmla="*/ 1204388 h 3533153"/>
              <a:gd name="connsiteX7" fmla="*/ 1579239 w 4770491"/>
              <a:gd name="connsiteY7" fmla="*/ 821757 h 3533153"/>
              <a:gd name="connsiteX8" fmla="*/ 2616470 w 4770491"/>
              <a:gd name="connsiteY8" fmla="*/ 43834 h 3533153"/>
              <a:gd name="connsiteX9" fmla="*/ 3430600 w 4770491"/>
              <a:gd name="connsiteY9" fmla="*/ 125483 h 3533153"/>
              <a:gd name="connsiteX10" fmla="*/ 4033278 w 4770491"/>
              <a:gd name="connsiteY10" fmla="*/ 358868 h 3533153"/>
              <a:gd name="connsiteX11" fmla="*/ 4759169 w 4770491"/>
              <a:gd name="connsiteY11" fmla="*/ 2022760 h 3533153"/>
              <a:gd name="connsiteX12" fmla="*/ 4039702 w 4770491"/>
              <a:gd name="connsiteY12" fmla="*/ 3372916 h 3533153"/>
              <a:gd name="connsiteX0" fmla="*/ 4039702 w 4770491"/>
              <a:gd name="connsiteY0" fmla="*/ 3429813 h 3590050"/>
              <a:gd name="connsiteX1" fmla="*/ 3213098 w 4770491"/>
              <a:gd name="connsiteY1" fmla="*/ 3557859 h 3590050"/>
              <a:gd name="connsiteX2" fmla="*/ 2491497 w 4770491"/>
              <a:gd name="connsiteY2" fmla="*/ 3204010 h 3590050"/>
              <a:gd name="connsiteX3" fmla="*/ 2004430 w 4770491"/>
              <a:gd name="connsiteY3" fmla="*/ 2916560 h 3590050"/>
              <a:gd name="connsiteX4" fmla="*/ 1238045 w 4770491"/>
              <a:gd name="connsiteY4" fmla="*/ 3144182 h 3590050"/>
              <a:gd name="connsiteX5" fmla="*/ 105281 w 4770491"/>
              <a:gd name="connsiteY5" fmla="*/ 2502737 h 3590050"/>
              <a:gd name="connsiteX6" fmla="*/ 170021 w 4770491"/>
              <a:gd name="connsiteY6" fmla="*/ 1261285 h 3590050"/>
              <a:gd name="connsiteX7" fmla="*/ 1579239 w 4770491"/>
              <a:gd name="connsiteY7" fmla="*/ 878654 h 3590050"/>
              <a:gd name="connsiteX8" fmla="*/ 2616470 w 4770491"/>
              <a:gd name="connsiteY8" fmla="*/ 100731 h 3590050"/>
              <a:gd name="connsiteX9" fmla="*/ 3430600 w 4770491"/>
              <a:gd name="connsiteY9" fmla="*/ 31932 h 3590050"/>
              <a:gd name="connsiteX10" fmla="*/ 4033278 w 4770491"/>
              <a:gd name="connsiteY10" fmla="*/ 415765 h 3590050"/>
              <a:gd name="connsiteX11" fmla="*/ 4759169 w 4770491"/>
              <a:gd name="connsiteY11" fmla="*/ 2079657 h 3590050"/>
              <a:gd name="connsiteX12" fmla="*/ 4039702 w 4770491"/>
              <a:gd name="connsiteY12" fmla="*/ 3429813 h 3590050"/>
              <a:gd name="connsiteX0" fmla="*/ 4039702 w 4770491"/>
              <a:gd name="connsiteY0" fmla="*/ 3479562 h 3639799"/>
              <a:gd name="connsiteX1" fmla="*/ 3213098 w 4770491"/>
              <a:gd name="connsiteY1" fmla="*/ 3607608 h 3639799"/>
              <a:gd name="connsiteX2" fmla="*/ 2491497 w 4770491"/>
              <a:gd name="connsiteY2" fmla="*/ 3253759 h 3639799"/>
              <a:gd name="connsiteX3" fmla="*/ 2004430 w 4770491"/>
              <a:gd name="connsiteY3" fmla="*/ 2966309 h 3639799"/>
              <a:gd name="connsiteX4" fmla="*/ 1238045 w 4770491"/>
              <a:gd name="connsiteY4" fmla="*/ 3193931 h 3639799"/>
              <a:gd name="connsiteX5" fmla="*/ 105281 w 4770491"/>
              <a:gd name="connsiteY5" fmla="*/ 2552486 h 3639799"/>
              <a:gd name="connsiteX6" fmla="*/ 170021 w 4770491"/>
              <a:gd name="connsiteY6" fmla="*/ 1311034 h 3639799"/>
              <a:gd name="connsiteX7" fmla="*/ 1579239 w 4770491"/>
              <a:gd name="connsiteY7" fmla="*/ 928403 h 3639799"/>
              <a:gd name="connsiteX8" fmla="*/ 2616470 w 4770491"/>
              <a:gd name="connsiteY8" fmla="*/ 150480 h 3639799"/>
              <a:gd name="connsiteX9" fmla="*/ 3430600 w 4770491"/>
              <a:gd name="connsiteY9" fmla="*/ 81681 h 3639799"/>
              <a:gd name="connsiteX10" fmla="*/ 4255395 w 4770491"/>
              <a:gd name="connsiteY10" fmla="*/ 145811 h 3639799"/>
              <a:gd name="connsiteX11" fmla="*/ 4759169 w 4770491"/>
              <a:gd name="connsiteY11" fmla="*/ 2129406 h 3639799"/>
              <a:gd name="connsiteX12" fmla="*/ 4039702 w 4770491"/>
              <a:gd name="connsiteY12" fmla="*/ 3479562 h 3639799"/>
              <a:gd name="connsiteX0" fmla="*/ 4039702 w 4831442"/>
              <a:gd name="connsiteY0" fmla="*/ 3429814 h 3590051"/>
              <a:gd name="connsiteX1" fmla="*/ 3213098 w 4831442"/>
              <a:gd name="connsiteY1" fmla="*/ 3557860 h 3590051"/>
              <a:gd name="connsiteX2" fmla="*/ 2491497 w 4831442"/>
              <a:gd name="connsiteY2" fmla="*/ 3204011 h 3590051"/>
              <a:gd name="connsiteX3" fmla="*/ 2004430 w 4831442"/>
              <a:gd name="connsiteY3" fmla="*/ 2916561 h 3590051"/>
              <a:gd name="connsiteX4" fmla="*/ 1238045 w 4831442"/>
              <a:gd name="connsiteY4" fmla="*/ 3144183 h 3590051"/>
              <a:gd name="connsiteX5" fmla="*/ 105281 w 4831442"/>
              <a:gd name="connsiteY5" fmla="*/ 2502738 h 3590051"/>
              <a:gd name="connsiteX6" fmla="*/ 170021 w 4831442"/>
              <a:gd name="connsiteY6" fmla="*/ 1261286 h 3590051"/>
              <a:gd name="connsiteX7" fmla="*/ 1579239 w 4831442"/>
              <a:gd name="connsiteY7" fmla="*/ 878655 h 3590051"/>
              <a:gd name="connsiteX8" fmla="*/ 2616470 w 4831442"/>
              <a:gd name="connsiteY8" fmla="*/ 100732 h 3590051"/>
              <a:gd name="connsiteX9" fmla="*/ 3430600 w 4831442"/>
              <a:gd name="connsiteY9" fmla="*/ 31933 h 3590051"/>
              <a:gd name="connsiteX10" fmla="*/ 4544147 w 4831442"/>
              <a:gd name="connsiteY10" fmla="*/ 237109 h 3590051"/>
              <a:gd name="connsiteX11" fmla="*/ 4759169 w 4831442"/>
              <a:gd name="connsiteY11" fmla="*/ 2079658 h 3590051"/>
              <a:gd name="connsiteX12" fmla="*/ 4039702 w 4831442"/>
              <a:gd name="connsiteY12" fmla="*/ 3429814 h 3590051"/>
              <a:gd name="connsiteX0" fmla="*/ 4039702 w 4838446"/>
              <a:gd name="connsiteY0" fmla="*/ 3429814 h 3590051"/>
              <a:gd name="connsiteX1" fmla="*/ 3213098 w 4838446"/>
              <a:gd name="connsiteY1" fmla="*/ 3557860 h 3590051"/>
              <a:gd name="connsiteX2" fmla="*/ 2491497 w 4838446"/>
              <a:gd name="connsiteY2" fmla="*/ 3204011 h 3590051"/>
              <a:gd name="connsiteX3" fmla="*/ 2004430 w 4838446"/>
              <a:gd name="connsiteY3" fmla="*/ 2916561 h 3590051"/>
              <a:gd name="connsiteX4" fmla="*/ 1238045 w 4838446"/>
              <a:gd name="connsiteY4" fmla="*/ 3144183 h 3590051"/>
              <a:gd name="connsiteX5" fmla="*/ 105281 w 4838446"/>
              <a:gd name="connsiteY5" fmla="*/ 2502738 h 3590051"/>
              <a:gd name="connsiteX6" fmla="*/ 170021 w 4838446"/>
              <a:gd name="connsiteY6" fmla="*/ 1261286 h 3590051"/>
              <a:gd name="connsiteX7" fmla="*/ 1579239 w 4838446"/>
              <a:gd name="connsiteY7" fmla="*/ 878655 h 3590051"/>
              <a:gd name="connsiteX8" fmla="*/ 2616470 w 4838446"/>
              <a:gd name="connsiteY8" fmla="*/ 100732 h 3590051"/>
              <a:gd name="connsiteX9" fmla="*/ 3430600 w 4838446"/>
              <a:gd name="connsiteY9" fmla="*/ 31933 h 3590051"/>
              <a:gd name="connsiteX10" fmla="*/ 4555253 w 4838446"/>
              <a:gd name="connsiteY10" fmla="*/ 500393 h 3590051"/>
              <a:gd name="connsiteX11" fmla="*/ 4759169 w 4838446"/>
              <a:gd name="connsiteY11" fmla="*/ 2079658 h 3590051"/>
              <a:gd name="connsiteX12" fmla="*/ 4039702 w 4838446"/>
              <a:gd name="connsiteY12" fmla="*/ 3429814 h 3590051"/>
              <a:gd name="connsiteX0" fmla="*/ 4039702 w 4900927"/>
              <a:gd name="connsiteY0" fmla="*/ 3429814 h 3590051"/>
              <a:gd name="connsiteX1" fmla="*/ 3213098 w 4900927"/>
              <a:gd name="connsiteY1" fmla="*/ 3557860 h 3590051"/>
              <a:gd name="connsiteX2" fmla="*/ 2491497 w 4900927"/>
              <a:gd name="connsiteY2" fmla="*/ 3204011 h 3590051"/>
              <a:gd name="connsiteX3" fmla="*/ 2004430 w 4900927"/>
              <a:gd name="connsiteY3" fmla="*/ 2916561 h 3590051"/>
              <a:gd name="connsiteX4" fmla="*/ 1238045 w 4900927"/>
              <a:gd name="connsiteY4" fmla="*/ 3144183 h 3590051"/>
              <a:gd name="connsiteX5" fmla="*/ 105281 w 4900927"/>
              <a:gd name="connsiteY5" fmla="*/ 2502738 h 3590051"/>
              <a:gd name="connsiteX6" fmla="*/ 170021 w 4900927"/>
              <a:gd name="connsiteY6" fmla="*/ 1261286 h 3590051"/>
              <a:gd name="connsiteX7" fmla="*/ 1579239 w 4900927"/>
              <a:gd name="connsiteY7" fmla="*/ 878655 h 3590051"/>
              <a:gd name="connsiteX8" fmla="*/ 2616470 w 4900927"/>
              <a:gd name="connsiteY8" fmla="*/ 100732 h 3590051"/>
              <a:gd name="connsiteX9" fmla="*/ 3430600 w 4900927"/>
              <a:gd name="connsiteY9" fmla="*/ 31933 h 3590051"/>
              <a:gd name="connsiteX10" fmla="*/ 4555253 w 4900927"/>
              <a:gd name="connsiteY10" fmla="*/ 500393 h 3590051"/>
              <a:gd name="connsiteX11" fmla="*/ 4759169 w 4900927"/>
              <a:gd name="connsiteY11" fmla="*/ 2079658 h 3590051"/>
              <a:gd name="connsiteX12" fmla="*/ 4039702 w 4900927"/>
              <a:gd name="connsiteY12" fmla="*/ 3429814 h 3590051"/>
              <a:gd name="connsiteX0" fmla="*/ 4039702 w 4900927"/>
              <a:gd name="connsiteY0" fmla="*/ 3429814 h 3590051"/>
              <a:gd name="connsiteX1" fmla="*/ 3213098 w 4900927"/>
              <a:gd name="connsiteY1" fmla="*/ 3557860 h 3590051"/>
              <a:gd name="connsiteX2" fmla="*/ 2491497 w 4900927"/>
              <a:gd name="connsiteY2" fmla="*/ 3204011 h 3590051"/>
              <a:gd name="connsiteX3" fmla="*/ 2004430 w 4900927"/>
              <a:gd name="connsiteY3" fmla="*/ 2916561 h 3590051"/>
              <a:gd name="connsiteX4" fmla="*/ 1238045 w 4900927"/>
              <a:gd name="connsiteY4" fmla="*/ 3144183 h 3590051"/>
              <a:gd name="connsiteX5" fmla="*/ 105281 w 4900927"/>
              <a:gd name="connsiteY5" fmla="*/ 2502738 h 3590051"/>
              <a:gd name="connsiteX6" fmla="*/ 170021 w 4900927"/>
              <a:gd name="connsiteY6" fmla="*/ 1261286 h 3590051"/>
              <a:gd name="connsiteX7" fmla="*/ 1579239 w 4900927"/>
              <a:gd name="connsiteY7" fmla="*/ 878655 h 3590051"/>
              <a:gd name="connsiteX8" fmla="*/ 2616470 w 4900927"/>
              <a:gd name="connsiteY8" fmla="*/ 100732 h 3590051"/>
              <a:gd name="connsiteX9" fmla="*/ 3430600 w 4900927"/>
              <a:gd name="connsiteY9" fmla="*/ 31933 h 3590051"/>
              <a:gd name="connsiteX10" fmla="*/ 4555253 w 4900927"/>
              <a:gd name="connsiteY10" fmla="*/ 500393 h 3590051"/>
              <a:gd name="connsiteX11" fmla="*/ 4759169 w 4900927"/>
              <a:gd name="connsiteY11" fmla="*/ 2079658 h 3590051"/>
              <a:gd name="connsiteX12" fmla="*/ 4039702 w 4900927"/>
              <a:gd name="connsiteY12" fmla="*/ 3429814 h 3590051"/>
              <a:gd name="connsiteX0" fmla="*/ 4039702 w 4900927"/>
              <a:gd name="connsiteY0" fmla="*/ 3434613 h 3594850"/>
              <a:gd name="connsiteX1" fmla="*/ 3213098 w 4900927"/>
              <a:gd name="connsiteY1" fmla="*/ 3562659 h 3594850"/>
              <a:gd name="connsiteX2" fmla="*/ 2491497 w 4900927"/>
              <a:gd name="connsiteY2" fmla="*/ 3208810 h 3594850"/>
              <a:gd name="connsiteX3" fmla="*/ 2004430 w 4900927"/>
              <a:gd name="connsiteY3" fmla="*/ 2921360 h 3594850"/>
              <a:gd name="connsiteX4" fmla="*/ 1238045 w 4900927"/>
              <a:gd name="connsiteY4" fmla="*/ 3148982 h 3594850"/>
              <a:gd name="connsiteX5" fmla="*/ 105281 w 4900927"/>
              <a:gd name="connsiteY5" fmla="*/ 2507537 h 3594850"/>
              <a:gd name="connsiteX6" fmla="*/ 170021 w 4900927"/>
              <a:gd name="connsiteY6" fmla="*/ 1266085 h 3594850"/>
              <a:gd name="connsiteX7" fmla="*/ 1579239 w 4900927"/>
              <a:gd name="connsiteY7" fmla="*/ 883454 h 3594850"/>
              <a:gd name="connsiteX8" fmla="*/ 2616470 w 4900927"/>
              <a:gd name="connsiteY8" fmla="*/ 105531 h 3594850"/>
              <a:gd name="connsiteX9" fmla="*/ 3430600 w 4900927"/>
              <a:gd name="connsiteY9" fmla="*/ 36732 h 3594850"/>
              <a:gd name="connsiteX10" fmla="*/ 4555253 w 4900927"/>
              <a:gd name="connsiteY10" fmla="*/ 505192 h 3594850"/>
              <a:gd name="connsiteX11" fmla="*/ 4759169 w 4900927"/>
              <a:gd name="connsiteY11" fmla="*/ 2084457 h 3594850"/>
              <a:gd name="connsiteX12" fmla="*/ 4039702 w 4900927"/>
              <a:gd name="connsiteY12" fmla="*/ 3434613 h 3594850"/>
              <a:gd name="connsiteX0" fmla="*/ 4039702 w 4900927"/>
              <a:gd name="connsiteY0" fmla="*/ 3513183 h 3673420"/>
              <a:gd name="connsiteX1" fmla="*/ 3213098 w 4900927"/>
              <a:gd name="connsiteY1" fmla="*/ 3641229 h 3673420"/>
              <a:gd name="connsiteX2" fmla="*/ 2491497 w 4900927"/>
              <a:gd name="connsiteY2" fmla="*/ 3287380 h 3673420"/>
              <a:gd name="connsiteX3" fmla="*/ 2004430 w 4900927"/>
              <a:gd name="connsiteY3" fmla="*/ 2999930 h 3673420"/>
              <a:gd name="connsiteX4" fmla="*/ 1238045 w 4900927"/>
              <a:gd name="connsiteY4" fmla="*/ 3227552 h 3673420"/>
              <a:gd name="connsiteX5" fmla="*/ 105281 w 4900927"/>
              <a:gd name="connsiteY5" fmla="*/ 2586107 h 3673420"/>
              <a:gd name="connsiteX6" fmla="*/ 170021 w 4900927"/>
              <a:gd name="connsiteY6" fmla="*/ 1344655 h 3673420"/>
              <a:gd name="connsiteX7" fmla="*/ 1579239 w 4900927"/>
              <a:gd name="connsiteY7" fmla="*/ 962024 h 3673420"/>
              <a:gd name="connsiteX8" fmla="*/ 2616470 w 4900927"/>
              <a:gd name="connsiteY8" fmla="*/ 184101 h 3673420"/>
              <a:gd name="connsiteX9" fmla="*/ 3430601 w 4900927"/>
              <a:gd name="connsiteY9" fmla="*/ 21272 h 3673420"/>
              <a:gd name="connsiteX10" fmla="*/ 4555253 w 4900927"/>
              <a:gd name="connsiteY10" fmla="*/ 583762 h 3673420"/>
              <a:gd name="connsiteX11" fmla="*/ 4759169 w 4900927"/>
              <a:gd name="connsiteY11" fmla="*/ 2163027 h 3673420"/>
              <a:gd name="connsiteX12" fmla="*/ 4039702 w 4900927"/>
              <a:gd name="connsiteY12" fmla="*/ 3513183 h 3673420"/>
              <a:gd name="connsiteX0" fmla="*/ 4039702 w 4900927"/>
              <a:gd name="connsiteY0" fmla="*/ 3506327 h 3666564"/>
              <a:gd name="connsiteX1" fmla="*/ 3213098 w 4900927"/>
              <a:gd name="connsiteY1" fmla="*/ 3634373 h 3666564"/>
              <a:gd name="connsiteX2" fmla="*/ 2491497 w 4900927"/>
              <a:gd name="connsiteY2" fmla="*/ 3280524 h 3666564"/>
              <a:gd name="connsiteX3" fmla="*/ 2004430 w 4900927"/>
              <a:gd name="connsiteY3" fmla="*/ 2993074 h 3666564"/>
              <a:gd name="connsiteX4" fmla="*/ 1238045 w 4900927"/>
              <a:gd name="connsiteY4" fmla="*/ 3220696 h 3666564"/>
              <a:gd name="connsiteX5" fmla="*/ 105281 w 4900927"/>
              <a:gd name="connsiteY5" fmla="*/ 2579251 h 3666564"/>
              <a:gd name="connsiteX6" fmla="*/ 170021 w 4900927"/>
              <a:gd name="connsiteY6" fmla="*/ 1337799 h 3666564"/>
              <a:gd name="connsiteX7" fmla="*/ 1579239 w 4900927"/>
              <a:gd name="connsiteY7" fmla="*/ 955168 h 3666564"/>
              <a:gd name="connsiteX8" fmla="*/ 2616470 w 4900927"/>
              <a:gd name="connsiteY8" fmla="*/ 177245 h 3666564"/>
              <a:gd name="connsiteX9" fmla="*/ 3430601 w 4900927"/>
              <a:gd name="connsiteY9" fmla="*/ 14416 h 3666564"/>
              <a:gd name="connsiteX10" fmla="*/ 4555253 w 4900927"/>
              <a:gd name="connsiteY10" fmla="*/ 576906 h 3666564"/>
              <a:gd name="connsiteX11" fmla="*/ 4759169 w 4900927"/>
              <a:gd name="connsiteY11" fmla="*/ 2156171 h 3666564"/>
              <a:gd name="connsiteX12" fmla="*/ 4039702 w 4900927"/>
              <a:gd name="connsiteY12" fmla="*/ 3506327 h 3666564"/>
              <a:gd name="connsiteX0" fmla="*/ 4039702 w 4900927"/>
              <a:gd name="connsiteY0" fmla="*/ 3491911 h 3652148"/>
              <a:gd name="connsiteX1" fmla="*/ 3213098 w 4900927"/>
              <a:gd name="connsiteY1" fmla="*/ 3619957 h 3652148"/>
              <a:gd name="connsiteX2" fmla="*/ 2491497 w 4900927"/>
              <a:gd name="connsiteY2" fmla="*/ 3266108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652148"/>
              <a:gd name="connsiteX1" fmla="*/ 3213098 w 4900927"/>
              <a:gd name="connsiteY1" fmla="*/ 3619957 h 3652148"/>
              <a:gd name="connsiteX2" fmla="*/ 2491497 w 4900927"/>
              <a:gd name="connsiteY2" fmla="*/ 3266108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652148"/>
              <a:gd name="connsiteX1" fmla="*/ 3213098 w 4900927"/>
              <a:gd name="connsiteY1" fmla="*/ 3619957 h 3652148"/>
              <a:gd name="connsiteX2" fmla="*/ 2646979 w 4900927"/>
              <a:gd name="connsiteY2" fmla="*/ 3190884 h 3652148"/>
              <a:gd name="connsiteX3" fmla="*/ 2004430 w 4900927"/>
              <a:gd name="connsiteY3" fmla="*/ 2978658 h 3652148"/>
              <a:gd name="connsiteX4" fmla="*/ 1238045 w 4900927"/>
              <a:gd name="connsiteY4" fmla="*/ 3206280 h 3652148"/>
              <a:gd name="connsiteX5" fmla="*/ 105281 w 4900927"/>
              <a:gd name="connsiteY5" fmla="*/ 2564835 h 3652148"/>
              <a:gd name="connsiteX6" fmla="*/ 170021 w 4900927"/>
              <a:gd name="connsiteY6" fmla="*/ 1323383 h 3652148"/>
              <a:gd name="connsiteX7" fmla="*/ 1579239 w 4900927"/>
              <a:gd name="connsiteY7" fmla="*/ 940752 h 3652148"/>
              <a:gd name="connsiteX8" fmla="*/ 2616470 w 4900927"/>
              <a:gd name="connsiteY8" fmla="*/ 162829 h 3652148"/>
              <a:gd name="connsiteX9" fmla="*/ 3430601 w 4900927"/>
              <a:gd name="connsiteY9" fmla="*/ 0 h 3652148"/>
              <a:gd name="connsiteX10" fmla="*/ 4555253 w 4900927"/>
              <a:gd name="connsiteY10" fmla="*/ 562490 h 3652148"/>
              <a:gd name="connsiteX11" fmla="*/ 4759169 w 4900927"/>
              <a:gd name="connsiteY11" fmla="*/ 2141755 h 3652148"/>
              <a:gd name="connsiteX12" fmla="*/ 4039702 w 4900927"/>
              <a:gd name="connsiteY12" fmla="*/ 3491911 h 3652148"/>
              <a:gd name="connsiteX0" fmla="*/ 4039702 w 4900927"/>
              <a:gd name="connsiteY0" fmla="*/ 3491911 h 3709723"/>
              <a:gd name="connsiteX1" fmla="*/ 3213098 w 4900927"/>
              <a:gd name="connsiteY1" fmla="*/ 3619957 h 3709723"/>
              <a:gd name="connsiteX2" fmla="*/ 2646979 w 4900927"/>
              <a:gd name="connsiteY2" fmla="*/ 3190884 h 3709723"/>
              <a:gd name="connsiteX3" fmla="*/ 2004430 w 4900927"/>
              <a:gd name="connsiteY3" fmla="*/ 2978658 h 3709723"/>
              <a:gd name="connsiteX4" fmla="*/ 1238045 w 4900927"/>
              <a:gd name="connsiteY4" fmla="*/ 3206280 h 3709723"/>
              <a:gd name="connsiteX5" fmla="*/ 105281 w 4900927"/>
              <a:gd name="connsiteY5" fmla="*/ 2564835 h 3709723"/>
              <a:gd name="connsiteX6" fmla="*/ 170021 w 4900927"/>
              <a:gd name="connsiteY6" fmla="*/ 1323383 h 3709723"/>
              <a:gd name="connsiteX7" fmla="*/ 1579239 w 4900927"/>
              <a:gd name="connsiteY7" fmla="*/ 940752 h 3709723"/>
              <a:gd name="connsiteX8" fmla="*/ 2616470 w 4900927"/>
              <a:gd name="connsiteY8" fmla="*/ 162829 h 3709723"/>
              <a:gd name="connsiteX9" fmla="*/ 3430601 w 4900927"/>
              <a:gd name="connsiteY9" fmla="*/ 0 h 3709723"/>
              <a:gd name="connsiteX10" fmla="*/ 4555253 w 4900927"/>
              <a:gd name="connsiteY10" fmla="*/ 562490 h 3709723"/>
              <a:gd name="connsiteX11" fmla="*/ 4759169 w 4900927"/>
              <a:gd name="connsiteY11" fmla="*/ 2141755 h 3709723"/>
              <a:gd name="connsiteX12" fmla="*/ 4039702 w 4900927"/>
              <a:gd name="connsiteY12" fmla="*/ 3491911 h 3709723"/>
              <a:gd name="connsiteX0" fmla="*/ 4039702 w 4900927"/>
              <a:gd name="connsiteY0" fmla="*/ 3491911 h 3709723"/>
              <a:gd name="connsiteX1" fmla="*/ 3213098 w 4900927"/>
              <a:gd name="connsiteY1" fmla="*/ 3619957 h 3709723"/>
              <a:gd name="connsiteX2" fmla="*/ 2646979 w 4900927"/>
              <a:gd name="connsiteY2" fmla="*/ 3190884 h 3709723"/>
              <a:gd name="connsiteX3" fmla="*/ 2004430 w 4900927"/>
              <a:gd name="connsiteY3" fmla="*/ 2978658 h 3709723"/>
              <a:gd name="connsiteX4" fmla="*/ 1238045 w 4900927"/>
              <a:gd name="connsiteY4" fmla="*/ 3206280 h 3709723"/>
              <a:gd name="connsiteX5" fmla="*/ 105281 w 4900927"/>
              <a:gd name="connsiteY5" fmla="*/ 2564835 h 3709723"/>
              <a:gd name="connsiteX6" fmla="*/ 170021 w 4900927"/>
              <a:gd name="connsiteY6" fmla="*/ 1323383 h 3709723"/>
              <a:gd name="connsiteX7" fmla="*/ 1579239 w 4900927"/>
              <a:gd name="connsiteY7" fmla="*/ 940752 h 3709723"/>
              <a:gd name="connsiteX8" fmla="*/ 2616470 w 4900927"/>
              <a:gd name="connsiteY8" fmla="*/ 162829 h 3709723"/>
              <a:gd name="connsiteX9" fmla="*/ 3430601 w 4900927"/>
              <a:gd name="connsiteY9" fmla="*/ 0 h 3709723"/>
              <a:gd name="connsiteX10" fmla="*/ 4555253 w 4900927"/>
              <a:gd name="connsiteY10" fmla="*/ 562490 h 3709723"/>
              <a:gd name="connsiteX11" fmla="*/ 4759169 w 4900927"/>
              <a:gd name="connsiteY11" fmla="*/ 2141755 h 3709723"/>
              <a:gd name="connsiteX12" fmla="*/ 4039702 w 4900927"/>
              <a:gd name="connsiteY12" fmla="*/ 3491911 h 3709723"/>
              <a:gd name="connsiteX0" fmla="*/ 4039702 w 4900927"/>
              <a:gd name="connsiteY0" fmla="*/ 3491911 h 3619957"/>
              <a:gd name="connsiteX1" fmla="*/ 3213098 w 4900927"/>
              <a:gd name="connsiteY1" fmla="*/ 3619957 h 3619957"/>
              <a:gd name="connsiteX2" fmla="*/ 2646979 w 4900927"/>
              <a:gd name="connsiteY2" fmla="*/ 3190884 h 3619957"/>
              <a:gd name="connsiteX3" fmla="*/ 2004430 w 4900927"/>
              <a:gd name="connsiteY3" fmla="*/ 2978658 h 3619957"/>
              <a:gd name="connsiteX4" fmla="*/ 1238045 w 4900927"/>
              <a:gd name="connsiteY4" fmla="*/ 3206280 h 3619957"/>
              <a:gd name="connsiteX5" fmla="*/ 105281 w 4900927"/>
              <a:gd name="connsiteY5" fmla="*/ 2564835 h 3619957"/>
              <a:gd name="connsiteX6" fmla="*/ 170021 w 4900927"/>
              <a:gd name="connsiteY6" fmla="*/ 1323383 h 3619957"/>
              <a:gd name="connsiteX7" fmla="*/ 1579239 w 4900927"/>
              <a:gd name="connsiteY7" fmla="*/ 940752 h 3619957"/>
              <a:gd name="connsiteX8" fmla="*/ 2616470 w 4900927"/>
              <a:gd name="connsiteY8" fmla="*/ 162829 h 3619957"/>
              <a:gd name="connsiteX9" fmla="*/ 3430601 w 4900927"/>
              <a:gd name="connsiteY9" fmla="*/ 0 h 3619957"/>
              <a:gd name="connsiteX10" fmla="*/ 4555253 w 4900927"/>
              <a:gd name="connsiteY10" fmla="*/ 562490 h 3619957"/>
              <a:gd name="connsiteX11" fmla="*/ 4759169 w 4900927"/>
              <a:gd name="connsiteY11" fmla="*/ 2141755 h 3619957"/>
              <a:gd name="connsiteX12" fmla="*/ 4039702 w 4900927"/>
              <a:gd name="connsiteY12" fmla="*/ 3491911 h 3619957"/>
              <a:gd name="connsiteX0" fmla="*/ 4039702 w 4900927"/>
              <a:gd name="connsiteY0" fmla="*/ 3501314 h 3629360"/>
              <a:gd name="connsiteX1" fmla="*/ 3213098 w 4900927"/>
              <a:gd name="connsiteY1" fmla="*/ 3629360 h 3629360"/>
              <a:gd name="connsiteX2" fmla="*/ 2646979 w 4900927"/>
              <a:gd name="connsiteY2" fmla="*/ 3200287 h 3629360"/>
              <a:gd name="connsiteX3" fmla="*/ 2004430 w 4900927"/>
              <a:gd name="connsiteY3" fmla="*/ 2988061 h 3629360"/>
              <a:gd name="connsiteX4" fmla="*/ 1238045 w 4900927"/>
              <a:gd name="connsiteY4" fmla="*/ 3215683 h 3629360"/>
              <a:gd name="connsiteX5" fmla="*/ 105281 w 4900927"/>
              <a:gd name="connsiteY5" fmla="*/ 2574238 h 3629360"/>
              <a:gd name="connsiteX6" fmla="*/ 170021 w 4900927"/>
              <a:gd name="connsiteY6" fmla="*/ 1332786 h 3629360"/>
              <a:gd name="connsiteX7" fmla="*/ 1579239 w 4900927"/>
              <a:gd name="connsiteY7" fmla="*/ 950155 h 3629360"/>
              <a:gd name="connsiteX8" fmla="*/ 2616470 w 4900927"/>
              <a:gd name="connsiteY8" fmla="*/ 172232 h 3629360"/>
              <a:gd name="connsiteX9" fmla="*/ 4030317 w 4900927"/>
              <a:gd name="connsiteY9" fmla="*/ 0 h 3629360"/>
              <a:gd name="connsiteX10" fmla="*/ 4555253 w 4900927"/>
              <a:gd name="connsiteY10" fmla="*/ 571893 h 3629360"/>
              <a:gd name="connsiteX11" fmla="*/ 4759169 w 4900927"/>
              <a:gd name="connsiteY11" fmla="*/ 2151158 h 3629360"/>
              <a:gd name="connsiteX12" fmla="*/ 4039702 w 4900927"/>
              <a:gd name="connsiteY12" fmla="*/ 3501314 h 3629360"/>
              <a:gd name="connsiteX0" fmla="*/ 4039702 w 4900927"/>
              <a:gd name="connsiteY0" fmla="*/ 3501314 h 3629360"/>
              <a:gd name="connsiteX1" fmla="*/ 3213098 w 4900927"/>
              <a:gd name="connsiteY1" fmla="*/ 3629360 h 3629360"/>
              <a:gd name="connsiteX2" fmla="*/ 2646979 w 4900927"/>
              <a:gd name="connsiteY2" fmla="*/ 3200287 h 3629360"/>
              <a:gd name="connsiteX3" fmla="*/ 2004430 w 4900927"/>
              <a:gd name="connsiteY3" fmla="*/ 2988061 h 3629360"/>
              <a:gd name="connsiteX4" fmla="*/ 1238045 w 4900927"/>
              <a:gd name="connsiteY4" fmla="*/ 3215683 h 3629360"/>
              <a:gd name="connsiteX5" fmla="*/ 105281 w 4900927"/>
              <a:gd name="connsiteY5" fmla="*/ 2574238 h 3629360"/>
              <a:gd name="connsiteX6" fmla="*/ 170021 w 4900927"/>
              <a:gd name="connsiteY6" fmla="*/ 1332786 h 3629360"/>
              <a:gd name="connsiteX7" fmla="*/ 1579239 w 4900927"/>
              <a:gd name="connsiteY7" fmla="*/ 950155 h 3629360"/>
              <a:gd name="connsiteX8" fmla="*/ 2616470 w 4900927"/>
              <a:gd name="connsiteY8" fmla="*/ 172232 h 3629360"/>
              <a:gd name="connsiteX9" fmla="*/ 4030317 w 4900927"/>
              <a:gd name="connsiteY9" fmla="*/ 0 h 3629360"/>
              <a:gd name="connsiteX10" fmla="*/ 4555253 w 4900927"/>
              <a:gd name="connsiteY10" fmla="*/ 571893 h 3629360"/>
              <a:gd name="connsiteX11" fmla="*/ 4759169 w 4900927"/>
              <a:gd name="connsiteY11" fmla="*/ 2151158 h 3629360"/>
              <a:gd name="connsiteX12" fmla="*/ 4039702 w 4900927"/>
              <a:gd name="connsiteY12" fmla="*/ 3501314 h 3629360"/>
              <a:gd name="connsiteX0" fmla="*/ 4039702 w 5087634"/>
              <a:gd name="connsiteY0" fmla="*/ 3501314 h 3629360"/>
              <a:gd name="connsiteX1" fmla="*/ 3213098 w 5087634"/>
              <a:gd name="connsiteY1" fmla="*/ 3629360 h 3629360"/>
              <a:gd name="connsiteX2" fmla="*/ 2646979 w 5087634"/>
              <a:gd name="connsiteY2" fmla="*/ 320028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413756 w 5087634"/>
              <a:gd name="connsiteY2" fmla="*/ 341655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413756 w 5087634"/>
              <a:gd name="connsiteY2" fmla="*/ 3416557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29360"/>
              <a:gd name="connsiteX1" fmla="*/ 3213098 w 5087634"/>
              <a:gd name="connsiteY1" fmla="*/ 3629360 h 3629360"/>
              <a:gd name="connsiteX2" fmla="*/ 2333219 w 5087634"/>
              <a:gd name="connsiteY2" fmla="*/ 3445780 h 3629360"/>
              <a:gd name="connsiteX3" fmla="*/ 2004430 w 5087634"/>
              <a:gd name="connsiteY3" fmla="*/ 2988061 h 3629360"/>
              <a:gd name="connsiteX4" fmla="*/ 1238045 w 5087634"/>
              <a:gd name="connsiteY4" fmla="*/ 3215683 h 3629360"/>
              <a:gd name="connsiteX5" fmla="*/ 105281 w 5087634"/>
              <a:gd name="connsiteY5" fmla="*/ 2574238 h 3629360"/>
              <a:gd name="connsiteX6" fmla="*/ 170021 w 5087634"/>
              <a:gd name="connsiteY6" fmla="*/ 1332786 h 3629360"/>
              <a:gd name="connsiteX7" fmla="*/ 1579239 w 5087634"/>
              <a:gd name="connsiteY7" fmla="*/ 950155 h 3629360"/>
              <a:gd name="connsiteX8" fmla="*/ 2616470 w 5087634"/>
              <a:gd name="connsiteY8" fmla="*/ 172232 h 3629360"/>
              <a:gd name="connsiteX9" fmla="*/ 4030317 w 5087634"/>
              <a:gd name="connsiteY9" fmla="*/ 0 h 3629360"/>
              <a:gd name="connsiteX10" fmla="*/ 4810687 w 5087634"/>
              <a:gd name="connsiteY10" fmla="*/ 712938 h 3629360"/>
              <a:gd name="connsiteX11" fmla="*/ 4759169 w 5087634"/>
              <a:gd name="connsiteY11" fmla="*/ 2151158 h 3629360"/>
              <a:gd name="connsiteX12" fmla="*/ 4039702 w 5087634"/>
              <a:gd name="connsiteY12" fmla="*/ 3501314 h 3629360"/>
              <a:gd name="connsiteX0" fmla="*/ 4039702 w 5087634"/>
              <a:gd name="connsiteY0" fmla="*/ 3501314 h 3675305"/>
              <a:gd name="connsiteX1" fmla="*/ 3213098 w 5087634"/>
              <a:gd name="connsiteY1" fmla="*/ 3629360 h 3675305"/>
              <a:gd name="connsiteX2" fmla="*/ 2333219 w 5087634"/>
              <a:gd name="connsiteY2" fmla="*/ 3445780 h 3675305"/>
              <a:gd name="connsiteX3" fmla="*/ 2004430 w 5087634"/>
              <a:gd name="connsiteY3" fmla="*/ 2988061 h 3675305"/>
              <a:gd name="connsiteX4" fmla="*/ 1238045 w 5087634"/>
              <a:gd name="connsiteY4" fmla="*/ 3215683 h 3675305"/>
              <a:gd name="connsiteX5" fmla="*/ 105281 w 5087634"/>
              <a:gd name="connsiteY5" fmla="*/ 2574238 h 3675305"/>
              <a:gd name="connsiteX6" fmla="*/ 170021 w 5087634"/>
              <a:gd name="connsiteY6" fmla="*/ 1332786 h 3675305"/>
              <a:gd name="connsiteX7" fmla="*/ 1579239 w 5087634"/>
              <a:gd name="connsiteY7" fmla="*/ 950155 h 3675305"/>
              <a:gd name="connsiteX8" fmla="*/ 2616470 w 5087634"/>
              <a:gd name="connsiteY8" fmla="*/ 172232 h 3675305"/>
              <a:gd name="connsiteX9" fmla="*/ 4030317 w 5087634"/>
              <a:gd name="connsiteY9" fmla="*/ 0 h 3675305"/>
              <a:gd name="connsiteX10" fmla="*/ 4810687 w 5087634"/>
              <a:gd name="connsiteY10" fmla="*/ 712938 h 3675305"/>
              <a:gd name="connsiteX11" fmla="*/ 4759169 w 5087634"/>
              <a:gd name="connsiteY11" fmla="*/ 2151158 h 3675305"/>
              <a:gd name="connsiteX12" fmla="*/ 4039702 w 5087634"/>
              <a:gd name="connsiteY12" fmla="*/ 3501314 h 3675305"/>
              <a:gd name="connsiteX0" fmla="*/ 4039702 w 5087634"/>
              <a:gd name="connsiteY0" fmla="*/ 3501314 h 3654356"/>
              <a:gd name="connsiteX1" fmla="*/ 3213098 w 5087634"/>
              <a:gd name="connsiteY1" fmla="*/ 3629360 h 3654356"/>
              <a:gd name="connsiteX2" fmla="*/ 2333219 w 5087634"/>
              <a:gd name="connsiteY2" fmla="*/ 3445780 h 3654356"/>
              <a:gd name="connsiteX3" fmla="*/ 2004430 w 5087634"/>
              <a:gd name="connsiteY3" fmla="*/ 2988061 h 3654356"/>
              <a:gd name="connsiteX4" fmla="*/ 1238045 w 5087634"/>
              <a:gd name="connsiteY4" fmla="*/ 3215683 h 3654356"/>
              <a:gd name="connsiteX5" fmla="*/ 105281 w 5087634"/>
              <a:gd name="connsiteY5" fmla="*/ 2574238 h 3654356"/>
              <a:gd name="connsiteX6" fmla="*/ 170021 w 5087634"/>
              <a:gd name="connsiteY6" fmla="*/ 1332786 h 3654356"/>
              <a:gd name="connsiteX7" fmla="*/ 1579239 w 5087634"/>
              <a:gd name="connsiteY7" fmla="*/ 950155 h 3654356"/>
              <a:gd name="connsiteX8" fmla="*/ 2616470 w 5087634"/>
              <a:gd name="connsiteY8" fmla="*/ 172232 h 3654356"/>
              <a:gd name="connsiteX9" fmla="*/ 4030317 w 5087634"/>
              <a:gd name="connsiteY9" fmla="*/ 0 h 3654356"/>
              <a:gd name="connsiteX10" fmla="*/ 4810687 w 5087634"/>
              <a:gd name="connsiteY10" fmla="*/ 712938 h 3654356"/>
              <a:gd name="connsiteX11" fmla="*/ 4759169 w 5087634"/>
              <a:gd name="connsiteY11" fmla="*/ 2151158 h 3654356"/>
              <a:gd name="connsiteX12" fmla="*/ 4039702 w 5087634"/>
              <a:gd name="connsiteY12" fmla="*/ 3501314 h 3654356"/>
              <a:gd name="connsiteX0" fmla="*/ 4039702 w 5087634"/>
              <a:gd name="connsiteY0" fmla="*/ 3501314 h 3685273"/>
              <a:gd name="connsiteX1" fmla="*/ 3052024 w 5087634"/>
              <a:gd name="connsiteY1" fmla="*/ 3673196 h 3685273"/>
              <a:gd name="connsiteX2" fmla="*/ 2333219 w 5087634"/>
              <a:gd name="connsiteY2" fmla="*/ 3445780 h 3685273"/>
              <a:gd name="connsiteX3" fmla="*/ 2004430 w 5087634"/>
              <a:gd name="connsiteY3" fmla="*/ 2988061 h 3685273"/>
              <a:gd name="connsiteX4" fmla="*/ 1238045 w 5087634"/>
              <a:gd name="connsiteY4" fmla="*/ 3215683 h 3685273"/>
              <a:gd name="connsiteX5" fmla="*/ 105281 w 5087634"/>
              <a:gd name="connsiteY5" fmla="*/ 2574238 h 3685273"/>
              <a:gd name="connsiteX6" fmla="*/ 170021 w 5087634"/>
              <a:gd name="connsiteY6" fmla="*/ 1332786 h 3685273"/>
              <a:gd name="connsiteX7" fmla="*/ 1579239 w 5087634"/>
              <a:gd name="connsiteY7" fmla="*/ 950155 h 3685273"/>
              <a:gd name="connsiteX8" fmla="*/ 2616470 w 5087634"/>
              <a:gd name="connsiteY8" fmla="*/ 172232 h 3685273"/>
              <a:gd name="connsiteX9" fmla="*/ 4030317 w 5087634"/>
              <a:gd name="connsiteY9" fmla="*/ 0 h 3685273"/>
              <a:gd name="connsiteX10" fmla="*/ 4810687 w 5087634"/>
              <a:gd name="connsiteY10" fmla="*/ 712938 h 3685273"/>
              <a:gd name="connsiteX11" fmla="*/ 4759169 w 5087634"/>
              <a:gd name="connsiteY11" fmla="*/ 2151158 h 3685273"/>
              <a:gd name="connsiteX12" fmla="*/ 4039702 w 5087634"/>
              <a:gd name="connsiteY12" fmla="*/ 3501314 h 3685273"/>
              <a:gd name="connsiteX0" fmla="*/ 4039702 w 5087634"/>
              <a:gd name="connsiteY0" fmla="*/ 3501314 h 3687415"/>
              <a:gd name="connsiteX1" fmla="*/ 3052024 w 5087634"/>
              <a:gd name="connsiteY1" fmla="*/ 3673196 h 3687415"/>
              <a:gd name="connsiteX2" fmla="*/ 2333219 w 5087634"/>
              <a:gd name="connsiteY2" fmla="*/ 3445780 h 3687415"/>
              <a:gd name="connsiteX3" fmla="*/ 2004430 w 5087634"/>
              <a:gd name="connsiteY3" fmla="*/ 2988061 h 3687415"/>
              <a:gd name="connsiteX4" fmla="*/ 1238045 w 5087634"/>
              <a:gd name="connsiteY4" fmla="*/ 3215683 h 3687415"/>
              <a:gd name="connsiteX5" fmla="*/ 105281 w 5087634"/>
              <a:gd name="connsiteY5" fmla="*/ 2574238 h 3687415"/>
              <a:gd name="connsiteX6" fmla="*/ 170021 w 5087634"/>
              <a:gd name="connsiteY6" fmla="*/ 1332786 h 3687415"/>
              <a:gd name="connsiteX7" fmla="*/ 1579239 w 5087634"/>
              <a:gd name="connsiteY7" fmla="*/ 950155 h 3687415"/>
              <a:gd name="connsiteX8" fmla="*/ 2616470 w 5087634"/>
              <a:gd name="connsiteY8" fmla="*/ 172232 h 3687415"/>
              <a:gd name="connsiteX9" fmla="*/ 4030317 w 5087634"/>
              <a:gd name="connsiteY9" fmla="*/ 0 h 3687415"/>
              <a:gd name="connsiteX10" fmla="*/ 4810687 w 5087634"/>
              <a:gd name="connsiteY10" fmla="*/ 712938 h 3687415"/>
              <a:gd name="connsiteX11" fmla="*/ 4759169 w 5087634"/>
              <a:gd name="connsiteY11" fmla="*/ 2151158 h 3687415"/>
              <a:gd name="connsiteX12" fmla="*/ 4039702 w 5087634"/>
              <a:gd name="connsiteY12" fmla="*/ 3501314 h 3687415"/>
              <a:gd name="connsiteX0" fmla="*/ 4039702 w 5087634"/>
              <a:gd name="connsiteY0" fmla="*/ 3501314 h 3679463"/>
              <a:gd name="connsiteX1" fmla="*/ 3052024 w 5087634"/>
              <a:gd name="connsiteY1" fmla="*/ 3673196 h 3679463"/>
              <a:gd name="connsiteX2" fmla="*/ 2390745 w 5087634"/>
              <a:gd name="connsiteY2" fmla="*/ 3455522 h 3679463"/>
              <a:gd name="connsiteX3" fmla="*/ 2004430 w 5087634"/>
              <a:gd name="connsiteY3" fmla="*/ 2988061 h 3679463"/>
              <a:gd name="connsiteX4" fmla="*/ 1238045 w 5087634"/>
              <a:gd name="connsiteY4" fmla="*/ 3215683 h 3679463"/>
              <a:gd name="connsiteX5" fmla="*/ 105281 w 5087634"/>
              <a:gd name="connsiteY5" fmla="*/ 2574238 h 3679463"/>
              <a:gd name="connsiteX6" fmla="*/ 170021 w 5087634"/>
              <a:gd name="connsiteY6" fmla="*/ 1332786 h 3679463"/>
              <a:gd name="connsiteX7" fmla="*/ 1579239 w 5087634"/>
              <a:gd name="connsiteY7" fmla="*/ 950155 h 3679463"/>
              <a:gd name="connsiteX8" fmla="*/ 2616470 w 5087634"/>
              <a:gd name="connsiteY8" fmla="*/ 172232 h 3679463"/>
              <a:gd name="connsiteX9" fmla="*/ 4030317 w 5087634"/>
              <a:gd name="connsiteY9" fmla="*/ 0 h 3679463"/>
              <a:gd name="connsiteX10" fmla="*/ 4810687 w 5087634"/>
              <a:gd name="connsiteY10" fmla="*/ 712938 h 3679463"/>
              <a:gd name="connsiteX11" fmla="*/ 4759169 w 5087634"/>
              <a:gd name="connsiteY11" fmla="*/ 2151158 h 3679463"/>
              <a:gd name="connsiteX12" fmla="*/ 4039702 w 5087634"/>
              <a:gd name="connsiteY12" fmla="*/ 3501314 h 3679463"/>
              <a:gd name="connsiteX0" fmla="*/ 4039702 w 5087634"/>
              <a:gd name="connsiteY0" fmla="*/ 3501314 h 3687531"/>
              <a:gd name="connsiteX1" fmla="*/ 3052024 w 5087634"/>
              <a:gd name="connsiteY1" fmla="*/ 3682937 h 3687531"/>
              <a:gd name="connsiteX2" fmla="*/ 2390745 w 5087634"/>
              <a:gd name="connsiteY2" fmla="*/ 3455522 h 3687531"/>
              <a:gd name="connsiteX3" fmla="*/ 2004430 w 5087634"/>
              <a:gd name="connsiteY3" fmla="*/ 2988061 h 3687531"/>
              <a:gd name="connsiteX4" fmla="*/ 1238045 w 5087634"/>
              <a:gd name="connsiteY4" fmla="*/ 3215683 h 3687531"/>
              <a:gd name="connsiteX5" fmla="*/ 105281 w 5087634"/>
              <a:gd name="connsiteY5" fmla="*/ 2574238 h 3687531"/>
              <a:gd name="connsiteX6" fmla="*/ 170021 w 5087634"/>
              <a:gd name="connsiteY6" fmla="*/ 1332786 h 3687531"/>
              <a:gd name="connsiteX7" fmla="*/ 1579239 w 5087634"/>
              <a:gd name="connsiteY7" fmla="*/ 950155 h 3687531"/>
              <a:gd name="connsiteX8" fmla="*/ 2616470 w 5087634"/>
              <a:gd name="connsiteY8" fmla="*/ 172232 h 3687531"/>
              <a:gd name="connsiteX9" fmla="*/ 4030317 w 5087634"/>
              <a:gd name="connsiteY9" fmla="*/ 0 h 3687531"/>
              <a:gd name="connsiteX10" fmla="*/ 4810687 w 5087634"/>
              <a:gd name="connsiteY10" fmla="*/ 712938 h 3687531"/>
              <a:gd name="connsiteX11" fmla="*/ 4759169 w 5087634"/>
              <a:gd name="connsiteY11" fmla="*/ 2151158 h 3687531"/>
              <a:gd name="connsiteX12" fmla="*/ 4039702 w 5087634"/>
              <a:gd name="connsiteY12" fmla="*/ 3501314 h 3687531"/>
              <a:gd name="connsiteX0" fmla="*/ 4039702 w 5087634"/>
              <a:gd name="connsiteY0" fmla="*/ 3501314 h 3687531"/>
              <a:gd name="connsiteX1" fmla="*/ 3052024 w 5087634"/>
              <a:gd name="connsiteY1" fmla="*/ 3682937 h 3687531"/>
              <a:gd name="connsiteX2" fmla="*/ 2390745 w 5087634"/>
              <a:gd name="connsiteY2" fmla="*/ 3455522 h 3687531"/>
              <a:gd name="connsiteX3" fmla="*/ 2004430 w 5087634"/>
              <a:gd name="connsiteY3" fmla="*/ 2988061 h 3687531"/>
              <a:gd name="connsiteX4" fmla="*/ 1238045 w 5087634"/>
              <a:gd name="connsiteY4" fmla="*/ 3215683 h 3687531"/>
              <a:gd name="connsiteX5" fmla="*/ 105281 w 5087634"/>
              <a:gd name="connsiteY5" fmla="*/ 2574238 h 3687531"/>
              <a:gd name="connsiteX6" fmla="*/ 170021 w 5087634"/>
              <a:gd name="connsiteY6" fmla="*/ 1332786 h 3687531"/>
              <a:gd name="connsiteX7" fmla="*/ 1579239 w 5087634"/>
              <a:gd name="connsiteY7" fmla="*/ 950155 h 3687531"/>
              <a:gd name="connsiteX8" fmla="*/ 2616470 w 5087634"/>
              <a:gd name="connsiteY8" fmla="*/ 172232 h 3687531"/>
              <a:gd name="connsiteX9" fmla="*/ 4030317 w 5087634"/>
              <a:gd name="connsiteY9" fmla="*/ 0 h 3687531"/>
              <a:gd name="connsiteX10" fmla="*/ 4810687 w 5087634"/>
              <a:gd name="connsiteY10" fmla="*/ 712938 h 3687531"/>
              <a:gd name="connsiteX11" fmla="*/ 4759169 w 5087634"/>
              <a:gd name="connsiteY11" fmla="*/ 2151158 h 3687531"/>
              <a:gd name="connsiteX12" fmla="*/ 4039702 w 5087634"/>
              <a:gd name="connsiteY12" fmla="*/ 3501314 h 3687531"/>
              <a:gd name="connsiteX0" fmla="*/ 4039702 w 5132356"/>
              <a:gd name="connsiteY0" fmla="*/ 3501314 h 3687531"/>
              <a:gd name="connsiteX1" fmla="*/ 3052024 w 5132356"/>
              <a:gd name="connsiteY1" fmla="*/ 3682937 h 3687531"/>
              <a:gd name="connsiteX2" fmla="*/ 2390745 w 5132356"/>
              <a:gd name="connsiteY2" fmla="*/ 3455522 h 3687531"/>
              <a:gd name="connsiteX3" fmla="*/ 2004430 w 5132356"/>
              <a:gd name="connsiteY3" fmla="*/ 2988061 h 3687531"/>
              <a:gd name="connsiteX4" fmla="*/ 1238045 w 5132356"/>
              <a:gd name="connsiteY4" fmla="*/ 3215683 h 3687531"/>
              <a:gd name="connsiteX5" fmla="*/ 105281 w 5132356"/>
              <a:gd name="connsiteY5" fmla="*/ 2574238 h 3687531"/>
              <a:gd name="connsiteX6" fmla="*/ 170021 w 5132356"/>
              <a:gd name="connsiteY6" fmla="*/ 1332786 h 3687531"/>
              <a:gd name="connsiteX7" fmla="*/ 1579239 w 5132356"/>
              <a:gd name="connsiteY7" fmla="*/ 950155 h 3687531"/>
              <a:gd name="connsiteX8" fmla="*/ 2616470 w 5132356"/>
              <a:gd name="connsiteY8" fmla="*/ 172232 h 3687531"/>
              <a:gd name="connsiteX9" fmla="*/ 4030317 w 5132356"/>
              <a:gd name="connsiteY9" fmla="*/ 0 h 3687531"/>
              <a:gd name="connsiteX10" fmla="*/ 4810688 w 5132356"/>
              <a:gd name="connsiteY10" fmla="*/ 712938 h 3687531"/>
              <a:gd name="connsiteX11" fmla="*/ 4759169 w 5132356"/>
              <a:gd name="connsiteY11" fmla="*/ 2151158 h 3687531"/>
              <a:gd name="connsiteX12" fmla="*/ 4039702 w 5132356"/>
              <a:gd name="connsiteY12" fmla="*/ 3501314 h 3687531"/>
              <a:gd name="connsiteX0" fmla="*/ 4039702 w 5132356"/>
              <a:gd name="connsiteY0" fmla="*/ 3506126 h 3692343"/>
              <a:gd name="connsiteX1" fmla="*/ 3052024 w 5132356"/>
              <a:gd name="connsiteY1" fmla="*/ 3687749 h 3692343"/>
              <a:gd name="connsiteX2" fmla="*/ 2390745 w 5132356"/>
              <a:gd name="connsiteY2" fmla="*/ 3460334 h 3692343"/>
              <a:gd name="connsiteX3" fmla="*/ 2004430 w 5132356"/>
              <a:gd name="connsiteY3" fmla="*/ 2992873 h 3692343"/>
              <a:gd name="connsiteX4" fmla="*/ 1238045 w 5132356"/>
              <a:gd name="connsiteY4" fmla="*/ 3220495 h 3692343"/>
              <a:gd name="connsiteX5" fmla="*/ 105281 w 5132356"/>
              <a:gd name="connsiteY5" fmla="*/ 2579050 h 3692343"/>
              <a:gd name="connsiteX6" fmla="*/ 170021 w 5132356"/>
              <a:gd name="connsiteY6" fmla="*/ 1337598 h 3692343"/>
              <a:gd name="connsiteX7" fmla="*/ 1579239 w 5132356"/>
              <a:gd name="connsiteY7" fmla="*/ 954967 h 3692343"/>
              <a:gd name="connsiteX8" fmla="*/ 2616470 w 5132356"/>
              <a:gd name="connsiteY8" fmla="*/ 177044 h 3692343"/>
              <a:gd name="connsiteX9" fmla="*/ 4030317 w 5132356"/>
              <a:gd name="connsiteY9" fmla="*/ 4812 h 3692343"/>
              <a:gd name="connsiteX10" fmla="*/ 4810688 w 5132356"/>
              <a:gd name="connsiteY10" fmla="*/ 717750 h 3692343"/>
              <a:gd name="connsiteX11" fmla="*/ 4759169 w 5132356"/>
              <a:gd name="connsiteY11" fmla="*/ 2155970 h 3692343"/>
              <a:gd name="connsiteX12" fmla="*/ 4039702 w 5132356"/>
              <a:gd name="connsiteY12" fmla="*/ 3506126 h 3692343"/>
              <a:gd name="connsiteX0" fmla="*/ 4039702 w 4958380"/>
              <a:gd name="connsiteY0" fmla="*/ 3501314 h 3687531"/>
              <a:gd name="connsiteX1" fmla="*/ 3052024 w 4958380"/>
              <a:gd name="connsiteY1" fmla="*/ 3682937 h 3687531"/>
              <a:gd name="connsiteX2" fmla="*/ 2390745 w 4958380"/>
              <a:gd name="connsiteY2" fmla="*/ 3455522 h 3687531"/>
              <a:gd name="connsiteX3" fmla="*/ 2004430 w 4958380"/>
              <a:gd name="connsiteY3" fmla="*/ 2988061 h 3687531"/>
              <a:gd name="connsiteX4" fmla="*/ 1238045 w 4958380"/>
              <a:gd name="connsiteY4" fmla="*/ 3215683 h 3687531"/>
              <a:gd name="connsiteX5" fmla="*/ 105281 w 4958380"/>
              <a:gd name="connsiteY5" fmla="*/ 2574238 h 3687531"/>
              <a:gd name="connsiteX6" fmla="*/ 170021 w 4958380"/>
              <a:gd name="connsiteY6" fmla="*/ 1332786 h 3687531"/>
              <a:gd name="connsiteX7" fmla="*/ 1579239 w 4958380"/>
              <a:gd name="connsiteY7" fmla="*/ 950155 h 3687531"/>
              <a:gd name="connsiteX8" fmla="*/ 2616470 w 4958380"/>
              <a:gd name="connsiteY8" fmla="*/ 172232 h 3687531"/>
              <a:gd name="connsiteX9" fmla="*/ 4030317 w 4958380"/>
              <a:gd name="connsiteY9" fmla="*/ 0 h 3687531"/>
              <a:gd name="connsiteX10" fmla="*/ 4810688 w 4958380"/>
              <a:gd name="connsiteY10" fmla="*/ 712938 h 3687531"/>
              <a:gd name="connsiteX11" fmla="*/ 4759169 w 4958380"/>
              <a:gd name="connsiteY11" fmla="*/ 2151158 h 3687531"/>
              <a:gd name="connsiteX12" fmla="*/ 4039702 w 4958380"/>
              <a:gd name="connsiteY12" fmla="*/ 3501314 h 3687531"/>
              <a:gd name="connsiteX0" fmla="*/ 4039702 w 4958380"/>
              <a:gd name="connsiteY0" fmla="*/ 3501314 h 3687531"/>
              <a:gd name="connsiteX1" fmla="*/ 3052024 w 4958380"/>
              <a:gd name="connsiteY1" fmla="*/ 3682937 h 3687531"/>
              <a:gd name="connsiteX2" fmla="*/ 2390745 w 4958380"/>
              <a:gd name="connsiteY2" fmla="*/ 3455522 h 3687531"/>
              <a:gd name="connsiteX3" fmla="*/ 1762684 w 4958380"/>
              <a:gd name="connsiteY3" fmla="*/ 3176996 h 3687531"/>
              <a:gd name="connsiteX4" fmla="*/ 1238045 w 4958380"/>
              <a:gd name="connsiteY4" fmla="*/ 3215683 h 3687531"/>
              <a:gd name="connsiteX5" fmla="*/ 105281 w 4958380"/>
              <a:gd name="connsiteY5" fmla="*/ 2574238 h 3687531"/>
              <a:gd name="connsiteX6" fmla="*/ 170021 w 4958380"/>
              <a:gd name="connsiteY6" fmla="*/ 1332786 h 3687531"/>
              <a:gd name="connsiteX7" fmla="*/ 1579239 w 4958380"/>
              <a:gd name="connsiteY7" fmla="*/ 950155 h 3687531"/>
              <a:gd name="connsiteX8" fmla="*/ 2616470 w 4958380"/>
              <a:gd name="connsiteY8" fmla="*/ 172232 h 3687531"/>
              <a:gd name="connsiteX9" fmla="*/ 4030317 w 4958380"/>
              <a:gd name="connsiteY9" fmla="*/ 0 h 3687531"/>
              <a:gd name="connsiteX10" fmla="*/ 4810688 w 4958380"/>
              <a:gd name="connsiteY10" fmla="*/ 712938 h 3687531"/>
              <a:gd name="connsiteX11" fmla="*/ 4759169 w 4958380"/>
              <a:gd name="connsiteY11" fmla="*/ 2151158 h 3687531"/>
              <a:gd name="connsiteX12" fmla="*/ 4039702 w 4958380"/>
              <a:gd name="connsiteY12" fmla="*/ 3501314 h 3687531"/>
              <a:gd name="connsiteX0" fmla="*/ 4039702 w 4958380"/>
              <a:gd name="connsiteY0" fmla="*/ 3501314 h 3687531"/>
              <a:gd name="connsiteX1" fmla="*/ 3052024 w 4958380"/>
              <a:gd name="connsiteY1" fmla="*/ 3682937 h 3687531"/>
              <a:gd name="connsiteX2" fmla="*/ 2390745 w 4958380"/>
              <a:gd name="connsiteY2" fmla="*/ 3455522 h 3687531"/>
              <a:gd name="connsiteX3" fmla="*/ 1238045 w 4958380"/>
              <a:gd name="connsiteY3" fmla="*/ 3215683 h 3687531"/>
              <a:gd name="connsiteX4" fmla="*/ 105281 w 4958380"/>
              <a:gd name="connsiteY4" fmla="*/ 2574238 h 3687531"/>
              <a:gd name="connsiteX5" fmla="*/ 170021 w 4958380"/>
              <a:gd name="connsiteY5" fmla="*/ 1332786 h 3687531"/>
              <a:gd name="connsiteX6" fmla="*/ 1579239 w 4958380"/>
              <a:gd name="connsiteY6" fmla="*/ 950155 h 3687531"/>
              <a:gd name="connsiteX7" fmla="*/ 2616470 w 4958380"/>
              <a:gd name="connsiteY7" fmla="*/ 172232 h 3687531"/>
              <a:gd name="connsiteX8" fmla="*/ 4030317 w 4958380"/>
              <a:gd name="connsiteY8" fmla="*/ 0 h 3687531"/>
              <a:gd name="connsiteX9" fmla="*/ 4810688 w 4958380"/>
              <a:gd name="connsiteY9" fmla="*/ 712938 h 3687531"/>
              <a:gd name="connsiteX10" fmla="*/ 4759169 w 4958380"/>
              <a:gd name="connsiteY10" fmla="*/ 2151158 h 3687531"/>
              <a:gd name="connsiteX11" fmla="*/ 4039702 w 4958380"/>
              <a:gd name="connsiteY11" fmla="*/ 3501314 h 3687531"/>
              <a:gd name="connsiteX0" fmla="*/ 4039702 w 4958380"/>
              <a:gd name="connsiteY0" fmla="*/ 3501314 h 3706342"/>
              <a:gd name="connsiteX1" fmla="*/ 3052024 w 4958380"/>
              <a:gd name="connsiteY1" fmla="*/ 3682937 h 3706342"/>
              <a:gd name="connsiteX2" fmla="*/ 2028126 w 4958380"/>
              <a:gd name="connsiteY2" fmla="*/ 3652330 h 3706342"/>
              <a:gd name="connsiteX3" fmla="*/ 1238045 w 4958380"/>
              <a:gd name="connsiteY3" fmla="*/ 3215683 h 3706342"/>
              <a:gd name="connsiteX4" fmla="*/ 105281 w 4958380"/>
              <a:gd name="connsiteY4" fmla="*/ 2574238 h 3706342"/>
              <a:gd name="connsiteX5" fmla="*/ 170021 w 4958380"/>
              <a:gd name="connsiteY5" fmla="*/ 1332786 h 3706342"/>
              <a:gd name="connsiteX6" fmla="*/ 1579239 w 4958380"/>
              <a:gd name="connsiteY6" fmla="*/ 950155 h 3706342"/>
              <a:gd name="connsiteX7" fmla="*/ 2616470 w 4958380"/>
              <a:gd name="connsiteY7" fmla="*/ 172232 h 3706342"/>
              <a:gd name="connsiteX8" fmla="*/ 4030317 w 4958380"/>
              <a:gd name="connsiteY8" fmla="*/ 0 h 3706342"/>
              <a:gd name="connsiteX9" fmla="*/ 4810688 w 4958380"/>
              <a:gd name="connsiteY9" fmla="*/ 712938 h 3706342"/>
              <a:gd name="connsiteX10" fmla="*/ 4759169 w 4958380"/>
              <a:gd name="connsiteY10" fmla="*/ 2151158 h 3706342"/>
              <a:gd name="connsiteX11" fmla="*/ 4039702 w 4958380"/>
              <a:gd name="connsiteY11" fmla="*/ 3501314 h 3706342"/>
              <a:gd name="connsiteX0" fmla="*/ 4008488 w 4927166"/>
              <a:gd name="connsiteY0" fmla="*/ 3501314 h 3704040"/>
              <a:gd name="connsiteX1" fmla="*/ 3020810 w 4927166"/>
              <a:gd name="connsiteY1" fmla="*/ 3682937 h 3704040"/>
              <a:gd name="connsiteX2" fmla="*/ 1996912 w 4927166"/>
              <a:gd name="connsiteY2" fmla="*/ 3652330 h 3704040"/>
              <a:gd name="connsiteX3" fmla="*/ 760531 w 4927166"/>
              <a:gd name="connsiteY3" fmla="*/ 3255045 h 3704040"/>
              <a:gd name="connsiteX4" fmla="*/ 74067 w 4927166"/>
              <a:gd name="connsiteY4" fmla="*/ 2574238 h 3704040"/>
              <a:gd name="connsiteX5" fmla="*/ 138807 w 4927166"/>
              <a:gd name="connsiteY5" fmla="*/ 1332786 h 3704040"/>
              <a:gd name="connsiteX6" fmla="*/ 1548025 w 4927166"/>
              <a:gd name="connsiteY6" fmla="*/ 950155 h 3704040"/>
              <a:gd name="connsiteX7" fmla="*/ 2585256 w 4927166"/>
              <a:gd name="connsiteY7" fmla="*/ 172232 h 3704040"/>
              <a:gd name="connsiteX8" fmla="*/ 3999103 w 4927166"/>
              <a:gd name="connsiteY8" fmla="*/ 0 h 3704040"/>
              <a:gd name="connsiteX9" fmla="*/ 4779474 w 4927166"/>
              <a:gd name="connsiteY9" fmla="*/ 712938 h 3704040"/>
              <a:gd name="connsiteX10" fmla="*/ 4727955 w 4927166"/>
              <a:gd name="connsiteY10" fmla="*/ 2151158 h 3704040"/>
              <a:gd name="connsiteX11" fmla="*/ 4008488 w 4927166"/>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623105 w 4965015"/>
              <a:gd name="connsiteY7" fmla="*/ 172232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492934 w 4965015"/>
              <a:gd name="connsiteY7" fmla="*/ 227338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501314 h 3704040"/>
              <a:gd name="connsiteX1" fmla="*/ 3058659 w 4965015"/>
              <a:gd name="connsiteY1" fmla="*/ 3682937 h 3704040"/>
              <a:gd name="connsiteX2" fmla="*/ 2034761 w 4965015"/>
              <a:gd name="connsiteY2" fmla="*/ 3652330 h 3704040"/>
              <a:gd name="connsiteX3" fmla="*/ 798380 w 4965015"/>
              <a:gd name="connsiteY3" fmla="*/ 3255045 h 3704040"/>
              <a:gd name="connsiteX4" fmla="*/ 111916 w 4965015"/>
              <a:gd name="connsiteY4" fmla="*/ 2574238 h 3704040"/>
              <a:gd name="connsiteX5" fmla="*/ 176656 w 4965015"/>
              <a:gd name="connsiteY5" fmla="*/ 1332786 h 3704040"/>
              <a:gd name="connsiteX6" fmla="*/ 1790428 w 4965015"/>
              <a:gd name="connsiteY6" fmla="*/ 1021006 h 3704040"/>
              <a:gd name="connsiteX7" fmla="*/ 2492934 w 4965015"/>
              <a:gd name="connsiteY7" fmla="*/ 227338 h 3704040"/>
              <a:gd name="connsiteX8" fmla="*/ 4036952 w 4965015"/>
              <a:gd name="connsiteY8" fmla="*/ 0 h 3704040"/>
              <a:gd name="connsiteX9" fmla="*/ 4817323 w 4965015"/>
              <a:gd name="connsiteY9" fmla="*/ 712938 h 3704040"/>
              <a:gd name="connsiteX10" fmla="*/ 4765804 w 4965015"/>
              <a:gd name="connsiteY10" fmla="*/ 2151158 h 3704040"/>
              <a:gd name="connsiteX11" fmla="*/ 4046337 w 4965015"/>
              <a:gd name="connsiteY11" fmla="*/ 3501314 h 3704040"/>
              <a:gd name="connsiteX0" fmla="*/ 4046337 w 4965015"/>
              <a:gd name="connsiteY0" fmla="*/ 3430463 h 3633189"/>
              <a:gd name="connsiteX1" fmla="*/ 3058659 w 4965015"/>
              <a:gd name="connsiteY1" fmla="*/ 3612086 h 3633189"/>
              <a:gd name="connsiteX2" fmla="*/ 2034761 w 4965015"/>
              <a:gd name="connsiteY2" fmla="*/ 3581479 h 3633189"/>
              <a:gd name="connsiteX3" fmla="*/ 798380 w 4965015"/>
              <a:gd name="connsiteY3" fmla="*/ 3184194 h 3633189"/>
              <a:gd name="connsiteX4" fmla="*/ 111916 w 4965015"/>
              <a:gd name="connsiteY4" fmla="*/ 2503387 h 3633189"/>
              <a:gd name="connsiteX5" fmla="*/ 176656 w 4965015"/>
              <a:gd name="connsiteY5" fmla="*/ 1261935 h 3633189"/>
              <a:gd name="connsiteX6" fmla="*/ 1790428 w 4965015"/>
              <a:gd name="connsiteY6" fmla="*/ 950155 h 3633189"/>
              <a:gd name="connsiteX7" fmla="*/ 2492934 w 4965015"/>
              <a:gd name="connsiteY7" fmla="*/ 156487 h 3633189"/>
              <a:gd name="connsiteX8" fmla="*/ 3758015 w 4965015"/>
              <a:gd name="connsiteY8" fmla="*/ 0 h 3633189"/>
              <a:gd name="connsiteX9" fmla="*/ 4817323 w 4965015"/>
              <a:gd name="connsiteY9" fmla="*/ 642087 h 3633189"/>
              <a:gd name="connsiteX10" fmla="*/ 4765804 w 4965015"/>
              <a:gd name="connsiteY10" fmla="*/ 2080307 h 3633189"/>
              <a:gd name="connsiteX11" fmla="*/ 4046337 w 4965015"/>
              <a:gd name="connsiteY11" fmla="*/ 3430463 h 3633189"/>
              <a:gd name="connsiteX0" fmla="*/ 4103822 w 5022500"/>
              <a:gd name="connsiteY0" fmla="*/ 3430463 h 3656248"/>
              <a:gd name="connsiteX1" fmla="*/ 3116144 w 5022500"/>
              <a:gd name="connsiteY1" fmla="*/ 3612086 h 3656248"/>
              <a:gd name="connsiteX2" fmla="*/ 2092246 w 5022500"/>
              <a:gd name="connsiteY2" fmla="*/ 3581479 h 3656248"/>
              <a:gd name="connsiteX3" fmla="*/ 1754174 w 5022500"/>
              <a:gd name="connsiteY3" fmla="*/ 2829146 h 3656248"/>
              <a:gd name="connsiteX4" fmla="*/ 169401 w 5022500"/>
              <a:gd name="connsiteY4" fmla="*/ 2503387 h 3656248"/>
              <a:gd name="connsiteX5" fmla="*/ 234141 w 5022500"/>
              <a:gd name="connsiteY5" fmla="*/ 1261935 h 3656248"/>
              <a:gd name="connsiteX6" fmla="*/ 1847913 w 5022500"/>
              <a:gd name="connsiteY6" fmla="*/ 950155 h 3656248"/>
              <a:gd name="connsiteX7" fmla="*/ 2550419 w 5022500"/>
              <a:gd name="connsiteY7" fmla="*/ 156487 h 3656248"/>
              <a:gd name="connsiteX8" fmla="*/ 3815500 w 5022500"/>
              <a:gd name="connsiteY8" fmla="*/ 0 h 3656248"/>
              <a:gd name="connsiteX9" fmla="*/ 4874808 w 5022500"/>
              <a:gd name="connsiteY9" fmla="*/ 642087 h 3656248"/>
              <a:gd name="connsiteX10" fmla="*/ 4823289 w 5022500"/>
              <a:gd name="connsiteY10" fmla="*/ 2080307 h 3656248"/>
              <a:gd name="connsiteX11" fmla="*/ 4103822 w 5022500"/>
              <a:gd name="connsiteY11" fmla="*/ 3430463 h 3656248"/>
              <a:gd name="connsiteX0" fmla="*/ 4103822 w 5022500"/>
              <a:gd name="connsiteY0" fmla="*/ 3430463 h 3631895"/>
              <a:gd name="connsiteX1" fmla="*/ 3116144 w 5022500"/>
              <a:gd name="connsiteY1" fmla="*/ 3612086 h 3631895"/>
              <a:gd name="connsiteX2" fmla="*/ 2509643 w 5022500"/>
              <a:gd name="connsiteY2" fmla="*/ 3172401 h 3631895"/>
              <a:gd name="connsiteX3" fmla="*/ 1754174 w 5022500"/>
              <a:gd name="connsiteY3" fmla="*/ 2829146 h 3631895"/>
              <a:gd name="connsiteX4" fmla="*/ 169401 w 5022500"/>
              <a:gd name="connsiteY4" fmla="*/ 2503387 h 3631895"/>
              <a:gd name="connsiteX5" fmla="*/ 234141 w 5022500"/>
              <a:gd name="connsiteY5" fmla="*/ 1261935 h 3631895"/>
              <a:gd name="connsiteX6" fmla="*/ 1847913 w 5022500"/>
              <a:gd name="connsiteY6" fmla="*/ 950155 h 3631895"/>
              <a:gd name="connsiteX7" fmla="*/ 2550419 w 5022500"/>
              <a:gd name="connsiteY7" fmla="*/ 156487 h 3631895"/>
              <a:gd name="connsiteX8" fmla="*/ 3815500 w 5022500"/>
              <a:gd name="connsiteY8" fmla="*/ 0 h 3631895"/>
              <a:gd name="connsiteX9" fmla="*/ 4874808 w 5022500"/>
              <a:gd name="connsiteY9" fmla="*/ 642087 h 3631895"/>
              <a:gd name="connsiteX10" fmla="*/ 4823289 w 5022500"/>
              <a:gd name="connsiteY10" fmla="*/ 2080307 h 3631895"/>
              <a:gd name="connsiteX11" fmla="*/ 4103822 w 5022500"/>
              <a:gd name="connsiteY11" fmla="*/ 3430463 h 36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2500" h="3631895">
                <a:moveTo>
                  <a:pt x="4103822" y="3430463"/>
                </a:moveTo>
                <a:cubicBezTo>
                  <a:pt x="3671643" y="3642003"/>
                  <a:pt x="3381840" y="3655096"/>
                  <a:pt x="3116144" y="3612086"/>
                </a:cubicBezTo>
                <a:cubicBezTo>
                  <a:pt x="2850448" y="3569076"/>
                  <a:pt x="2736638" y="3302891"/>
                  <a:pt x="2509643" y="3172401"/>
                </a:cubicBezTo>
                <a:cubicBezTo>
                  <a:pt x="2282648" y="3041911"/>
                  <a:pt x="2144214" y="2940648"/>
                  <a:pt x="1754174" y="2829146"/>
                </a:cubicBezTo>
                <a:cubicBezTo>
                  <a:pt x="1364134" y="2717644"/>
                  <a:pt x="422740" y="2764589"/>
                  <a:pt x="169401" y="2503387"/>
                </a:cubicBezTo>
                <a:cubicBezTo>
                  <a:pt x="-83938" y="2242185"/>
                  <a:pt x="-45611" y="1520807"/>
                  <a:pt x="234141" y="1261935"/>
                </a:cubicBezTo>
                <a:cubicBezTo>
                  <a:pt x="513893" y="1003063"/>
                  <a:pt x="1461867" y="1134396"/>
                  <a:pt x="1847913" y="950155"/>
                </a:cubicBezTo>
                <a:cubicBezTo>
                  <a:pt x="2233959" y="765914"/>
                  <a:pt x="2222488" y="314846"/>
                  <a:pt x="2550419" y="156487"/>
                </a:cubicBezTo>
                <a:cubicBezTo>
                  <a:pt x="2878350" y="-1872"/>
                  <a:pt x="3312825" y="3912"/>
                  <a:pt x="3815500" y="0"/>
                </a:cubicBezTo>
                <a:cubicBezTo>
                  <a:pt x="4340388" y="24298"/>
                  <a:pt x="4578884" y="235484"/>
                  <a:pt x="4874808" y="642087"/>
                </a:cubicBezTo>
                <a:cubicBezTo>
                  <a:pt x="5170732" y="1048690"/>
                  <a:pt x="4951787" y="1615578"/>
                  <a:pt x="4823289" y="2080307"/>
                </a:cubicBezTo>
                <a:cubicBezTo>
                  <a:pt x="4694791" y="2545036"/>
                  <a:pt x="4524276" y="3174973"/>
                  <a:pt x="4103822" y="3430463"/>
                </a:cubicBezTo>
                <a:close/>
              </a:path>
            </a:pathLst>
          </a:custGeom>
          <a:ln>
            <a:noFill/>
          </a:ln>
        </p:spPr>
        <p:txBody>
          <a:bodyPr/>
          <a:lstStyle/>
          <a:p>
            <a:endParaRPr lang="fi-FI" dirty="0"/>
          </a:p>
        </p:txBody>
      </p:sp>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838200" y="360962"/>
            <a:ext cx="10515600" cy="1080676"/>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4480734" y="1550872"/>
            <a:ext cx="6873065" cy="4865392"/>
          </a:xfr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371600" indent="-457200">
              <a:buClr>
                <a:schemeClr val="accent1"/>
              </a:buClr>
              <a:buSzPct val="100000"/>
              <a:buFont typeface="Arial" panose="020B0604020202020204" pitchFamily="34" charset="0"/>
              <a:buChar char="•"/>
              <a:defRPr/>
            </a:lvl3pPr>
          </a:lstStyle>
          <a:p>
            <a:pPr lvl="0"/>
            <a:r>
              <a:rPr lang="fi-FI" dirty="0"/>
              <a:t>Muokkaa tekstin perustyylejä napsauttamalla</a:t>
            </a:r>
          </a:p>
          <a:p>
            <a:pPr lvl="1"/>
            <a:r>
              <a:rPr lang="fi-FI" dirty="0"/>
              <a:t>toinen taso</a:t>
            </a:r>
          </a:p>
          <a:p>
            <a:pPr lvl="2"/>
            <a:r>
              <a:rPr lang="fi-FI" dirty="0"/>
              <a:t>kolmas taso</a:t>
            </a:r>
          </a:p>
        </p:txBody>
      </p:sp>
      <p:sp>
        <p:nvSpPr>
          <p:cNvPr id="13" name="Vapaamuotoinen: Muoto 12">
            <a:extLst>
              <a:ext uri="{FF2B5EF4-FFF2-40B4-BE49-F238E27FC236}">
                <a16:creationId xmlns:a16="http://schemas.microsoft.com/office/drawing/2014/main" id="{56B3C4B5-CE22-F222-9DC5-3CB3099B9A29}"/>
              </a:ext>
            </a:extLst>
          </p:cNvPr>
          <p:cNvSpPr/>
          <p:nvPr/>
        </p:nvSpPr>
        <p:spPr>
          <a:xfrm rot="921491">
            <a:off x="257133" y="5854474"/>
            <a:ext cx="41894" cy="15893"/>
          </a:xfrm>
          <a:custGeom>
            <a:avLst/>
            <a:gdLst>
              <a:gd name="connsiteX0" fmla="*/ 0 w 41894"/>
              <a:gd name="connsiteY0" fmla="*/ 15894 h 15893"/>
              <a:gd name="connsiteX1" fmla="*/ 41895 w 41894"/>
              <a:gd name="connsiteY1" fmla="*/ 0 h 15893"/>
              <a:gd name="connsiteX2" fmla="*/ 0 w 41894"/>
              <a:gd name="connsiteY2" fmla="*/ 15894 h 15893"/>
            </a:gdLst>
            <a:ahLst/>
            <a:cxnLst>
              <a:cxn ang="0">
                <a:pos x="connsiteX0" y="connsiteY0"/>
              </a:cxn>
              <a:cxn ang="0">
                <a:pos x="connsiteX1" y="connsiteY1"/>
              </a:cxn>
              <a:cxn ang="0">
                <a:pos x="connsiteX2" y="connsiteY2"/>
              </a:cxn>
            </a:cxnLst>
            <a:rect l="l" t="t" r="r" b="b"/>
            <a:pathLst>
              <a:path w="41894" h="15893">
                <a:moveTo>
                  <a:pt x="0" y="15894"/>
                </a:moveTo>
                <a:cubicBezTo>
                  <a:pt x="13367" y="9699"/>
                  <a:pt x="28201" y="3586"/>
                  <a:pt x="41895" y="0"/>
                </a:cubicBezTo>
                <a:cubicBezTo>
                  <a:pt x="28446" y="6032"/>
                  <a:pt x="13775" y="12552"/>
                  <a:pt x="0" y="15894"/>
                </a:cubicBezTo>
                <a:close/>
              </a:path>
            </a:pathLst>
          </a:custGeom>
          <a:solidFill>
            <a:schemeClr val="accent2"/>
          </a:solidFill>
          <a:ln w="8067" cap="flat">
            <a:noFill/>
            <a:prstDash val="solid"/>
            <a:miter/>
          </a:ln>
        </p:spPr>
        <p:txBody>
          <a:bodyPr rtlCol="0" anchor="ctr"/>
          <a:lstStyle/>
          <a:p>
            <a:endParaRPr lang="fi-FI"/>
          </a:p>
        </p:txBody>
      </p:sp>
      <p:pic>
        <p:nvPicPr>
          <p:cNvPr id="5" name="Kuva 4" descr="Valonian logo">
            <a:extLst>
              <a:ext uri="{FF2B5EF4-FFF2-40B4-BE49-F238E27FC236}">
                <a16:creationId xmlns:a16="http://schemas.microsoft.com/office/drawing/2014/main" id="{912B5C01-79D2-FD77-5476-210948D7E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
        <p:nvSpPr>
          <p:cNvPr id="7" name="Tekstin paikkamerkki 6">
            <a:extLst>
              <a:ext uri="{FF2B5EF4-FFF2-40B4-BE49-F238E27FC236}">
                <a16:creationId xmlns:a16="http://schemas.microsoft.com/office/drawing/2014/main" id="{952B546E-8293-6586-91DC-42FB24E8ECAE}"/>
              </a:ext>
            </a:extLst>
          </p:cNvPr>
          <p:cNvSpPr>
            <a:spLocks noGrp="1"/>
          </p:cNvSpPr>
          <p:nvPr>
            <p:ph type="body" sz="quarter" idx="18"/>
          </p:nvPr>
        </p:nvSpPr>
        <p:spPr>
          <a:xfrm>
            <a:off x="300384" y="5496149"/>
            <a:ext cx="3952875" cy="920115"/>
          </a:xfrm>
          <a:prstGeom prst="roundRect">
            <a:avLst/>
          </a:prstGeom>
          <a:solidFill>
            <a:schemeClr val="accent6"/>
          </a:solidFill>
        </p:spPr>
        <p:txBody>
          <a:bodyPr lIns="108000" tIns="108000" rIns="108000" bIns="108000" anchor="ctr" anchorCtr="0">
            <a:normAutofit/>
          </a:bodyPr>
          <a:lstStyle>
            <a:lvl1pPr marL="0" indent="0">
              <a:buNone/>
              <a:defRPr sz="2400">
                <a:solidFill>
                  <a:schemeClr val="bg1"/>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966234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yöreäreunainen kuva vas + teksti oik">
    <p:bg>
      <p:bgPr>
        <a:solidFill>
          <a:schemeClr val="bg1">
            <a:lumMod val="95000"/>
          </a:schemeClr>
        </a:solidFill>
        <a:effectLst/>
      </p:bgPr>
    </p:bg>
    <p:spTree>
      <p:nvGrpSpPr>
        <p:cNvPr id="1" name=""/>
        <p:cNvGrpSpPr/>
        <p:nvPr/>
      </p:nvGrpSpPr>
      <p:grpSpPr>
        <a:xfrm>
          <a:off x="0" y="0"/>
          <a:ext cx="0" cy="0"/>
          <a:chOff x="0" y="0"/>
          <a:chExt cx="0" cy="0"/>
        </a:xfrm>
      </p:grpSpPr>
      <p:sp>
        <p:nvSpPr>
          <p:cNvPr id="4" name="Tekstin paikkamerkki 3" descr="Otsikkopaikka">
            <a:extLst>
              <a:ext uri="{FF2B5EF4-FFF2-40B4-BE49-F238E27FC236}">
                <a16:creationId xmlns:a16="http://schemas.microsoft.com/office/drawing/2014/main" id="{9F7DA078-373E-8F88-7201-637C9A82BCC8}"/>
              </a:ext>
            </a:extLst>
          </p:cNvPr>
          <p:cNvSpPr>
            <a:spLocks noGrp="1"/>
          </p:cNvSpPr>
          <p:nvPr>
            <p:ph type="body" sz="quarter" idx="10"/>
          </p:nvPr>
        </p:nvSpPr>
        <p:spPr>
          <a:xfrm>
            <a:off x="8001001" y="658814"/>
            <a:ext cx="3223592" cy="1563276"/>
          </a:xfrm>
        </p:spPr>
        <p:txBody>
          <a:bodyPr anchor="b" anchorCtr="0">
            <a:noAutofit/>
          </a:bodyPr>
          <a:lstStyle>
            <a:lvl1pPr marL="0" indent="0">
              <a:spcBef>
                <a:spcPts val="600"/>
              </a:spcBef>
              <a:buNone/>
              <a:defRPr sz="3600">
                <a:solidFill>
                  <a:schemeClr val="accent6"/>
                </a:solidFill>
                <a:latin typeface="Bebas Neue" panose="020B0606020202050201" pitchFamily="34" charset="0"/>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05E8DEC1-ADA8-58A9-F48D-D3EC714CF4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78261" flipV="1">
            <a:off x="10705823" y="523667"/>
            <a:ext cx="2972354" cy="1577764"/>
          </a:xfrm>
          <a:prstGeom prst="rect">
            <a:avLst/>
          </a:prstGeom>
        </p:spPr>
      </p:pic>
      <p:sp>
        <p:nvSpPr>
          <p:cNvPr id="3" name="Kuvan paikkamerkki 14" descr="Suuri pyöreäreunainen kuvapaikka vasemmalla">
            <a:extLst>
              <a:ext uri="{FF2B5EF4-FFF2-40B4-BE49-F238E27FC236}">
                <a16:creationId xmlns:a16="http://schemas.microsoft.com/office/drawing/2014/main" id="{EBAA9173-C648-415D-D64B-6D64ADF9F6B4}"/>
              </a:ext>
            </a:extLst>
          </p:cNvPr>
          <p:cNvSpPr>
            <a:spLocks noGrp="1"/>
          </p:cNvSpPr>
          <p:nvPr>
            <p:ph type="pic" sz="quarter" idx="17"/>
          </p:nvPr>
        </p:nvSpPr>
        <p:spPr>
          <a:xfrm>
            <a:off x="-753198" y="-153650"/>
            <a:ext cx="8562911" cy="7201199"/>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006827"/>
              <a:gd name="connsiteX1" fmla="*/ 2407090 w 5011488"/>
              <a:gd name="connsiteY1" fmla="*/ 2842834 h 3006827"/>
              <a:gd name="connsiteX2" fmla="*/ 1849642 w 5011488"/>
              <a:gd name="connsiteY2" fmla="*/ 2697099 h 3006827"/>
              <a:gd name="connsiteX3" fmla="*/ 86971 w 5011488"/>
              <a:gd name="connsiteY3" fmla="*/ 2310572 h 3006827"/>
              <a:gd name="connsiteX4" fmla="*/ 411018 w 5011488"/>
              <a:gd name="connsiteY4" fmla="*/ 755221 h 3006827"/>
              <a:gd name="connsiteX5" fmla="*/ 1888476 w 5011488"/>
              <a:gd name="connsiteY5" fmla="*/ 604602 h 3006827"/>
              <a:gd name="connsiteX6" fmla="*/ 3785618 w 5011488"/>
              <a:gd name="connsiteY6" fmla="*/ 50746 h 3006827"/>
              <a:gd name="connsiteX7" fmla="*/ 5000166 w 5011488"/>
              <a:gd name="connsiteY7" fmla="*/ 1573593 h 3006827"/>
              <a:gd name="connsiteX8" fmla="*/ 4280699 w 5011488"/>
              <a:gd name="connsiteY8" fmla="*/ 2923749 h 3006827"/>
              <a:gd name="connsiteX0" fmla="*/ 4259154 w 4989943"/>
              <a:gd name="connsiteY0" fmla="*/ 2923749 h 3006827"/>
              <a:gd name="connsiteX1" fmla="*/ 2385545 w 4989943"/>
              <a:gd name="connsiteY1" fmla="*/ 2842834 h 3006827"/>
              <a:gd name="connsiteX2" fmla="*/ 1828097 w 4989943"/>
              <a:gd name="connsiteY2" fmla="*/ 2697099 h 3006827"/>
              <a:gd name="connsiteX3" fmla="*/ 1457497 w 4989943"/>
              <a:gd name="connsiteY3" fmla="*/ 2638118 h 3006827"/>
              <a:gd name="connsiteX4" fmla="*/ 65426 w 4989943"/>
              <a:gd name="connsiteY4" fmla="*/ 2310572 h 3006827"/>
              <a:gd name="connsiteX5" fmla="*/ 389473 w 4989943"/>
              <a:gd name="connsiteY5" fmla="*/ 755221 h 3006827"/>
              <a:gd name="connsiteX6" fmla="*/ 1866931 w 4989943"/>
              <a:gd name="connsiteY6" fmla="*/ 604602 h 3006827"/>
              <a:gd name="connsiteX7" fmla="*/ 3764073 w 4989943"/>
              <a:gd name="connsiteY7" fmla="*/ 50746 h 3006827"/>
              <a:gd name="connsiteX8" fmla="*/ 4978621 w 4989943"/>
              <a:gd name="connsiteY8" fmla="*/ 1573593 h 3006827"/>
              <a:gd name="connsiteX9" fmla="*/ 4259154 w 4989943"/>
              <a:gd name="connsiteY9" fmla="*/ 2923749 h 3006827"/>
              <a:gd name="connsiteX0" fmla="*/ 4259154 w 4989943"/>
              <a:gd name="connsiteY0" fmla="*/ 2923749 h 3006827"/>
              <a:gd name="connsiteX1" fmla="*/ 2385545 w 4989943"/>
              <a:gd name="connsiteY1" fmla="*/ 2842834 h 3006827"/>
              <a:gd name="connsiteX2" fmla="*/ 2180829 w 4989943"/>
              <a:gd name="connsiteY2" fmla="*/ 2528936 h 3006827"/>
              <a:gd name="connsiteX3" fmla="*/ 1828097 w 4989943"/>
              <a:gd name="connsiteY3" fmla="*/ 2697099 h 3006827"/>
              <a:gd name="connsiteX4" fmla="*/ 1457497 w 4989943"/>
              <a:gd name="connsiteY4" fmla="*/ 2638118 h 3006827"/>
              <a:gd name="connsiteX5" fmla="*/ 65426 w 4989943"/>
              <a:gd name="connsiteY5" fmla="*/ 2310572 h 3006827"/>
              <a:gd name="connsiteX6" fmla="*/ 389473 w 4989943"/>
              <a:gd name="connsiteY6" fmla="*/ 755221 h 3006827"/>
              <a:gd name="connsiteX7" fmla="*/ 1866931 w 4989943"/>
              <a:gd name="connsiteY7" fmla="*/ 604602 h 3006827"/>
              <a:gd name="connsiteX8" fmla="*/ 3764073 w 4989943"/>
              <a:gd name="connsiteY8" fmla="*/ 50746 h 3006827"/>
              <a:gd name="connsiteX9" fmla="*/ 4978621 w 4989943"/>
              <a:gd name="connsiteY9" fmla="*/ 1573593 h 3006827"/>
              <a:gd name="connsiteX10" fmla="*/ 4259154 w 4989943"/>
              <a:gd name="connsiteY10" fmla="*/ 2923749 h 3006827"/>
              <a:gd name="connsiteX0" fmla="*/ 4259154 w 4989943"/>
              <a:gd name="connsiteY0" fmla="*/ 2923749 h 3035963"/>
              <a:gd name="connsiteX1" fmla="*/ 2890512 w 4989943"/>
              <a:gd name="connsiteY1" fmla="*/ 2952016 h 3035963"/>
              <a:gd name="connsiteX2" fmla="*/ 2180829 w 4989943"/>
              <a:gd name="connsiteY2" fmla="*/ 2528936 h 3035963"/>
              <a:gd name="connsiteX3" fmla="*/ 1828097 w 4989943"/>
              <a:gd name="connsiteY3" fmla="*/ 2697099 h 3035963"/>
              <a:gd name="connsiteX4" fmla="*/ 1457497 w 4989943"/>
              <a:gd name="connsiteY4" fmla="*/ 2638118 h 3035963"/>
              <a:gd name="connsiteX5" fmla="*/ 65426 w 4989943"/>
              <a:gd name="connsiteY5" fmla="*/ 2310572 h 3035963"/>
              <a:gd name="connsiteX6" fmla="*/ 389473 w 4989943"/>
              <a:gd name="connsiteY6" fmla="*/ 755221 h 3035963"/>
              <a:gd name="connsiteX7" fmla="*/ 1866931 w 4989943"/>
              <a:gd name="connsiteY7" fmla="*/ 604602 h 3035963"/>
              <a:gd name="connsiteX8" fmla="*/ 3764073 w 4989943"/>
              <a:gd name="connsiteY8" fmla="*/ 50746 h 3035963"/>
              <a:gd name="connsiteX9" fmla="*/ 4978621 w 4989943"/>
              <a:gd name="connsiteY9" fmla="*/ 1573593 h 3035963"/>
              <a:gd name="connsiteX10" fmla="*/ 4259154 w 4989943"/>
              <a:gd name="connsiteY10" fmla="*/ 2923749 h 3035963"/>
              <a:gd name="connsiteX0" fmla="*/ 4259154 w 4989943"/>
              <a:gd name="connsiteY0" fmla="*/ 3353322 h 3465536"/>
              <a:gd name="connsiteX1" fmla="*/ 2890512 w 4989943"/>
              <a:gd name="connsiteY1" fmla="*/ 3381589 h 3465536"/>
              <a:gd name="connsiteX2" fmla="*/ 2180829 w 4989943"/>
              <a:gd name="connsiteY2" fmla="*/ 2958509 h 3465536"/>
              <a:gd name="connsiteX3" fmla="*/ 1828097 w 4989943"/>
              <a:gd name="connsiteY3" fmla="*/ 3126672 h 3465536"/>
              <a:gd name="connsiteX4" fmla="*/ 1457497 w 4989943"/>
              <a:gd name="connsiteY4" fmla="*/ 3067691 h 3465536"/>
              <a:gd name="connsiteX5" fmla="*/ 65426 w 4989943"/>
              <a:gd name="connsiteY5" fmla="*/ 2740145 h 3465536"/>
              <a:gd name="connsiteX6" fmla="*/ 389473 w 4989943"/>
              <a:gd name="connsiteY6" fmla="*/ 1184794 h 3465536"/>
              <a:gd name="connsiteX7" fmla="*/ 2835922 w 4989943"/>
              <a:gd name="connsiteY7" fmla="*/ 24240 h 3465536"/>
              <a:gd name="connsiteX8" fmla="*/ 3764073 w 4989943"/>
              <a:gd name="connsiteY8" fmla="*/ 480319 h 3465536"/>
              <a:gd name="connsiteX9" fmla="*/ 4978621 w 4989943"/>
              <a:gd name="connsiteY9" fmla="*/ 2003166 h 3465536"/>
              <a:gd name="connsiteX10" fmla="*/ 4259154 w 4989943"/>
              <a:gd name="connsiteY10" fmla="*/ 3353322 h 3465536"/>
              <a:gd name="connsiteX0" fmla="*/ 4245431 w 4976220"/>
              <a:gd name="connsiteY0" fmla="*/ 3332426 h 3444640"/>
              <a:gd name="connsiteX1" fmla="*/ 2876789 w 4976220"/>
              <a:gd name="connsiteY1" fmla="*/ 3360693 h 3444640"/>
              <a:gd name="connsiteX2" fmla="*/ 2167106 w 4976220"/>
              <a:gd name="connsiteY2" fmla="*/ 2937613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245431 w 4976220"/>
              <a:gd name="connsiteY0" fmla="*/ 3332426 h 3444640"/>
              <a:gd name="connsiteX1" fmla="*/ 2876789 w 4976220"/>
              <a:gd name="connsiteY1" fmla="*/ 3360693 h 3444640"/>
              <a:gd name="connsiteX2" fmla="*/ 2330879 w 4976220"/>
              <a:gd name="connsiteY2" fmla="*/ 3074091 h 3444640"/>
              <a:gd name="connsiteX3" fmla="*/ 1814374 w 4976220"/>
              <a:gd name="connsiteY3" fmla="*/ 3105776 h 3444640"/>
              <a:gd name="connsiteX4" fmla="*/ 1443774 w 4976220"/>
              <a:gd name="connsiteY4" fmla="*/ 3046795 h 3444640"/>
              <a:gd name="connsiteX5" fmla="*/ 51703 w 4976220"/>
              <a:gd name="connsiteY5" fmla="*/ 2719249 h 3444640"/>
              <a:gd name="connsiteX6" fmla="*/ 375750 w 4976220"/>
              <a:gd name="connsiteY6" fmla="*/ 1163898 h 3444640"/>
              <a:gd name="connsiteX7" fmla="*/ 1784968 w 4976220"/>
              <a:gd name="connsiteY7" fmla="*/ 781267 h 3444640"/>
              <a:gd name="connsiteX8" fmla="*/ 2822199 w 4976220"/>
              <a:gd name="connsiteY8" fmla="*/ 3344 h 3444640"/>
              <a:gd name="connsiteX9" fmla="*/ 3750350 w 4976220"/>
              <a:gd name="connsiteY9" fmla="*/ 459423 h 3444640"/>
              <a:gd name="connsiteX10" fmla="*/ 4964898 w 4976220"/>
              <a:gd name="connsiteY10" fmla="*/ 1982270 h 3444640"/>
              <a:gd name="connsiteX11" fmla="*/ 4245431 w 4976220"/>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1608645 w 4770491"/>
              <a:gd name="connsiteY3" fmla="*/ 3105776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125150 w 4770491"/>
              <a:gd name="connsiteY2" fmla="*/ 3074091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44640"/>
              <a:gd name="connsiteX1" fmla="*/ 2671060 w 4770491"/>
              <a:gd name="connsiteY1" fmla="*/ 3360693 h 3444640"/>
              <a:gd name="connsiteX2" fmla="*/ 2479992 w 4770491"/>
              <a:gd name="connsiteY2" fmla="*/ 3046796 h 3444640"/>
              <a:gd name="connsiteX3" fmla="*/ 2004430 w 4770491"/>
              <a:gd name="connsiteY3" fmla="*/ 2819173 h 3444640"/>
              <a:gd name="connsiteX4" fmla="*/ 1238045 w 4770491"/>
              <a:gd name="connsiteY4" fmla="*/ 3046795 h 3444640"/>
              <a:gd name="connsiteX5" fmla="*/ 105281 w 4770491"/>
              <a:gd name="connsiteY5" fmla="*/ 2405350 h 3444640"/>
              <a:gd name="connsiteX6" fmla="*/ 170021 w 4770491"/>
              <a:gd name="connsiteY6" fmla="*/ 1163898 h 3444640"/>
              <a:gd name="connsiteX7" fmla="*/ 1579239 w 4770491"/>
              <a:gd name="connsiteY7" fmla="*/ 781267 h 3444640"/>
              <a:gd name="connsiteX8" fmla="*/ 2616470 w 4770491"/>
              <a:gd name="connsiteY8" fmla="*/ 3344 h 3444640"/>
              <a:gd name="connsiteX9" fmla="*/ 3544621 w 4770491"/>
              <a:gd name="connsiteY9" fmla="*/ 459423 h 3444640"/>
              <a:gd name="connsiteX10" fmla="*/ 4759169 w 4770491"/>
              <a:gd name="connsiteY10" fmla="*/ 1982270 h 3444640"/>
              <a:gd name="connsiteX11" fmla="*/ 4039702 w 4770491"/>
              <a:gd name="connsiteY11" fmla="*/ 3332426 h 3444640"/>
              <a:gd name="connsiteX0" fmla="*/ 4039702 w 4770491"/>
              <a:gd name="connsiteY0" fmla="*/ 3332426 h 3498795"/>
              <a:gd name="connsiteX1" fmla="*/ 2957663 w 4770491"/>
              <a:gd name="connsiteY1" fmla="*/ 3469875 h 3498795"/>
              <a:gd name="connsiteX2" fmla="*/ 2479992 w 4770491"/>
              <a:gd name="connsiteY2" fmla="*/ 304679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80343 w 4770491"/>
              <a:gd name="connsiteY2" fmla="*/ 2927966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39395 w 4770491"/>
              <a:gd name="connsiteY2" fmla="*/ 3003067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443849 w 4770491"/>
              <a:gd name="connsiteY2" fmla="*/ 3084427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464324 w 4770491"/>
              <a:gd name="connsiteY2" fmla="*/ 2877899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518922 w 4770491"/>
              <a:gd name="connsiteY2" fmla="*/ 3040618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70491"/>
              <a:gd name="connsiteY0" fmla="*/ 3332426 h 3498795"/>
              <a:gd name="connsiteX1" fmla="*/ 2957663 w 4770491"/>
              <a:gd name="connsiteY1" fmla="*/ 3469875 h 3498795"/>
              <a:gd name="connsiteX2" fmla="*/ 2170860 w 4770491"/>
              <a:gd name="connsiteY2" fmla="*/ 2834090 h 3498795"/>
              <a:gd name="connsiteX3" fmla="*/ 2004430 w 4770491"/>
              <a:gd name="connsiteY3" fmla="*/ 2819173 h 3498795"/>
              <a:gd name="connsiteX4" fmla="*/ 1238045 w 4770491"/>
              <a:gd name="connsiteY4" fmla="*/ 3046795 h 3498795"/>
              <a:gd name="connsiteX5" fmla="*/ 105281 w 4770491"/>
              <a:gd name="connsiteY5" fmla="*/ 2405350 h 3498795"/>
              <a:gd name="connsiteX6" fmla="*/ 170021 w 4770491"/>
              <a:gd name="connsiteY6" fmla="*/ 1163898 h 3498795"/>
              <a:gd name="connsiteX7" fmla="*/ 1579239 w 4770491"/>
              <a:gd name="connsiteY7" fmla="*/ 781267 h 3498795"/>
              <a:gd name="connsiteX8" fmla="*/ 2616470 w 4770491"/>
              <a:gd name="connsiteY8" fmla="*/ 3344 h 3498795"/>
              <a:gd name="connsiteX9" fmla="*/ 3544621 w 4770491"/>
              <a:gd name="connsiteY9" fmla="*/ 459423 h 3498795"/>
              <a:gd name="connsiteX10" fmla="*/ 4759169 w 4770491"/>
              <a:gd name="connsiteY10" fmla="*/ 1982270 h 3498795"/>
              <a:gd name="connsiteX11" fmla="*/ 4039702 w 4770491"/>
              <a:gd name="connsiteY11" fmla="*/ 3332426 h 3498795"/>
              <a:gd name="connsiteX0" fmla="*/ 4039702 w 4761959"/>
              <a:gd name="connsiteY0" fmla="*/ 3329762 h 3496131"/>
              <a:gd name="connsiteX1" fmla="*/ 2957663 w 4761959"/>
              <a:gd name="connsiteY1" fmla="*/ 3467211 h 3496131"/>
              <a:gd name="connsiteX2" fmla="*/ 2170860 w 4761959"/>
              <a:gd name="connsiteY2" fmla="*/ 2831426 h 3496131"/>
              <a:gd name="connsiteX3" fmla="*/ 2004430 w 4761959"/>
              <a:gd name="connsiteY3" fmla="*/ 2816509 h 3496131"/>
              <a:gd name="connsiteX4" fmla="*/ 1238045 w 4761959"/>
              <a:gd name="connsiteY4" fmla="*/ 3044131 h 3496131"/>
              <a:gd name="connsiteX5" fmla="*/ 105281 w 4761959"/>
              <a:gd name="connsiteY5" fmla="*/ 2402686 h 3496131"/>
              <a:gd name="connsiteX6" fmla="*/ 170021 w 4761959"/>
              <a:gd name="connsiteY6" fmla="*/ 1161234 h 3496131"/>
              <a:gd name="connsiteX7" fmla="*/ 1579239 w 4761959"/>
              <a:gd name="connsiteY7" fmla="*/ 778603 h 3496131"/>
              <a:gd name="connsiteX8" fmla="*/ 2616470 w 4761959"/>
              <a:gd name="connsiteY8" fmla="*/ 680 h 3496131"/>
              <a:gd name="connsiteX9" fmla="*/ 3817610 w 4761959"/>
              <a:gd name="connsiteY9" fmla="*/ 657029 h 3496131"/>
              <a:gd name="connsiteX10" fmla="*/ 4759169 w 4761959"/>
              <a:gd name="connsiteY10" fmla="*/ 1979606 h 3496131"/>
              <a:gd name="connsiteX11" fmla="*/ 4039702 w 4761959"/>
              <a:gd name="connsiteY11" fmla="*/ 3329762 h 3496131"/>
              <a:gd name="connsiteX0" fmla="*/ 4039702 w 4761959"/>
              <a:gd name="connsiteY0" fmla="*/ 3329762 h 3496131"/>
              <a:gd name="connsiteX1" fmla="*/ 2957663 w 4761959"/>
              <a:gd name="connsiteY1" fmla="*/ 3467211 h 3496131"/>
              <a:gd name="connsiteX2" fmla="*/ 2170860 w 4761959"/>
              <a:gd name="connsiteY2" fmla="*/ 2831426 h 3496131"/>
              <a:gd name="connsiteX3" fmla="*/ 1717791 w 4761959"/>
              <a:gd name="connsiteY3" fmla="*/ 2778958 h 3496131"/>
              <a:gd name="connsiteX4" fmla="*/ 1238045 w 4761959"/>
              <a:gd name="connsiteY4" fmla="*/ 3044131 h 3496131"/>
              <a:gd name="connsiteX5" fmla="*/ 105281 w 4761959"/>
              <a:gd name="connsiteY5" fmla="*/ 2402686 h 3496131"/>
              <a:gd name="connsiteX6" fmla="*/ 170021 w 4761959"/>
              <a:gd name="connsiteY6" fmla="*/ 1161234 h 3496131"/>
              <a:gd name="connsiteX7" fmla="*/ 1579239 w 4761959"/>
              <a:gd name="connsiteY7" fmla="*/ 778603 h 3496131"/>
              <a:gd name="connsiteX8" fmla="*/ 2616470 w 4761959"/>
              <a:gd name="connsiteY8" fmla="*/ 680 h 3496131"/>
              <a:gd name="connsiteX9" fmla="*/ 3817610 w 4761959"/>
              <a:gd name="connsiteY9" fmla="*/ 657029 h 3496131"/>
              <a:gd name="connsiteX10" fmla="*/ 4759169 w 4761959"/>
              <a:gd name="connsiteY10" fmla="*/ 1979606 h 3496131"/>
              <a:gd name="connsiteX11" fmla="*/ 4039702 w 4761959"/>
              <a:gd name="connsiteY11" fmla="*/ 3329762 h 3496131"/>
              <a:gd name="connsiteX0" fmla="*/ 4039702 w 4761959"/>
              <a:gd name="connsiteY0" fmla="*/ 3329563 h 3495932"/>
              <a:gd name="connsiteX1" fmla="*/ 2957663 w 4761959"/>
              <a:gd name="connsiteY1" fmla="*/ 3467012 h 3495932"/>
              <a:gd name="connsiteX2" fmla="*/ 2170860 w 4761959"/>
              <a:gd name="connsiteY2" fmla="*/ 2831227 h 3495932"/>
              <a:gd name="connsiteX3" fmla="*/ 1717791 w 4761959"/>
              <a:gd name="connsiteY3" fmla="*/ 2778759 h 3495932"/>
              <a:gd name="connsiteX4" fmla="*/ 1238045 w 4761959"/>
              <a:gd name="connsiteY4" fmla="*/ 3043932 h 3495932"/>
              <a:gd name="connsiteX5" fmla="*/ 105281 w 4761959"/>
              <a:gd name="connsiteY5" fmla="*/ 2402487 h 3495932"/>
              <a:gd name="connsiteX6" fmla="*/ 170021 w 4761959"/>
              <a:gd name="connsiteY6" fmla="*/ 1161035 h 3495932"/>
              <a:gd name="connsiteX7" fmla="*/ 1579239 w 4761959"/>
              <a:gd name="connsiteY7" fmla="*/ 778404 h 3495932"/>
              <a:gd name="connsiteX8" fmla="*/ 2616470 w 4761959"/>
              <a:gd name="connsiteY8" fmla="*/ 481 h 3495932"/>
              <a:gd name="connsiteX9" fmla="*/ 3817610 w 4761959"/>
              <a:gd name="connsiteY9" fmla="*/ 656830 h 3495932"/>
              <a:gd name="connsiteX10" fmla="*/ 4759169 w 4761959"/>
              <a:gd name="connsiteY10" fmla="*/ 1979407 h 3495932"/>
              <a:gd name="connsiteX11" fmla="*/ 4039702 w 4761959"/>
              <a:gd name="connsiteY11" fmla="*/ 3329563 h 3495932"/>
              <a:gd name="connsiteX0" fmla="*/ 4018569 w 4740826"/>
              <a:gd name="connsiteY0" fmla="*/ 3329563 h 3495932"/>
              <a:gd name="connsiteX1" fmla="*/ 2936530 w 4740826"/>
              <a:gd name="connsiteY1" fmla="*/ 3467012 h 3495932"/>
              <a:gd name="connsiteX2" fmla="*/ 2149727 w 4740826"/>
              <a:gd name="connsiteY2" fmla="*/ 2831227 h 3495932"/>
              <a:gd name="connsiteX3" fmla="*/ 1696658 w 4740826"/>
              <a:gd name="connsiteY3" fmla="*/ 2778759 h 3495932"/>
              <a:gd name="connsiteX4" fmla="*/ 917059 w 4740826"/>
              <a:gd name="connsiteY4" fmla="*/ 2963866 h 3495932"/>
              <a:gd name="connsiteX5" fmla="*/ 84148 w 4740826"/>
              <a:gd name="connsiteY5" fmla="*/ 2402487 h 3495932"/>
              <a:gd name="connsiteX6" fmla="*/ 148888 w 4740826"/>
              <a:gd name="connsiteY6" fmla="*/ 1161035 h 3495932"/>
              <a:gd name="connsiteX7" fmla="*/ 1558106 w 4740826"/>
              <a:gd name="connsiteY7" fmla="*/ 778404 h 3495932"/>
              <a:gd name="connsiteX8" fmla="*/ 2595337 w 4740826"/>
              <a:gd name="connsiteY8" fmla="*/ 481 h 3495932"/>
              <a:gd name="connsiteX9" fmla="*/ 3796477 w 4740826"/>
              <a:gd name="connsiteY9" fmla="*/ 656830 h 3495932"/>
              <a:gd name="connsiteX10" fmla="*/ 4738036 w 4740826"/>
              <a:gd name="connsiteY10" fmla="*/ 1979407 h 3495932"/>
              <a:gd name="connsiteX11" fmla="*/ 4018569 w 4740826"/>
              <a:gd name="connsiteY11" fmla="*/ 3329563 h 3495932"/>
              <a:gd name="connsiteX0" fmla="*/ 4018569 w 4740826"/>
              <a:gd name="connsiteY0" fmla="*/ 3329563 h 3495932"/>
              <a:gd name="connsiteX1" fmla="*/ 2936530 w 4740826"/>
              <a:gd name="connsiteY1" fmla="*/ 3467012 h 3495932"/>
              <a:gd name="connsiteX2" fmla="*/ 2149727 w 4740826"/>
              <a:gd name="connsiteY2" fmla="*/ 2831227 h 3495932"/>
              <a:gd name="connsiteX3" fmla="*/ 1562030 w 4740826"/>
              <a:gd name="connsiteY3" fmla="*/ 2826799 h 3495932"/>
              <a:gd name="connsiteX4" fmla="*/ 917059 w 4740826"/>
              <a:gd name="connsiteY4" fmla="*/ 2963866 h 3495932"/>
              <a:gd name="connsiteX5" fmla="*/ 84148 w 4740826"/>
              <a:gd name="connsiteY5" fmla="*/ 2402487 h 3495932"/>
              <a:gd name="connsiteX6" fmla="*/ 148888 w 4740826"/>
              <a:gd name="connsiteY6" fmla="*/ 1161035 h 3495932"/>
              <a:gd name="connsiteX7" fmla="*/ 1558106 w 4740826"/>
              <a:gd name="connsiteY7" fmla="*/ 778404 h 3495932"/>
              <a:gd name="connsiteX8" fmla="*/ 2595337 w 4740826"/>
              <a:gd name="connsiteY8" fmla="*/ 481 h 3495932"/>
              <a:gd name="connsiteX9" fmla="*/ 3796477 w 4740826"/>
              <a:gd name="connsiteY9" fmla="*/ 656830 h 3495932"/>
              <a:gd name="connsiteX10" fmla="*/ 4738036 w 4740826"/>
              <a:gd name="connsiteY10" fmla="*/ 1979407 h 3495932"/>
              <a:gd name="connsiteX11" fmla="*/ 4018569 w 4740826"/>
              <a:gd name="connsiteY11" fmla="*/ 3329563 h 3495932"/>
              <a:gd name="connsiteX0" fmla="*/ 4018569 w 4740826"/>
              <a:gd name="connsiteY0" fmla="*/ 3329563 h 3495932"/>
              <a:gd name="connsiteX1" fmla="*/ 2936530 w 4740826"/>
              <a:gd name="connsiteY1" fmla="*/ 3467012 h 3495932"/>
              <a:gd name="connsiteX2" fmla="*/ 2137488 w 4740826"/>
              <a:gd name="connsiteY2" fmla="*/ 2927307 h 3495932"/>
              <a:gd name="connsiteX3" fmla="*/ 1562030 w 4740826"/>
              <a:gd name="connsiteY3" fmla="*/ 2826799 h 3495932"/>
              <a:gd name="connsiteX4" fmla="*/ 917059 w 4740826"/>
              <a:gd name="connsiteY4" fmla="*/ 2963866 h 3495932"/>
              <a:gd name="connsiteX5" fmla="*/ 84148 w 4740826"/>
              <a:gd name="connsiteY5" fmla="*/ 2402487 h 3495932"/>
              <a:gd name="connsiteX6" fmla="*/ 148888 w 4740826"/>
              <a:gd name="connsiteY6" fmla="*/ 1161035 h 3495932"/>
              <a:gd name="connsiteX7" fmla="*/ 1558106 w 4740826"/>
              <a:gd name="connsiteY7" fmla="*/ 778404 h 3495932"/>
              <a:gd name="connsiteX8" fmla="*/ 2595337 w 4740826"/>
              <a:gd name="connsiteY8" fmla="*/ 481 h 3495932"/>
              <a:gd name="connsiteX9" fmla="*/ 3796477 w 4740826"/>
              <a:gd name="connsiteY9" fmla="*/ 656830 h 3495932"/>
              <a:gd name="connsiteX10" fmla="*/ 4738036 w 4740826"/>
              <a:gd name="connsiteY10" fmla="*/ 1979407 h 3495932"/>
              <a:gd name="connsiteX11" fmla="*/ 4018569 w 4740826"/>
              <a:gd name="connsiteY11" fmla="*/ 3329563 h 3495932"/>
              <a:gd name="connsiteX0" fmla="*/ 4018569 w 4740826"/>
              <a:gd name="connsiteY0" fmla="*/ 3329563 h 3489318"/>
              <a:gd name="connsiteX1" fmla="*/ 2936530 w 4740826"/>
              <a:gd name="connsiteY1" fmla="*/ 3467012 h 3489318"/>
              <a:gd name="connsiteX2" fmla="*/ 2137488 w 4740826"/>
              <a:gd name="connsiteY2" fmla="*/ 2927307 h 3489318"/>
              <a:gd name="connsiteX3" fmla="*/ 1562030 w 4740826"/>
              <a:gd name="connsiteY3" fmla="*/ 2826799 h 3489318"/>
              <a:gd name="connsiteX4" fmla="*/ 917059 w 4740826"/>
              <a:gd name="connsiteY4" fmla="*/ 2963866 h 3489318"/>
              <a:gd name="connsiteX5" fmla="*/ 84148 w 4740826"/>
              <a:gd name="connsiteY5" fmla="*/ 2402487 h 3489318"/>
              <a:gd name="connsiteX6" fmla="*/ 148888 w 4740826"/>
              <a:gd name="connsiteY6" fmla="*/ 1161035 h 3489318"/>
              <a:gd name="connsiteX7" fmla="*/ 1558106 w 4740826"/>
              <a:gd name="connsiteY7" fmla="*/ 778404 h 3489318"/>
              <a:gd name="connsiteX8" fmla="*/ 2595337 w 4740826"/>
              <a:gd name="connsiteY8" fmla="*/ 481 h 3489318"/>
              <a:gd name="connsiteX9" fmla="*/ 3796477 w 4740826"/>
              <a:gd name="connsiteY9" fmla="*/ 656830 h 3489318"/>
              <a:gd name="connsiteX10" fmla="*/ 4738036 w 4740826"/>
              <a:gd name="connsiteY10" fmla="*/ 1979407 h 3489318"/>
              <a:gd name="connsiteX11" fmla="*/ 4018569 w 4740826"/>
              <a:gd name="connsiteY11" fmla="*/ 3329563 h 3489318"/>
              <a:gd name="connsiteX0" fmla="*/ 4018569 w 4739368"/>
              <a:gd name="connsiteY0" fmla="*/ 3330289 h 3490044"/>
              <a:gd name="connsiteX1" fmla="*/ 2936530 w 4739368"/>
              <a:gd name="connsiteY1" fmla="*/ 3467738 h 3490044"/>
              <a:gd name="connsiteX2" fmla="*/ 2137488 w 4739368"/>
              <a:gd name="connsiteY2" fmla="*/ 2928033 h 3490044"/>
              <a:gd name="connsiteX3" fmla="*/ 1562030 w 4739368"/>
              <a:gd name="connsiteY3" fmla="*/ 2827525 h 3490044"/>
              <a:gd name="connsiteX4" fmla="*/ 917059 w 4739368"/>
              <a:gd name="connsiteY4" fmla="*/ 2964592 h 3490044"/>
              <a:gd name="connsiteX5" fmla="*/ 84148 w 4739368"/>
              <a:gd name="connsiteY5" fmla="*/ 2403213 h 3490044"/>
              <a:gd name="connsiteX6" fmla="*/ 148888 w 4739368"/>
              <a:gd name="connsiteY6" fmla="*/ 1161761 h 3490044"/>
              <a:gd name="connsiteX7" fmla="*/ 1558106 w 4739368"/>
              <a:gd name="connsiteY7" fmla="*/ 779130 h 3490044"/>
              <a:gd name="connsiteX8" fmla="*/ 2595337 w 4739368"/>
              <a:gd name="connsiteY8" fmla="*/ 1207 h 3490044"/>
              <a:gd name="connsiteX9" fmla="*/ 3869911 w 4739368"/>
              <a:gd name="connsiteY9" fmla="*/ 593503 h 3490044"/>
              <a:gd name="connsiteX10" fmla="*/ 4738036 w 4739368"/>
              <a:gd name="connsiteY10" fmla="*/ 1980133 h 3490044"/>
              <a:gd name="connsiteX11" fmla="*/ 4018569 w 4739368"/>
              <a:gd name="connsiteY11" fmla="*/ 3330289 h 3490044"/>
              <a:gd name="connsiteX0" fmla="*/ 4018569 w 4739368"/>
              <a:gd name="connsiteY0" fmla="*/ 3330504 h 3490259"/>
              <a:gd name="connsiteX1" fmla="*/ 2936530 w 4739368"/>
              <a:gd name="connsiteY1" fmla="*/ 3467953 h 3490259"/>
              <a:gd name="connsiteX2" fmla="*/ 2137488 w 4739368"/>
              <a:gd name="connsiteY2" fmla="*/ 2928248 h 3490259"/>
              <a:gd name="connsiteX3" fmla="*/ 1562030 w 4739368"/>
              <a:gd name="connsiteY3" fmla="*/ 2827740 h 3490259"/>
              <a:gd name="connsiteX4" fmla="*/ 917059 w 4739368"/>
              <a:gd name="connsiteY4" fmla="*/ 2964807 h 3490259"/>
              <a:gd name="connsiteX5" fmla="*/ 84148 w 4739368"/>
              <a:gd name="connsiteY5" fmla="*/ 2403428 h 3490259"/>
              <a:gd name="connsiteX6" fmla="*/ 148888 w 4739368"/>
              <a:gd name="connsiteY6" fmla="*/ 1161976 h 3490259"/>
              <a:gd name="connsiteX7" fmla="*/ 1558106 w 4739368"/>
              <a:gd name="connsiteY7" fmla="*/ 779345 h 3490259"/>
              <a:gd name="connsiteX8" fmla="*/ 2595337 w 4739368"/>
              <a:gd name="connsiteY8" fmla="*/ 1422 h 3490259"/>
              <a:gd name="connsiteX9" fmla="*/ 3869911 w 4739368"/>
              <a:gd name="connsiteY9" fmla="*/ 593718 h 3490259"/>
              <a:gd name="connsiteX10" fmla="*/ 4738036 w 4739368"/>
              <a:gd name="connsiteY10" fmla="*/ 1980348 h 3490259"/>
              <a:gd name="connsiteX11" fmla="*/ 4018569 w 4739368"/>
              <a:gd name="connsiteY11" fmla="*/ 3330504 h 3490259"/>
              <a:gd name="connsiteX0" fmla="*/ 4034813 w 4755612"/>
              <a:gd name="connsiteY0" fmla="*/ 3329613 h 3489368"/>
              <a:gd name="connsiteX1" fmla="*/ 2952774 w 4755612"/>
              <a:gd name="connsiteY1" fmla="*/ 3467062 h 3489368"/>
              <a:gd name="connsiteX2" fmla="*/ 2153732 w 4755612"/>
              <a:gd name="connsiteY2" fmla="*/ 2927357 h 3489368"/>
              <a:gd name="connsiteX3" fmla="*/ 1578274 w 4755612"/>
              <a:gd name="connsiteY3" fmla="*/ 2826849 h 3489368"/>
              <a:gd name="connsiteX4" fmla="*/ 933303 w 4755612"/>
              <a:gd name="connsiteY4" fmla="*/ 2963916 h 3489368"/>
              <a:gd name="connsiteX5" fmla="*/ 100392 w 4755612"/>
              <a:gd name="connsiteY5" fmla="*/ 2402537 h 3489368"/>
              <a:gd name="connsiteX6" fmla="*/ 165132 w 4755612"/>
              <a:gd name="connsiteY6" fmla="*/ 1161085 h 3489368"/>
              <a:gd name="connsiteX7" fmla="*/ 1451961 w 4755612"/>
              <a:gd name="connsiteY7" fmla="*/ 703725 h 3489368"/>
              <a:gd name="connsiteX8" fmla="*/ 2611581 w 4755612"/>
              <a:gd name="connsiteY8" fmla="*/ 531 h 3489368"/>
              <a:gd name="connsiteX9" fmla="*/ 3886155 w 4755612"/>
              <a:gd name="connsiteY9" fmla="*/ 592827 h 3489368"/>
              <a:gd name="connsiteX10" fmla="*/ 4754280 w 4755612"/>
              <a:gd name="connsiteY10" fmla="*/ 1979457 h 3489368"/>
              <a:gd name="connsiteX11" fmla="*/ 4034813 w 4755612"/>
              <a:gd name="connsiteY11" fmla="*/ 3329613 h 3489368"/>
              <a:gd name="connsiteX0" fmla="*/ 4034813 w 4756378"/>
              <a:gd name="connsiteY0" fmla="*/ 3329280 h 3489035"/>
              <a:gd name="connsiteX1" fmla="*/ 2952774 w 4756378"/>
              <a:gd name="connsiteY1" fmla="*/ 3466729 h 3489035"/>
              <a:gd name="connsiteX2" fmla="*/ 2153732 w 4756378"/>
              <a:gd name="connsiteY2" fmla="*/ 2927024 h 3489035"/>
              <a:gd name="connsiteX3" fmla="*/ 1578274 w 4756378"/>
              <a:gd name="connsiteY3" fmla="*/ 2826516 h 3489035"/>
              <a:gd name="connsiteX4" fmla="*/ 933303 w 4756378"/>
              <a:gd name="connsiteY4" fmla="*/ 2963583 h 3489035"/>
              <a:gd name="connsiteX5" fmla="*/ 100392 w 4756378"/>
              <a:gd name="connsiteY5" fmla="*/ 2402204 h 3489035"/>
              <a:gd name="connsiteX6" fmla="*/ 165132 w 4756378"/>
              <a:gd name="connsiteY6" fmla="*/ 1160752 h 3489035"/>
              <a:gd name="connsiteX7" fmla="*/ 1451961 w 4756378"/>
              <a:gd name="connsiteY7" fmla="*/ 703392 h 3489035"/>
              <a:gd name="connsiteX8" fmla="*/ 2611581 w 4756378"/>
              <a:gd name="connsiteY8" fmla="*/ 198 h 3489035"/>
              <a:gd name="connsiteX9" fmla="*/ 3844813 w 4756378"/>
              <a:gd name="connsiteY9" fmla="*/ 633706 h 3489035"/>
              <a:gd name="connsiteX10" fmla="*/ 4754280 w 4756378"/>
              <a:gd name="connsiteY10" fmla="*/ 1979124 h 3489035"/>
              <a:gd name="connsiteX11" fmla="*/ 4034813 w 4756378"/>
              <a:gd name="connsiteY11" fmla="*/ 3329280 h 3489035"/>
              <a:gd name="connsiteX0" fmla="*/ 4034813 w 4756378"/>
              <a:gd name="connsiteY0" fmla="*/ 3329280 h 3489035"/>
              <a:gd name="connsiteX1" fmla="*/ 2952774 w 4756378"/>
              <a:gd name="connsiteY1" fmla="*/ 3466729 h 3489035"/>
              <a:gd name="connsiteX2" fmla="*/ 2153732 w 4756378"/>
              <a:gd name="connsiteY2" fmla="*/ 2927024 h 3489035"/>
              <a:gd name="connsiteX3" fmla="*/ 1578274 w 4756378"/>
              <a:gd name="connsiteY3" fmla="*/ 2826516 h 3489035"/>
              <a:gd name="connsiteX4" fmla="*/ 933303 w 4756378"/>
              <a:gd name="connsiteY4" fmla="*/ 2963583 h 3489035"/>
              <a:gd name="connsiteX5" fmla="*/ 100392 w 4756378"/>
              <a:gd name="connsiteY5" fmla="*/ 2402204 h 3489035"/>
              <a:gd name="connsiteX6" fmla="*/ 165132 w 4756378"/>
              <a:gd name="connsiteY6" fmla="*/ 1160752 h 3489035"/>
              <a:gd name="connsiteX7" fmla="*/ 1451961 w 4756378"/>
              <a:gd name="connsiteY7" fmla="*/ 703392 h 3489035"/>
              <a:gd name="connsiteX8" fmla="*/ 2611581 w 4756378"/>
              <a:gd name="connsiteY8" fmla="*/ 198 h 3489035"/>
              <a:gd name="connsiteX9" fmla="*/ 3844813 w 4756378"/>
              <a:gd name="connsiteY9" fmla="*/ 633706 h 3489035"/>
              <a:gd name="connsiteX10" fmla="*/ 4754280 w 4756378"/>
              <a:gd name="connsiteY10" fmla="*/ 1979124 h 3489035"/>
              <a:gd name="connsiteX11" fmla="*/ 4034813 w 4756378"/>
              <a:gd name="connsiteY11" fmla="*/ 3329280 h 3489035"/>
              <a:gd name="connsiteX0" fmla="*/ 4034813 w 4756378"/>
              <a:gd name="connsiteY0" fmla="*/ 3329280 h 3489035"/>
              <a:gd name="connsiteX1" fmla="*/ 2952774 w 4756378"/>
              <a:gd name="connsiteY1" fmla="*/ 3466729 h 3489035"/>
              <a:gd name="connsiteX2" fmla="*/ 2153732 w 4756378"/>
              <a:gd name="connsiteY2" fmla="*/ 2927024 h 3489035"/>
              <a:gd name="connsiteX3" fmla="*/ 1578274 w 4756378"/>
              <a:gd name="connsiteY3" fmla="*/ 2826516 h 3489035"/>
              <a:gd name="connsiteX4" fmla="*/ 933303 w 4756378"/>
              <a:gd name="connsiteY4" fmla="*/ 2963583 h 3489035"/>
              <a:gd name="connsiteX5" fmla="*/ 100392 w 4756378"/>
              <a:gd name="connsiteY5" fmla="*/ 2402204 h 3489035"/>
              <a:gd name="connsiteX6" fmla="*/ 165132 w 4756378"/>
              <a:gd name="connsiteY6" fmla="*/ 1160752 h 3489035"/>
              <a:gd name="connsiteX7" fmla="*/ 1451961 w 4756378"/>
              <a:gd name="connsiteY7" fmla="*/ 703392 h 3489035"/>
              <a:gd name="connsiteX8" fmla="*/ 2611581 w 4756378"/>
              <a:gd name="connsiteY8" fmla="*/ 198 h 3489035"/>
              <a:gd name="connsiteX9" fmla="*/ 3844813 w 4756378"/>
              <a:gd name="connsiteY9" fmla="*/ 633706 h 3489035"/>
              <a:gd name="connsiteX10" fmla="*/ 4754280 w 4756378"/>
              <a:gd name="connsiteY10" fmla="*/ 1979124 h 3489035"/>
              <a:gd name="connsiteX11" fmla="*/ 4034813 w 4756378"/>
              <a:gd name="connsiteY11" fmla="*/ 3329280 h 3489035"/>
              <a:gd name="connsiteX0" fmla="*/ 4034813 w 4756378"/>
              <a:gd name="connsiteY0" fmla="*/ 3329280 h 3489035"/>
              <a:gd name="connsiteX1" fmla="*/ 2952774 w 4756378"/>
              <a:gd name="connsiteY1" fmla="*/ 3466729 h 3489035"/>
              <a:gd name="connsiteX2" fmla="*/ 2153732 w 4756378"/>
              <a:gd name="connsiteY2" fmla="*/ 2927024 h 3489035"/>
              <a:gd name="connsiteX3" fmla="*/ 1578274 w 4756378"/>
              <a:gd name="connsiteY3" fmla="*/ 2826516 h 3489035"/>
              <a:gd name="connsiteX4" fmla="*/ 933303 w 4756378"/>
              <a:gd name="connsiteY4" fmla="*/ 2963583 h 3489035"/>
              <a:gd name="connsiteX5" fmla="*/ 100392 w 4756378"/>
              <a:gd name="connsiteY5" fmla="*/ 2402204 h 3489035"/>
              <a:gd name="connsiteX6" fmla="*/ 165132 w 4756378"/>
              <a:gd name="connsiteY6" fmla="*/ 1160752 h 3489035"/>
              <a:gd name="connsiteX7" fmla="*/ 1451961 w 4756378"/>
              <a:gd name="connsiteY7" fmla="*/ 703392 h 3489035"/>
              <a:gd name="connsiteX8" fmla="*/ 2611581 w 4756378"/>
              <a:gd name="connsiteY8" fmla="*/ 198 h 3489035"/>
              <a:gd name="connsiteX9" fmla="*/ 3844813 w 4756378"/>
              <a:gd name="connsiteY9" fmla="*/ 633706 h 3489035"/>
              <a:gd name="connsiteX10" fmla="*/ 4754280 w 4756378"/>
              <a:gd name="connsiteY10" fmla="*/ 1979124 h 3489035"/>
              <a:gd name="connsiteX11" fmla="*/ 4034813 w 4756378"/>
              <a:gd name="connsiteY11" fmla="*/ 3329280 h 3489035"/>
              <a:gd name="connsiteX0" fmla="*/ 4034813 w 4756378"/>
              <a:gd name="connsiteY0" fmla="*/ 3329260 h 3489015"/>
              <a:gd name="connsiteX1" fmla="*/ 2952774 w 4756378"/>
              <a:gd name="connsiteY1" fmla="*/ 3466709 h 3489015"/>
              <a:gd name="connsiteX2" fmla="*/ 2153732 w 4756378"/>
              <a:gd name="connsiteY2" fmla="*/ 2927004 h 3489015"/>
              <a:gd name="connsiteX3" fmla="*/ 1578274 w 4756378"/>
              <a:gd name="connsiteY3" fmla="*/ 2826496 h 3489015"/>
              <a:gd name="connsiteX4" fmla="*/ 933303 w 4756378"/>
              <a:gd name="connsiteY4" fmla="*/ 2963563 h 3489015"/>
              <a:gd name="connsiteX5" fmla="*/ 100392 w 4756378"/>
              <a:gd name="connsiteY5" fmla="*/ 2402184 h 3489015"/>
              <a:gd name="connsiteX6" fmla="*/ 165132 w 4756378"/>
              <a:gd name="connsiteY6" fmla="*/ 1160732 h 3489015"/>
              <a:gd name="connsiteX7" fmla="*/ 1451961 w 4756378"/>
              <a:gd name="connsiteY7" fmla="*/ 703372 h 3489015"/>
              <a:gd name="connsiteX8" fmla="*/ 2611581 w 4756378"/>
              <a:gd name="connsiteY8" fmla="*/ 178 h 3489015"/>
              <a:gd name="connsiteX9" fmla="*/ 3844813 w 4756378"/>
              <a:gd name="connsiteY9" fmla="*/ 633686 h 3489015"/>
              <a:gd name="connsiteX10" fmla="*/ 4754280 w 4756378"/>
              <a:gd name="connsiteY10" fmla="*/ 1979104 h 3489015"/>
              <a:gd name="connsiteX11" fmla="*/ 4034813 w 4756378"/>
              <a:gd name="connsiteY11" fmla="*/ 3329260 h 3489015"/>
              <a:gd name="connsiteX0" fmla="*/ 4034813 w 4756378"/>
              <a:gd name="connsiteY0" fmla="*/ 3329279 h 3489034"/>
              <a:gd name="connsiteX1" fmla="*/ 2952774 w 4756378"/>
              <a:gd name="connsiteY1" fmla="*/ 3466728 h 3489034"/>
              <a:gd name="connsiteX2" fmla="*/ 2153732 w 4756378"/>
              <a:gd name="connsiteY2" fmla="*/ 2927023 h 3489034"/>
              <a:gd name="connsiteX3" fmla="*/ 1578274 w 4756378"/>
              <a:gd name="connsiteY3" fmla="*/ 2826515 h 3489034"/>
              <a:gd name="connsiteX4" fmla="*/ 933303 w 4756378"/>
              <a:gd name="connsiteY4" fmla="*/ 2963582 h 3489034"/>
              <a:gd name="connsiteX5" fmla="*/ 100392 w 4756378"/>
              <a:gd name="connsiteY5" fmla="*/ 2402203 h 3489034"/>
              <a:gd name="connsiteX6" fmla="*/ 165132 w 4756378"/>
              <a:gd name="connsiteY6" fmla="*/ 1160751 h 3489034"/>
              <a:gd name="connsiteX7" fmla="*/ 1451961 w 4756378"/>
              <a:gd name="connsiteY7" fmla="*/ 703391 h 3489034"/>
              <a:gd name="connsiteX8" fmla="*/ 2611581 w 4756378"/>
              <a:gd name="connsiteY8" fmla="*/ 197 h 3489034"/>
              <a:gd name="connsiteX9" fmla="*/ 3844813 w 4756378"/>
              <a:gd name="connsiteY9" fmla="*/ 633705 h 3489034"/>
              <a:gd name="connsiteX10" fmla="*/ 4754280 w 4756378"/>
              <a:gd name="connsiteY10" fmla="*/ 1979123 h 3489034"/>
              <a:gd name="connsiteX11" fmla="*/ 4034813 w 4756378"/>
              <a:gd name="connsiteY11" fmla="*/ 3329279 h 348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6378" h="3489034">
                <a:moveTo>
                  <a:pt x="4034813" y="3329279"/>
                </a:moveTo>
                <a:cubicBezTo>
                  <a:pt x="3602634" y="3540819"/>
                  <a:pt x="3315084" y="3489312"/>
                  <a:pt x="2952774" y="3466728"/>
                </a:cubicBezTo>
                <a:cubicBezTo>
                  <a:pt x="2590464" y="3444144"/>
                  <a:pt x="2382815" y="3033725"/>
                  <a:pt x="2153732" y="2927023"/>
                </a:cubicBezTo>
                <a:cubicBezTo>
                  <a:pt x="1924649" y="2820321"/>
                  <a:pt x="1781679" y="2820422"/>
                  <a:pt x="1578274" y="2826515"/>
                </a:cubicBezTo>
                <a:cubicBezTo>
                  <a:pt x="1374869" y="2832608"/>
                  <a:pt x="1179617" y="3034301"/>
                  <a:pt x="933303" y="2963582"/>
                </a:cubicBezTo>
                <a:cubicBezTo>
                  <a:pt x="686989" y="2892863"/>
                  <a:pt x="228421" y="2702675"/>
                  <a:pt x="100392" y="2402203"/>
                </a:cubicBezTo>
                <a:cubicBezTo>
                  <a:pt x="-27637" y="2101731"/>
                  <a:pt x="-60130" y="1443886"/>
                  <a:pt x="165132" y="1160751"/>
                </a:cubicBezTo>
                <a:cubicBezTo>
                  <a:pt x="390394" y="877616"/>
                  <a:pt x="1044220" y="896817"/>
                  <a:pt x="1451961" y="703391"/>
                </a:cubicBezTo>
                <a:cubicBezTo>
                  <a:pt x="1859702" y="509965"/>
                  <a:pt x="2212772" y="11811"/>
                  <a:pt x="2611581" y="197"/>
                </a:cubicBezTo>
                <a:cubicBezTo>
                  <a:pt x="3010390" y="-11417"/>
                  <a:pt x="3383704" y="493002"/>
                  <a:pt x="3844813" y="633705"/>
                </a:cubicBezTo>
                <a:cubicBezTo>
                  <a:pt x="4305922" y="774408"/>
                  <a:pt x="4722613" y="1529861"/>
                  <a:pt x="4754280" y="1979123"/>
                </a:cubicBezTo>
                <a:cubicBezTo>
                  <a:pt x="4785947" y="2428385"/>
                  <a:pt x="4455267" y="3073789"/>
                  <a:pt x="4034813" y="3329279"/>
                </a:cubicBezTo>
                <a:close/>
              </a:path>
            </a:pathLst>
          </a:custGeom>
          <a:ln>
            <a:noFill/>
          </a:ln>
        </p:spPr>
        <p:txBody>
          <a:bodyPr/>
          <a:lstStyle>
            <a:lvl1pPr>
              <a:defRPr baseline="-25000"/>
            </a:lvl1pPr>
          </a:lstStyle>
          <a:p>
            <a:endParaRPr lang="fi-FI" dirty="0"/>
          </a:p>
        </p:txBody>
      </p:sp>
      <p:sp>
        <p:nvSpPr>
          <p:cNvPr id="2" name="Tekstin paikkamerkki 3" descr="Tekstilaatikko">
            <a:extLst>
              <a:ext uri="{FF2B5EF4-FFF2-40B4-BE49-F238E27FC236}">
                <a16:creationId xmlns:a16="http://schemas.microsoft.com/office/drawing/2014/main" id="{40AD7E01-A863-D78A-F293-35397F3D4612}"/>
              </a:ext>
            </a:extLst>
          </p:cNvPr>
          <p:cNvSpPr>
            <a:spLocks noGrp="1"/>
          </p:cNvSpPr>
          <p:nvPr>
            <p:ph type="body" sz="quarter" idx="18"/>
          </p:nvPr>
        </p:nvSpPr>
        <p:spPr>
          <a:xfrm>
            <a:off x="8001000" y="2334331"/>
            <a:ext cx="3848100" cy="3211120"/>
          </a:xfrm>
        </p:spPr>
        <p:txBody>
          <a:bodyPr/>
          <a:lstStyle>
            <a:lvl1pPr marL="342900" indent="-342900">
              <a:buClr>
                <a:schemeClr val="accent1"/>
              </a:buClr>
              <a:buFont typeface="Arial" panose="020B0604020202020204" pitchFamily="34" charset="0"/>
              <a:buChar char="•"/>
              <a:defRPr sz="2400"/>
            </a:lvl1pPr>
          </a:lstStyle>
          <a:p>
            <a:pPr lvl="0"/>
            <a:r>
              <a:rPr lang="fi-FI" dirty="0"/>
              <a:t>Muokkaa tekstin perustyylejä napsauttamalla</a:t>
            </a:r>
          </a:p>
        </p:txBody>
      </p:sp>
      <p:pic>
        <p:nvPicPr>
          <p:cNvPr id="5" name="Kuva 4" descr="Valonian logo">
            <a:extLst>
              <a:ext uri="{FF2B5EF4-FFF2-40B4-BE49-F238E27FC236}">
                <a16:creationId xmlns:a16="http://schemas.microsoft.com/office/drawing/2014/main" id="{7B05F470-13D8-ACDE-F9B0-2F2A1D57A0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42610876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 vas + pyöreäreunainen kuva oik">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999C454E-4CD9-86D9-AE91-5243529D6C97}"/>
              </a:ext>
            </a:extLst>
          </p:cNvPr>
          <p:cNvSpPr>
            <a:spLocks noGrp="1"/>
          </p:cNvSpPr>
          <p:nvPr>
            <p:ph type="title"/>
          </p:nvPr>
        </p:nvSpPr>
        <p:spPr>
          <a:xfrm>
            <a:off x="572570" y="790139"/>
            <a:ext cx="3966304" cy="1081538"/>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descr="Tekstilaatikko">
            <a:extLst>
              <a:ext uri="{FF2B5EF4-FFF2-40B4-BE49-F238E27FC236}">
                <a16:creationId xmlns:a16="http://schemas.microsoft.com/office/drawing/2014/main" id="{9F7DA078-373E-8F88-7201-637C9A82BCC8}"/>
              </a:ext>
            </a:extLst>
          </p:cNvPr>
          <p:cNvSpPr>
            <a:spLocks noGrp="1"/>
          </p:cNvSpPr>
          <p:nvPr>
            <p:ph type="body" sz="quarter" idx="10"/>
          </p:nvPr>
        </p:nvSpPr>
        <p:spPr>
          <a:xfrm>
            <a:off x="572566" y="2257425"/>
            <a:ext cx="3966308" cy="4123710"/>
          </a:xfrm>
        </p:spPr>
        <p:txBody>
          <a:bodyPr>
            <a:normAutofit/>
          </a:bodyPr>
          <a:lstStyle>
            <a:lvl1pPr marL="342900" indent="-342900">
              <a:buClr>
                <a:schemeClr val="accent1"/>
              </a:buClr>
              <a:buFont typeface="Arial" panose="020B0604020202020204" pitchFamily="34" charset="0"/>
              <a:buChar char="•"/>
              <a:defRPr sz="2400"/>
            </a:lvl1pPr>
          </a:lstStyle>
          <a:p>
            <a:pPr lvl="0"/>
            <a:r>
              <a:rPr lang="fi-FI" dirty="0"/>
              <a:t>Muokkaa tekstin perustyylejä napsauttamalla</a:t>
            </a:r>
          </a:p>
        </p:txBody>
      </p:sp>
      <p:sp>
        <p:nvSpPr>
          <p:cNvPr id="7" name="Kuvan paikkamerkki 14" descr="Suuri pyöreäreunainen kuvapaikka oikealla">
            <a:extLst>
              <a:ext uri="{FF2B5EF4-FFF2-40B4-BE49-F238E27FC236}">
                <a16:creationId xmlns:a16="http://schemas.microsoft.com/office/drawing/2014/main" id="{F66DD6DF-5804-420D-897E-CF3808DE67E5}"/>
              </a:ext>
            </a:extLst>
          </p:cNvPr>
          <p:cNvSpPr>
            <a:spLocks noGrp="1"/>
          </p:cNvSpPr>
          <p:nvPr>
            <p:ph type="pic" sz="quarter" idx="17"/>
          </p:nvPr>
        </p:nvSpPr>
        <p:spPr>
          <a:xfrm>
            <a:off x="4538874" y="-170808"/>
            <a:ext cx="7870901" cy="6910482"/>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26205 w 4956994"/>
              <a:gd name="connsiteY0" fmla="*/ 2923749 h 3790765"/>
              <a:gd name="connsiteX1" fmla="*/ 948987 w 4956994"/>
              <a:gd name="connsiteY1" fmla="*/ 3775272 h 3790765"/>
              <a:gd name="connsiteX2" fmla="*/ 32477 w 4956994"/>
              <a:gd name="connsiteY2" fmla="*/ 2310572 h 3790765"/>
              <a:gd name="connsiteX3" fmla="*/ 356524 w 4956994"/>
              <a:gd name="connsiteY3" fmla="*/ 755221 h 3790765"/>
              <a:gd name="connsiteX4" fmla="*/ 1833982 w 4956994"/>
              <a:gd name="connsiteY4" fmla="*/ 604602 h 3790765"/>
              <a:gd name="connsiteX5" fmla="*/ 3731124 w 4956994"/>
              <a:gd name="connsiteY5" fmla="*/ 50746 h 3790765"/>
              <a:gd name="connsiteX6" fmla="*/ 4945672 w 4956994"/>
              <a:gd name="connsiteY6" fmla="*/ 1573593 h 3790765"/>
              <a:gd name="connsiteX7" fmla="*/ 4226205 w 4956994"/>
              <a:gd name="connsiteY7" fmla="*/ 2923749 h 3790765"/>
              <a:gd name="connsiteX0" fmla="*/ 4226205 w 4956994"/>
              <a:gd name="connsiteY0" fmla="*/ 2923749 h 3788817"/>
              <a:gd name="connsiteX1" fmla="*/ 2707438 w 4956994"/>
              <a:gd name="connsiteY1" fmla="*/ 3033903 h 3788817"/>
              <a:gd name="connsiteX2" fmla="*/ 948987 w 4956994"/>
              <a:gd name="connsiteY2" fmla="*/ 3775272 h 3788817"/>
              <a:gd name="connsiteX3" fmla="*/ 32477 w 4956994"/>
              <a:gd name="connsiteY3" fmla="*/ 2310572 h 3788817"/>
              <a:gd name="connsiteX4" fmla="*/ 356524 w 4956994"/>
              <a:gd name="connsiteY4" fmla="*/ 755221 h 3788817"/>
              <a:gd name="connsiteX5" fmla="*/ 1833982 w 4956994"/>
              <a:gd name="connsiteY5" fmla="*/ 604602 h 3788817"/>
              <a:gd name="connsiteX6" fmla="*/ 3731124 w 4956994"/>
              <a:gd name="connsiteY6" fmla="*/ 50746 h 3788817"/>
              <a:gd name="connsiteX7" fmla="*/ 4945672 w 4956994"/>
              <a:gd name="connsiteY7" fmla="*/ 1573593 h 3788817"/>
              <a:gd name="connsiteX8" fmla="*/ 4226205 w 4956994"/>
              <a:gd name="connsiteY8" fmla="*/ 2923749 h 3788817"/>
              <a:gd name="connsiteX0" fmla="*/ 4226205 w 5072035"/>
              <a:gd name="connsiteY0" fmla="*/ 2706823 h 3571891"/>
              <a:gd name="connsiteX1" fmla="*/ 2707438 w 5072035"/>
              <a:gd name="connsiteY1" fmla="*/ 2816977 h 3571891"/>
              <a:gd name="connsiteX2" fmla="*/ 948987 w 5072035"/>
              <a:gd name="connsiteY2" fmla="*/ 3558346 h 3571891"/>
              <a:gd name="connsiteX3" fmla="*/ 32477 w 5072035"/>
              <a:gd name="connsiteY3" fmla="*/ 2093646 h 3571891"/>
              <a:gd name="connsiteX4" fmla="*/ 356524 w 5072035"/>
              <a:gd name="connsiteY4" fmla="*/ 538295 h 3571891"/>
              <a:gd name="connsiteX5" fmla="*/ 1833982 w 5072035"/>
              <a:gd name="connsiteY5" fmla="*/ 387676 h 3571891"/>
              <a:gd name="connsiteX6" fmla="*/ 4727411 w 5072035"/>
              <a:gd name="connsiteY6" fmla="*/ 65832 h 3571891"/>
              <a:gd name="connsiteX7" fmla="*/ 4945672 w 5072035"/>
              <a:gd name="connsiteY7" fmla="*/ 1356667 h 3571891"/>
              <a:gd name="connsiteX8" fmla="*/ 4226205 w 5072035"/>
              <a:gd name="connsiteY8" fmla="*/ 2706823 h 3571891"/>
              <a:gd name="connsiteX0" fmla="*/ 4226205 w 4954489"/>
              <a:gd name="connsiteY0" fmla="*/ 2491368 h 3356436"/>
              <a:gd name="connsiteX1" fmla="*/ 2707438 w 4954489"/>
              <a:gd name="connsiteY1" fmla="*/ 2601522 h 3356436"/>
              <a:gd name="connsiteX2" fmla="*/ 948987 w 4954489"/>
              <a:gd name="connsiteY2" fmla="*/ 3342891 h 3356436"/>
              <a:gd name="connsiteX3" fmla="*/ 32477 w 4954489"/>
              <a:gd name="connsiteY3" fmla="*/ 1878191 h 3356436"/>
              <a:gd name="connsiteX4" fmla="*/ 356524 w 4954489"/>
              <a:gd name="connsiteY4" fmla="*/ 322840 h 3356436"/>
              <a:gd name="connsiteX5" fmla="*/ 1833982 w 4954489"/>
              <a:gd name="connsiteY5" fmla="*/ 172221 h 3356436"/>
              <a:gd name="connsiteX6" fmla="*/ 3799364 w 4954489"/>
              <a:gd name="connsiteY6" fmla="*/ 96036 h 3356436"/>
              <a:gd name="connsiteX7" fmla="*/ 4945672 w 4954489"/>
              <a:gd name="connsiteY7" fmla="*/ 1141212 h 3356436"/>
              <a:gd name="connsiteX8" fmla="*/ 4226205 w 4954489"/>
              <a:gd name="connsiteY8" fmla="*/ 2491368 h 3356436"/>
              <a:gd name="connsiteX0" fmla="*/ 4226205 w 4954489"/>
              <a:gd name="connsiteY0" fmla="*/ 2491242 h 3356310"/>
              <a:gd name="connsiteX1" fmla="*/ 2707438 w 4954489"/>
              <a:gd name="connsiteY1" fmla="*/ 2601396 h 3356310"/>
              <a:gd name="connsiteX2" fmla="*/ 948987 w 4954489"/>
              <a:gd name="connsiteY2" fmla="*/ 3342765 h 3356310"/>
              <a:gd name="connsiteX3" fmla="*/ 32477 w 4954489"/>
              <a:gd name="connsiteY3" fmla="*/ 1878065 h 3356310"/>
              <a:gd name="connsiteX4" fmla="*/ 356524 w 4954489"/>
              <a:gd name="connsiteY4" fmla="*/ 322714 h 3356310"/>
              <a:gd name="connsiteX5" fmla="*/ 1833982 w 4954489"/>
              <a:gd name="connsiteY5" fmla="*/ 172095 h 3356310"/>
              <a:gd name="connsiteX6" fmla="*/ 2448130 w 4954489"/>
              <a:gd name="connsiteY6" fmla="*/ 49263 h 3356310"/>
              <a:gd name="connsiteX7" fmla="*/ 3799364 w 4954489"/>
              <a:gd name="connsiteY7" fmla="*/ 95910 h 3356310"/>
              <a:gd name="connsiteX8" fmla="*/ 4945672 w 4954489"/>
              <a:gd name="connsiteY8" fmla="*/ 1141086 h 3356310"/>
              <a:gd name="connsiteX9" fmla="*/ 4226205 w 4954489"/>
              <a:gd name="connsiteY9" fmla="*/ 2491242 h 3356310"/>
              <a:gd name="connsiteX0" fmla="*/ 4226205 w 4954489"/>
              <a:gd name="connsiteY0" fmla="*/ 2491242 h 3729133"/>
              <a:gd name="connsiteX1" fmla="*/ 3853850 w 4954489"/>
              <a:gd name="connsiteY1" fmla="*/ 3679569 h 3729133"/>
              <a:gd name="connsiteX2" fmla="*/ 948987 w 4954489"/>
              <a:gd name="connsiteY2" fmla="*/ 3342765 h 3729133"/>
              <a:gd name="connsiteX3" fmla="*/ 32477 w 4954489"/>
              <a:gd name="connsiteY3" fmla="*/ 1878065 h 3729133"/>
              <a:gd name="connsiteX4" fmla="*/ 356524 w 4954489"/>
              <a:gd name="connsiteY4" fmla="*/ 322714 h 3729133"/>
              <a:gd name="connsiteX5" fmla="*/ 1833982 w 4954489"/>
              <a:gd name="connsiteY5" fmla="*/ 172095 h 3729133"/>
              <a:gd name="connsiteX6" fmla="*/ 2448130 w 4954489"/>
              <a:gd name="connsiteY6" fmla="*/ 49263 h 3729133"/>
              <a:gd name="connsiteX7" fmla="*/ 3799364 w 4954489"/>
              <a:gd name="connsiteY7" fmla="*/ 95910 h 3729133"/>
              <a:gd name="connsiteX8" fmla="*/ 4945672 w 4954489"/>
              <a:gd name="connsiteY8" fmla="*/ 1141086 h 3729133"/>
              <a:gd name="connsiteX9" fmla="*/ 4226205 w 4954489"/>
              <a:gd name="connsiteY9" fmla="*/ 2491242 h 3729133"/>
              <a:gd name="connsiteX0" fmla="*/ 4265906 w 4994190"/>
              <a:gd name="connsiteY0" fmla="*/ 2491242 h 3712910"/>
              <a:gd name="connsiteX1" fmla="*/ 3893551 w 4994190"/>
              <a:gd name="connsiteY1" fmla="*/ 3679569 h 3712910"/>
              <a:gd name="connsiteX2" fmla="*/ 988688 w 4994190"/>
              <a:gd name="connsiteY2" fmla="*/ 3342765 h 3712910"/>
              <a:gd name="connsiteX3" fmla="*/ 85825 w 4994190"/>
              <a:gd name="connsiteY3" fmla="*/ 2901645 h 3712910"/>
              <a:gd name="connsiteX4" fmla="*/ 72178 w 4994190"/>
              <a:gd name="connsiteY4" fmla="*/ 1878065 h 3712910"/>
              <a:gd name="connsiteX5" fmla="*/ 396225 w 4994190"/>
              <a:gd name="connsiteY5" fmla="*/ 322714 h 3712910"/>
              <a:gd name="connsiteX6" fmla="*/ 1873683 w 4994190"/>
              <a:gd name="connsiteY6" fmla="*/ 172095 h 3712910"/>
              <a:gd name="connsiteX7" fmla="*/ 2487831 w 4994190"/>
              <a:gd name="connsiteY7" fmla="*/ 49263 h 3712910"/>
              <a:gd name="connsiteX8" fmla="*/ 3839065 w 4994190"/>
              <a:gd name="connsiteY8" fmla="*/ 95910 h 3712910"/>
              <a:gd name="connsiteX9" fmla="*/ 4985373 w 4994190"/>
              <a:gd name="connsiteY9" fmla="*/ 1141086 h 3712910"/>
              <a:gd name="connsiteX10" fmla="*/ 4265906 w 4994190"/>
              <a:gd name="connsiteY10" fmla="*/ 2491242 h 3712910"/>
              <a:gd name="connsiteX0" fmla="*/ 4988008 w 5716292"/>
              <a:gd name="connsiteY0" fmla="*/ 2491242 h 3712910"/>
              <a:gd name="connsiteX1" fmla="*/ 4615653 w 5716292"/>
              <a:gd name="connsiteY1" fmla="*/ 3679569 h 3712910"/>
              <a:gd name="connsiteX2" fmla="*/ 1710790 w 5716292"/>
              <a:gd name="connsiteY2" fmla="*/ 3342765 h 3712910"/>
              <a:gd name="connsiteX3" fmla="*/ 807927 w 5716292"/>
              <a:gd name="connsiteY3" fmla="*/ 2901645 h 3712910"/>
              <a:gd name="connsiteX4" fmla="*/ 2710 w 5716292"/>
              <a:gd name="connsiteY4" fmla="*/ 1400393 h 3712910"/>
              <a:gd name="connsiteX5" fmla="*/ 1118327 w 5716292"/>
              <a:gd name="connsiteY5" fmla="*/ 322714 h 3712910"/>
              <a:gd name="connsiteX6" fmla="*/ 2595785 w 5716292"/>
              <a:gd name="connsiteY6" fmla="*/ 172095 h 3712910"/>
              <a:gd name="connsiteX7" fmla="*/ 3209933 w 5716292"/>
              <a:gd name="connsiteY7" fmla="*/ 49263 h 3712910"/>
              <a:gd name="connsiteX8" fmla="*/ 4561167 w 5716292"/>
              <a:gd name="connsiteY8" fmla="*/ 95910 h 3712910"/>
              <a:gd name="connsiteX9" fmla="*/ 5707475 w 5716292"/>
              <a:gd name="connsiteY9" fmla="*/ 1141086 h 3712910"/>
              <a:gd name="connsiteX10" fmla="*/ 4988008 w 5716292"/>
              <a:gd name="connsiteY10" fmla="*/ 2491242 h 3712910"/>
              <a:gd name="connsiteX0" fmla="*/ 4988008 w 5716292"/>
              <a:gd name="connsiteY0" fmla="*/ 2491242 h 4282500"/>
              <a:gd name="connsiteX1" fmla="*/ 4056094 w 5716292"/>
              <a:gd name="connsiteY1" fmla="*/ 4266422 h 4282500"/>
              <a:gd name="connsiteX2" fmla="*/ 1710790 w 5716292"/>
              <a:gd name="connsiteY2" fmla="*/ 3342765 h 4282500"/>
              <a:gd name="connsiteX3" fmla="*/ 807927 w 5716292"/>
              <a:gd name="connsiteY3" fmla="*/ 2901645 h 4282500"/>
              <a:gd name="connsiteX4" fmla="*/ 2710 w 5716292"/>
              <a:gd name="connsiteY4" fmla="*/ 1400393 h 4282500"/>
              <a:gd name="connsiteX5" fmla="*/ 1118327 w 5716292"/>
              <a:gd name="connsiteY5" fmla="*/ 322714 h 4282500"/>
              <a:gd name="connsiteX6" fmla="*/ 2595785 w 5716292"/>
              <a:gd name="connsiteY6" fmla="*/ 172095 h 4282500"/>
              <a:gd name="connsiteX7" fmla="*/ 3209933 w 5716292"/>
              <a:gd name="connsiteY7" fmla="*/ 49263 h 4282500"/>
              <a:gd name="connsiteX8" fmla="*/ 4561167 w 5716292"/>
              <a:gd name="connsiteY8" fmla="*/ 95910 h 4282500"/>
              <a:gd name="connsiteX9" fmla="*/ 5707475 w 5716292"/>
              <a:gd name="connsiteY9" fmla="*/ 1141086 h 4282500"/>
              <a:gd name="connsiteX10" fmla="*/ 4988008 w 5716292"/>
              <a:gd name="connsiteY10" fmla="*/ 2491242 h 4282500"/>
              <a:gd name="connsiteX0" fmla="*/ 4988008 w 5716292"/>
              <a:gd name="connsiteY0" fmla="*/ 2491242 h 4279638"/>
              <a:gd name="connsiteX1" fmla="*/ 4056094 w 5716292"/>
              <a:gd name="connsiteY1" fmla="*/ 4266422 h 4279638"/>
              <a:gd name="connsiteX2" fmla="*/ 2420474 w 5716292"/>
              <a:gd name="connsiteY2" fmla="*/ 3138049 h 4279638"/>
              <a:gd name="connsiteX3" fmla="*/ 807927 w 5716292"/>
              <a:gd name="connsiteY3" fmla="*/ 2901645 h 4279638"/>
              <a:gd name="connsiteX4" fmla="*/ 2710 w 5716292"/>
              <a:gd name="connsiteY4" fmla="*/ 1400393 h 4279638"/>
              <a:gd name="connsiteX5" fmla="*/ 1118327 w 5716292"/>
              <a:gd name="connsiteY5" fmla="*/ 322714 h 4279638"/>
              <a:gd name="connsiteX6" fmla="*/ 2595785 w 5716292"/>
              <a:gd name="connsiteY6" fmla="*/ 172095 h 4279638"/>
              <a:gd name="connsiteX7" fmla="*/ 3209933 w 5716292"/>
              <a:gd name="connsiteY7" fmla="*/ 49263 h 4279638"/>
              <a:gd name="connsiteX8" fmla="*/ 4561167 w 5716292"/>
              <a:gd name="connsiteY8" fmla="*/ 95910 h 4279638"/>
              <a:gd name="connsiteX9" fmla="*/ 5707475 w 5716292"/>
              <a:gd name="connsiteY9" fmla="*/ 1141086 h 4279638"/>
              <a:gd name="connsiteX10" fmla="*/ 4988008 w 5716292"/>
              <a:gd name="connsiteY10" fmla="*/ 2491242 h 4279638"/>
              <a:gd name="connsiteX0" fmla="*/ 4988008 w 5716292"/>
              <a:gd name="connsiteY0" fmla="*/ 2491242 h 3915997"/>
              <a:gd name="connsiteX1" fmla="*/ 4192571 w 5716292"/>
              <a:gd name="connsiteY1" fmla="*/ 3897933 h 3915997"/>
              <a:gd name="connsiteX2" fmla="*/ 2420474 w 5716292"/>
              <a:gd name="connsiteY2" fmla="*/ 3138049 h 3915997"/>
              <a:gd name="connsiteX3" fmla="*/ 807927 w 5716292"/>
              <a:gd name="connsiteY3" fmla="*/ 2901645 h 3915997"/>
              <a:gd name="connsiteX4" fmla="*/ 2710 w 5716292"/>
              <a:gd name="connsiteY4" fmla="*/ 1400393 h 3915997"/>
              <a:gd name="connsiteX5" fmla="*/ 1118327 w 5716292"/>
              <a:gd name="connsiteY5" fmla="*/ 322714 h 3915997"/>
              <a:gd name="connsiteX6" fmla="*/ 2595785 w 5716292"/>
              <a:gd name="connsiteY6" fmla="*/ 172095 h 3915997"/>
              <a:gd name="connsiteX7" fmla="*/ 3209933 w 5716292"/>
              <a:gd name="connsiteY7" fmla="*/ 49263 h 3915997"/>
              <a:gd name="connsiteX8" fmla="*/ 4561167 w 5716292"/>
              <a:gd name="connsiteY8" fmla="*/ 95910 h 3915997"/>
              <a:gd name="connsiteX9" fmla="*/ 5707475 w 5716292"/>
              <a:gd name="connsiteY9" fmla="*/ 1141086 h 3915997"/>
              <a:gd name="connsiteX10" fmla="*/ 4988008 w 5716292"/>
              <a:gd name="connsiteY10" fmla="*/ 2491242 h 3915997"/>
              <a:gd name="connsiteX0" fmla="*/ 5070727 w 5799011"/>
              <a:gd name="connsiteY0" fmla="*/ 2491242 h 3915997"/>
              <a:gd name="connsiteX1" fmla="*/ 4275290 w 5799011"/>
              <a:gd name="connsiteY1" fmla="*/ 3897933 h 3915997"/>
              <a:gd name="connsiteX2" fmla="*/ 2503193 w 5799011"/>
              <a:gd name="connsiteY2" fmla="*/ 3138049 h 3915997"/>
              <a:gd name="connsiteX3" fmla="*/ 890646 w 5799011"/>
              <a:gd name="connsiteY3" fmla="*/ 2901645 h 3915997"/>
              <a:gd name="connsiteX4" fmla="*/ 167315 w 5799011"/>
              <a:gd name="connsiteY4" fmla="*/ 2437622 h 3915997"/>
              <a:gd name="connsiteX5" fmla="*/ 85429 w 5799011"/>
              <a:gd name="connsiteY5" fmla="*/ 1400393 h 3915997"/>
              <a:gd name="connsiteX6" fmla="*/ 1201046 w 5799011"/>
              <a:gd name="connsiteY6" fmla="*/ 322714 h 3915997"/>
              <a:gd name="connsiteX7" fmla="*/ 2678504 w 5799011"/>
              <a:gd name="connsiteY7" fmla="*/ 172095 h 3915997"/>
              <a:gd name="connsiteX8" fmla="*/ 3292652 w 5799011"/>
              <a:gd name="connsiteY8" fmla="*/ 49263 h 3915997"/>
              <a:gd name="connsiteX9" fmla="*/ 4643886 w 5799011"/>
              <a:gd name="connsiteY9" fmla="*/ 95910 h 3915997"/>
              <a:gd name="connsiteX10" fmla="*/ 5790194 w 5799011"/>
              <a:gd name="connsiteY10" fmla="*/ 1141086 h 3915997"/>
              <a:gd name="connsiteX11" fmla="*/ 5070727 w 5799011"/>
              <a:gd name="connsiteY11" fmla="*/ 2491242 h 3915997"/>
              <a:gd name="connsiteX0" fmla="*/ 5070727 w 5799011"/>
              <a:gd name="connsiteY0" fmla="*/ 2851810 h 4276565"/>
              <a:gd name="connsiteX1" fmla="*/ 4275290 w 5799011"/>
              <a:gd name="connsiteY1" fmla="*/ 4258501 h 4276565"/>
              <a:gd name="connsiteX2" fmla="*/ 2503193 w 5799011"/>
              <a:gd name="connsiteY2" fmla="*/ 3498617 h 4276565"/>
              <a:gd name="connsiteX3" fmla="*/ 890646 w 5799011"/>
              <a:gd name="connsiteY3" fmla="*/ 3262213 h 4276565"/>
              <a:gd name="connsiteX4" fmla="*/ 167315 w 5799011"/>
              <a:gd name="connsiteY4" fmla="*/ 2798190 h 4276565"/>
              <a:gd name="connsiteX5" fmla="*/ 85429 w 5799011"/>
              <a:gd name="connsiteY5" fmla="*/ 1760961 h 4276565"/>
              <a:gd name="connsiteX6" fmla="*/ 1201046 w 5799011"/>
              <a:gd name="connsiteY6" fmla="*/ 683282 h 4276565"/>
              <a:gd name="connsiteX7" fmla="*/ 2678504 w 5799011"/>
              <a:gd name="connsiteY7" fmla="*/ 532663 h 4276565"/>
              <a:gd name="connsiteX8" fmla="*/ 3633846 w 5799011"/>
              <a:gd name="connsiteY8" fmla="*/ 398 h 4276565"/>
              <a:gd name="connsiteX9" fmla="*/ 4643886 w 5799011"/>
              <a:gd name="connsiteY9" fmla="*/ 456478 h 4276565"/>
              <a:gd name="connsiteX10" fmla="*/ 5790194 w 5799011"/>
              <a:gd name="connsiteY10" fmla="*/ 1501654 h 4276565"/>
              <a:gd name="connsiteX11" fmla="*/ 5070727 w 5799011"/>
              <a:gd name="connsiteY11" fmla="*/ 2851810 h 4276565"/>
              <a:gd name="connsiteX0" fmla="*/ 5070727 w 5799011"/>
              <a:gd name="connsiteY0" fmla="*/ 2851695 h 4276450"/>
              <a:gd name="connsiteX1" fmla="*/ 4275290 w 5799011"/>
              <a:gd name="connsiteY1" fmla="*/ 4258386 h 4276450"/>
              <a:gd name="connsiteX2" fmla="*/ 2503193 w 5799011"/>
              <a:gd name="connsiteY2" fmla="*/ 3498502 h 4276450"/>
              <a:gd name="connsiteX3" fmla="*/ 890646 w 5799011"/>
              <a:gd name="connsiteY3" fmla="*/ 3262098 h 4276450"/>
              <a:gd name="connsiteX4" fmla="*/ 167315 w 5799011"/>
              <a:gd name="connsiteY4" fmla="*/ 2798075 h 4276450"/>
              <a:gd name="connsiteX5" fmla="*/ 85429 w 5799011"/>
              <a:gd name="connsiteY5" fmla="*/ 1760846 h 4276450"/>
              <a:gd name="connsiteX6" fmla="*/ 1201046 w 5799011"/>
              <a:gd name="connsiteY6" fmla="*/ 683167 h 4276450"/>
              <a:gd name="connsiteX7" fmla="*/ 2678504 w 5799011"/>
              <a:gd name="connsiteY7" fmla="*/ 532548 h 4276450"/>
              <a:gd name="connsiteX8" fmla="*/ 3633846 w 5799011"/>
              <a:gd name="connsiteY8" fmla="*/ 283 h 4276450"/>
              <a:gd name="connsiteX9" fmla="*/ 4643886 w 5799011"/>
              <a:gd name="connsiteY9" fmla="*/ 456363 h 4276450"/>
              <a:gd name="connsiteX10" fmla="*/ 5790194 w 5799011"/>
              <a:gd name="connsiteY10" fmla="*/ 1501539 h 4276450"/>
              <a:gd name="connsiteX11" fmla="*/ 5070727 w 5799011"/>
              <a:gd name="connsiteY11" fmla="*/ 2851695 h 4276450"/>
              <a:gd name="connsiteX0" fmla="*/ 5070727 w 5799011"/>
              <a:gd name="connsiteY0" fmla="*/ 2851705 h 4276460"/>
              <a:gd name="connsiteX1" fmla="*/ 4275290 w 5799011"/>
              <a:gd name="connsiteY1" fmla="*/ 4258396 h 4276460"/>
              <a:gd name="connsiteX2" fmla="*/ 2503193 w 5799011"/>
              <a:gd name="connsiteY2" fmla="*/ 3498512 h 4276460"/>
              <a:gd name="connsiteX3" fmla="*/ 890646 w 5799011"/>
              <a:gd name="connsiteY3" fmla="*/ 3262108 h 4276460"/>
              <a:gd name="connsiteX4" fmla="*/ 167315 w 5799011"/>
              <a:gd name="connsiteY4" fmla="*/ 2798085 h 4276460"/>
              <a:gd name="connsiteX5" fmla="*/ 85429 w 5799011"/>
              <a:gd name="connsiteY5" fmla="*/ 1760856 h 4276460"/>
              <a:gd name="connsiteX6" fmla="*/ 1201046 w 5799011"/>
              <a:gd name="connsiteY6" fmla="*/ 683177 h 4276460"/>
              <a:gd name="connsiteX7" fmla="*/ 2678504 w 5799011"/>
              <a:gd name="connsiteY7" fmla="*/ 532558 h 4276460"/>
              <a:gd name="connsiteX8" fmla="*/ 3633846 w 5799011"/>
              <a:gd name="connsiteY8" fmla="*/ 293 h 4276460"/>
              <a:gd name="connsiteX9" fmla="*/ 4643886 w 5799011"/>
              <a:gd name="connsiteY9" fmla="*/ 456373 h 4276460"/>
              <a:gd name="connsiteX10" fmla="*/ 5790194 w 5799011"/>
              <a:gd name="connsiteY10" fmla="*/ 1501549 h 4276460"/>
              <a:gd name="connsiteX11" fmla="*/ 5070727 w 5799011"/>
              <a:gd name="connsiteY11" fmla="*/ 2851705 h 4276460"/>
              <a:gd name="connsiteX0" fmla="*/ 5070727 w 5799011"/>
              <a:gd name="connsiteY0" fmla="*/ 2851705 h 4276443"/>
              <a:gd name="connsiteX1" fmla="*/ 4275290 w 5799011"/>
              <a:gd name="connsiteY1" fmla="*/ 4258396 h 4276443"/>
              <a:gd name="connsiteX2" fmla="*/ 2503193 w 5799011"/>
              <a:gd name="connsiteY2" fmla="*/ 3498512 h 4276443"/>
              <a:gd name="connsiteX3" fmla="*/ 890646 w 5799011"/>
              <a:gd name="connsiteY3" fmla="*/ 3267161 h 4276443"/>
              <a:gd name="connsiteX4" fmla="*/ 167315 w 5799011"/>
              <a:gd name="connsiteY4" fmla="*/ 2798085 h 4276443"/>
              <a:gd name="connsiteX5" fmla="*/ 85429 w 5799011"/>
              <a:gd name="connsiteY5" fmla="*/ 1760856 h 4276443"/>
              <a:gd name="connsiteX6" fmla="*/ 1201046 w 5799011"/>
              <a:gd name="connsiteY6" fmla="*/ 683177 h 4276443"/>
              <a:gd name="connsiteX7" fmla="*/ 2678504 w 5799011"/>
              <a:gd name="connsiteY7" fmla="*/ 532558 h 4276443"/>
              <a:gd name="connsiteX8" fmla="*/ 3633846 w 5799011"/>
              <a:gd name="connsiteY8" fmla="*/ 293 h 4276443"/>
              <a:gd name="connsiteX9" fmla="*/ 4643886 w 5799011"/>
              <a:gd name="connsiteY9" fmla="*/ 456373 h 4276443"/>
              <a:gd name="connsiteX10" fmla="*/ 5790194 w 5799011"/>
              <a:gd name="connsiteY10" fmla="*/ 1501549 h 4276443"/>
              <a:gd name="connsiteX11" fmla="*/ 5070727 w 5799011"/>
              <a:gd name="connsiteY11" fmla="*/ 2851705 h 4276443"/>
              <a:gd name="connsiteX0" fmla="*/ 5070727 w 5799011"/>
              <a:gd name="connsiteY0" fmla="*/ 2851705 h 4276443"/>
              <a:gd name="connsiteX1" fmla="*/ 4275290 w 5799011"/>
              <a:gd name="connsiteY1" fmla="*/ 4258396 h 4276443"/>
              <a:gd name="connsiteX2" fmla="*/ 2503193 w 5799011"/>
              <a:gd name="connsiteY2" fmla="*/ 3498512 h 4276443"/>
              <a:gd name="connsiteX3" fmla="*/ 890646 w 5799011"/>
              <a:gd name="connsiteY3" fmla="*/ 3267161 h 4276443"/>
              <a:gd name="connsiteX4" fmla="*/ 167315 w 5799011"/>
              <a:gd name="connsiteY4" fmla="*/ 2798085 h 4276443"/>
              <a:gd name="connsiteX5" fmla="*/ 85429 w 5799011"/>
              <a:gd name="connsiteY5" fmla="*/ 1760856 h 4276443"/>
              <a:gd name="connsiteX6" fmla="*/ 1201046 w 5799011"/>
              <a:gd name="connsiteY6" fmla="*/ 683177 h 4276443"/>
              <a:gd name="connsiteX7" fmla="*/ 2678504 w 5799011"/>
              <a:gd name="connsiteY7" fmla="*/ 532558 h 4276443"/>
              <a:gd name="connsiteX8" fmla="*/ 3633846 w 5799011"/>
              <a:gd name="connsiteY8" fmla="*/ 293 h 4276443"/>
              <a:gd name="connsiteX9" fmla="*/ 4643886 w 5799011"/>
              <a:gd name="connsiteY9" fmla="*/ 456373 h 4276443"/>
              <a:gd name="connsiteX10" fmla="*/ 5790194 w 5799011"/>
              <a:gd name="connsiteY10" fmla="*/ 1501549 h 4276443"/>
              <a:gd name="connsiteX11" fmla="*/ 5070727 w 5799011"/>
              <a:gd name="connsiteY11" fmla="*/ 2851705 h 4276443"/>
              <a:gd name="connsiteX0" fmla="*/ 5070727 w 5799011"/>
              <a:gd name="connsiteY0" fmla="*/ 2851705 h 4276443"/>
              <a:gd name="connsiteX1" fmla="*/ 4275290 w 5799011"/>
              <a:gd name="connsiteY1" fmla="*/ 4258396 h 4276443"/>
              <a:gd name="connsiteX2" fmla="*/ 2503193 w 5799011"/>
              <a:gd name="connsiteY2" fmla="*/ 3498512 h 4276443"/>
              <a:gd name="connsiteX3" fmla="*/ 890646 w 5799011"/>
              <a:gd name="connsiteY3" fmla="*/ 3267161 h 4276443"/>
              <a:gd name="connsiteX4" fmla="*/ 167315 w 5799011"/>
              <a:gd name="connsiteY4" fmla="*/ 2798085 h 4276443"/>
              <a:gd name="connsiteX5" fmla="*/ 85429 w 5799011"/>
              <a:gd name="connsiteY5" fmla="*/ 1760856 h 4276443"/>
              <a:gd name="connsiteX6" fmla="*/ 1201046 w 5799011"/>
              <a:gd name="connsiteY6" fmla="*/ 683177 h 4276443"/>
              <a:gd name="connsiteX7" fmla="*/ 2678504 w 5799011"/>
              <a:gd name="connsiteY7" fmla="*/ 532558 h 4276443"/>
              <a:gd name="connsiteX8" fmla="*/ 3633846 w 5799011"/>
              <a:gd name="connsiteY8" fmla="*/ 293 h 4276443"/>
              <a:gd name="connsiteX9" fmla="*/ 4643886 w 5799011"/>
              <a:gd name="connsiteY9" fmla="*/ 456373 h 4276443"/>
              <a:gd name="connsiteX10" fmla="*/ 5790194 w 5799011"/>
              <a:gd name="connsiteY10" fmla="*/ 1501549 h 4276443"/>
              <a:gd name="connsiteX11" fmla="*/ 5070727 w 5799011"/>
              <a:gd name="connsiteY11" fmla="*/ 2851705 h 4276443"/>
              <a:gd name="connsiteX0" fmla="*/ 5070727 w 5799011"/>
              <a:gd name="connsiteY0" fmla="*/ 2851782 h 4276520"/>
              <a:gd name="connsiteX1" fmla="*/ 4275290 w 5799011"/>
              <a:gd name="connsiteY1" fmla="*/ 4258473 h 4276520"/>
              <a:gd name="connsiteX2" fmla="*/ 2503193 w 5799011"/>
              <a:gd name="connsiteY2" fmla="*/ 3498589 h 4276520"/>
              <a:gd name="connsiteX3" fmla="*/ 890646 w 5799011"/>
              <a:gd name="connsiteY3" fmla="*/ 3267238 h 4276520"/>
              <a:gd name="connsiteX4" fmla="*/ 167315 w 5799011"/>
              <a:gd name="connsiteY4" fmla="*/ 2798162 h 4276520"/>
              <a:gd name="connsiteX5" fmla="*/ 85429 w 5799011"/>
              <a:gd name="connsiteY5" fmla="*/ 1760933 h 4276520"/>
              <a:gd name="connsiteX6" fmla="*/ 1201046 w 5799011"/>
              <a:gd name="connsiteY6" fmla="*/ 683254 h 4276520"/>
              <a:gd name="connsiteX7" fmla="*/ 2678504 w 5799011"/>
              <a:gd name="connsiteY7" fmla="*/ 532635 h 4276520"/>
              <a:gd name="connsiteX8" fmla="*/ 3633846 w 5799011"/>
              <a:gd name="connsiteY8" fmla="*/ 370 h 4276520"/>
              <a:gd name="connsiteX9" fmla="*/ 4643886 w 5799011"/>
              <a:gd name="connsiteY9" fmla="*/ 456450 h 4276520"/>
              <a:gd name="connsiteX10" fmla="*/ 5790194 w 5799011"/>
              <a:gd name="connsiteY10" fmla="*/ 1501626 h 4276520"/>
              <a:gd name="connsiteX11" fmla="*/ 5070727 w 5799011"/>
              <a:gd name="connsiteY11" fmla="*/ 2851782 h 4276520"/>
              <a:gd name="connsiteX0" fmla="*/ 5070727 w 5793381"/>
              <a:gd name="connsiteY0" fmla="*/ 2851413 h 4276151"/>
              <a:gd name="connsiteX1" fmla="*/ 4275290 w 5793381"/>
              <a:gd name="connsiteY1" fmla="*/ 4258104 h 4276151"/>
              <a:gd name="connsiteX2" fmla="*/ 2503193 w 5793381"/>
              <a:gd name="connsiteY2" fmla="*/ 3498220 h 4276151"/>
              <a:gd name="connsiteX3" fmla="*/ 890646 w 5793381"/>
              <a:gd name="connsiteY3" fmla="*/ 3266869 h 4276151"/>
              <a:gd name="connsiteX4" fmla="*/ 167315 w 5793381"/>
              <a:gd name="connsiteY4" fmla="*/ 2797793 h 4276151"/>
              <a:gd name="connsiteX5" fmla="*/ 85429 w 5793381"/>
              <a:gd name="connsiteY5" fmla="*/ 1760564 h 4276151"/>
              <a:gd name="connsiteX6" fmla="*/ 1201046 w 5793381"/>
              <a:gd name="connsiteY6" fmla="*/ 682885 h 4276151"/>
              <a:gd name="connsiteX7" fmla="*/ 2678504 w 5793381"/>
              <a:gd name="connsiteY7" fmla="*/ 532266 h 4276151"/>
              <a:gd name="connsiteX8" fmla="*/ 3633846 w 5793381"/>
              <a:gd name="connsiteY8" fmla="*/ 1 h 4276151"/>
              <a:gd name="connsiteX9" fmla="*/ 4831713 w 5793381"/>
              <a:gd name="connsiteY9" fmla="*/ 528454 h 4276151"/>
              <a:gd name="connsiteX10" fmla="*/ 5790194 w 5793381"/>
              <a:gd name="connsiteY10" fmla="*/ 1501257 h 4276151"/>
              <a:gd name="connsiteX11" fmla="*/ 5070727 w 5793381"/>
              <a:gd name="connsiteY11" fmla="*/ 2851413 h 427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3381" h="4276151">
                <a:moveTo>
                  <a:pt x="5070727" y="2851413"/>
                </a:moveTo>
                <a:cubicBezTo>
                  <a:pt x="4711336" y="3181234"/>
                  <a:pt x="4821493" y="4116184"/>
                  <a:pt x="4275290" y="4258104"/>
                </a:cubicBezTo>
                <a:cubicBezTo>
                  <a:pt x="3729087" y="4400024"/>
                  <a:pt x="3067300" y="3663426"/>
                  <a:pt x="2503193" y="3498220"/>
                </a:cubicBezTo>
                <a:cubicBezTo>
                  <a:pt x="1939086" y="3333014"/>
                  <a:pt x="1148876" y="3351045"/>
                  <a:pt x="890646" y="3266869"/>
                </a:cubicBezTo>
                <a:cubicBezTo>
                  <a:pt x="632416" y="3182693"/>
                  <a:pt x="301518" y="3048844"/>
                  <a:pt x="167315" y="2797793"/>
                </a:cubicBezTo>
                <a:cubicBezTo>
                  <a:pt x="33112" y="2546742"/>
                  <a:pt x="-86859" y="2113049"/>
                  <a:pt x="85429" y="1760564"/>
                </a:cubicBezTo>
                <a:cubicBezTo>
                  <a:pt x="257717" y="1408079"/>
                  <a:pt x="768867" y="887601"/>
                  <a:pt x="1201046" y="682885"/>
                </a:cubicBezTo>
                <a:cubicBezTo>
                  <a:pt x="1633225" y="478169"/>
                  <a:pt x="2273037" y="646080"/>
                  <a:pt x="2678504" y="532266"/>
                </a:cubicBezTo>
                <a:cubicBezTo>
                  <a:pt x="3083971" y="418452"/>
                  <a:pt x="3274978" y="636"/>
                  <a:pt x="3633846" y="1"/>
                </a:cubicBezTo>
                <a:cubicBezTo>
                  <a:pt x="3992714" y="-634"/>
                  <a:pt x="4403646" y="376681"/>
                  <a:pt x="4831713" y="528454"/>
                </a:cubicBezTo>
                <a:cubicBezTo>
                  <a:pt x="5259780" y="680227"/>
                  <a:pt x="5750358" y="1114097"/>
                  <a:pt x="5790194" y="1501257"/>
                </a:cubicBezTo>
                <a:cubicBezTo>
                  <a:pt x="5830030" y="1888417"/>
                  <a:pt x="5491181" y="2595923"/>
                  <a:pt x="5070727" y="2851413"/>
                </a:cubicBezTo>
                <a:close/>
              </a:path>
            </a:pathLst>
          </a:custGeom>
          <a:ln>
            <a:noFill/>
          </a:ln>
        </p:spPr>
        <p:txBody>
          <a:bodyPr/>
          <a:lstStyle/>
          <a:p>
            <a:endParaRPr lang="fi-FI" dirty="0"/>
          </a:p>
        </p:txBody>
      </p:sp>
      <p:pic>
        <p:nvPicPr>
          <p:cNvPr id="3" name="Kuva 2" descr="Valonian logo">
            <a:extLst>
              <a:ext uri="{FF2B5EF4-FFF2-40B4-BE49-F238E27FC236}">
                <a16:creationId xmlns:a16="http://schemas.microsoft.com/office/drawing/2014/main" id="{79C60B9F-1B35-F4B1-EDB1-8BD7404FE6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756973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yöreäreunainen kuva vas + 2 tekstiä oik">
    <p:bg>
      <p:bgPr>
        <a:solidFill>
          <a:schemeClr val="bg1">
            <a:lumMod val="95000"/>
          </a:schemeClr>
        </a:solidFill>
        <a:effectLst/>
      </p:bgPr>
    </p:bg>
    <p:spTree>
      <p:nvGrpSpPr>
        <p:cNvPr id="1" name=""/>
        <p:cNvGrpSpPr/>
        <p:nvPr/>
      </p:nvGrpSpPr>
      <p:grpSpPr>
        <a:xfrm>
          <a:off x="0" y="0"/>
          <a:ext cx="0" cy="0"/>
          <a:chOff x="0" y="0"/>
          <a:chExt cx="0" cy="0"/>
        </a:xfrm>
      </p:grpSpPr>
      <p:sp>
        <p:nvSpPr>
          <p:cNvPr id="3" name="Kuvan paikkamerkki 14" descr="Suuri pyöreäreunainen kuvapaikka vasemmalla">
            <a:extLst>
              <a:ext uri="{FF2B5EF4-FFF2-40B4-BE49-F238E27FC236}">
                <a16:creationId xmlns:a16="http://schemas.microsoft.com/office/drawing/2014/main" id="{22A232A4-8DAC-7044-EE3C-24B8778D4A9E}"/>
              </a:ext>
            </a:extLst>
          </p:cNvPr>
          <p:cNvSpPr>
            <a:spLocks noGrp="1"/>
          </p:cNvSpPr>
          <p:nvPr>
            <p:ph type="pic" sz="quarter" idx="17"/>
          </p:nvPr>
        </p:nvSpPr>
        <p:spPr>
          <a:xfrm>
            <a:off x="0" y="-46346"/>
            <a:ext cx="7785100" cy="6904347"/>
          </a:xfrm>
          <a:custGeom>
            <a:avLst/>
            <a:gdLst>
              <a:gd name="connsiteX0" fmla="*/ 0 w 8280400"/>
              <a:gd name="connsiteY0" fmla="*/ 0 h 6858001"/>
              <a:gd name="connsiteX1" fmla="*/ 8280400 w 8280400"/>
              <a:gd name="connsiteY1" fmla="*/ 0 h 6858001"/>
              <a:gd name="connsiteX2" fmla="*/ 8280400 w 8280400"/>
              <a:gd name="connsiteY2" fmla="*/ 6858001 h 6858001"/>
              <a:gd name="connsiteX3" fmla="*/ 0 w 8280400"/>
              <a:gd name="connsiteY3" fmla="*/ 6858001 h 6858001"/>
              <a:gd name="connsiteX4" fmla="*/ 0 w 8280400"/>
              <a:gd name="connsiteY4" fmla="*/ 0 h 6858001"/>
              <a:gd name="connsiteX0" fmla="*/ 0 w 8280400"/>
              <a:gd name="connsiteY0" fmla="*/ 0 h 6858001"/>
              <a:gd name="connsiteX1" fmla="*/ 8280400 w 8280400"/>
              <a:gd name="connsiteY1" fmla="*/ 0 h 6858001"/>
              <a:gd name="connsiteX2" fmla="*/ 8267700 w 8280400"/>
              <a:gd name="connsiteY2" fmla="*/ 939801 h 6858001"/>
              <a:gd name="connsiteX3" fmla="*/ 8280400 w 8280400"/>
              <a:gd name="connsiteY3" fmla="*/ 6858001 h 6858001"/>
              <a:gd name="connsiteX4" fmla="*/ 0 w 8280400"/>
              <a:gd name="connsiteY4" fmla="*/ 6858001 h 6858001"/>
              <a:gd name="connsiteX5" fmla="*/ 0 w 8280400"/>
              <a:gd name="connsiteY5" fmla="*/ 0 h 6858001"/>
              <a:gd name="connsiteX0" fmla="*/ 0 w 8623337"/>
              <a:gd name="connsiteY0" fmla="*/ 0 h 6858001"/>
              <a:gd name="connsiteX1" fmla="*/ 8280400 w 8623337"/>
              <a:gd name="connsiteY1" fmla="*/ 0 h 6858001"/>
              <a:gd name="connsiteX2" fmla="*/ 8623300 w 8623337"/>
              <a:gd name="connsiteY2" fmla="*/ 1219201 h 6858001"/>
              <a:gd name="connsiteX3" fmla="*/ 8280400 w 8623337"/>
              <a:gd name="connsiteY3" fmla="*/ 6858001 h 6858001"/>
              <a:gd name="connsiteX4" fmla="*/ 0 w 8623337"/>
              <a:gd name="connsiteY4" fmla="*/ 6858001 h 6858001"/>
              <a:gd name="connsiteX5" fmla="*/ 0 w 8623337"/>
              <a:gd name="connsiteY5" fmla="*/ 0 h 6858001"/>
              <a:gd name="connsiteX0" fmla="*/ 0 w 8823686"/>
              <a:gd name="connsiteY0" fmla="*/ 0 h 6858001"/>
              <a:gd name="connsiteX1" fmla="*/ 8280400 w 8823686"/>
              <a:gd name="connsiteY1" fmla="*/ 0 h 6858001"/>
              <a:gd name="connsiteX2" fmla="*/ 8623300 w 8823686"/>
              <a:gd name="connsiteY2" fmla="*/ 1219201 h 6858001"/>
              <a:gd name="connsiteX3" fmla="*/ 7975600 w 8823686"/>
              <a:gd name="connsiteY3" fmla="*/ 3683001 h 6858001"/>
              <a:gd name="connsiteX4" fmla="*/ 8280400 w 8823686"/>
              <a:gd name="connsiteY4" fmla="*/ 6858001 h 6858001"/>
              <a:gd name="connsiteX5" fmla="*/ 0 w 8823686"/>
              <a:gd name="connsiteY5" fmla="*/ 6858001 h 6858001"/>
              <a:gd name="connsiteX6" fmla="*/ 0 w 8823686"/>
              <a:gd name="connsiteY6" fmla="*/ 0 h 6858001"/>
              <a:gd name="connsiteX0" fmla="*/ 0 w 8823686"/>
              <a:gd name="connsiteY0" fmla="*/ 25400 h 6883401"/>
              <a:gd name="connsiteX1" fmla="*/ 7772400 w 8823686"/>
              <a:gd name="connsiteY1" fmla="*/ 0 h 6883401"/>
              <a:gd name="connsiteX2" fmla="*/ 8623300 w 8823686"/>
              <a:gd name="connsiteY2" fmla="*/ 1244601 h 6883401"/>
              <a:gd name="connsiteX3" fmla="*/ 7975600 w 8823686"/>
              <a:gd name="connsiteY3" fmla="*/ 3708401 h 6883401"/>
              <a:gd name="connsiteX4" fmla="*/ 8280400 w 8823686"/>
              <a:gd name="connsiteY4" fmla="*/ 6883401 h 6883401"/>
              <a:gd name="connsiteX5" fmla="*/ 0 w 8823686"/>
              <a:gd name="connsiteY5" fmla="*/ 6883401 h 6883401"/>
              <a:gd name="connsiteX6" fmla="*/ 0 w 8823686"/>
              <a:gd name="connsiteY6" fmla="*/ 25400 h 6883401"/>
              <a:gd name="connsiteX0" fmla="*/ 0 w 8823686"/>
              <a:gd name="connsiteY0" fmla="*/ 25400 h 6883401"/>
              <a:gd name="connsiteX1" fmla="*/ 7772400 w 8823686"/>
              <a:gd name="connsiteY1" fmla="*/ 0 h 6883401"/>
              <a:gd name="connsiteX2" fmla="*/ 8394700 w 8823686"/>
              <a:gd name="connsiteY2" fmla="*/ 1206501 h 6883401"/>
              <a:gd name="connsiteX3" fmla="*/ 7975600 w 8823686"/>
              <a:gd name="connsiteY3" fmla="*/ 3708401 h 6883401"/>
              <a:gd name="connsiteX4" fmla="*/ 8280400 w 8823686"/>
              <a:gd name="connsiteY4" fmla="*/ 6883401 h 6883401"/>
              <a:gd name="connsiteX5" fmla="*/ 0 w 8823686"/>
              <a:gd name="connsiteY5" fmla="*/ 6883401 h 6883401"/>
              <a:gd name="connsiteX6" fmla="*/ 0 w 8823686"/>
              <a:gd name="connsiteY6" fmla="*/ 25400 h 6883401"/>
              <a:gd name="connsiteX0" fmla="*/ 0 w 8978046"/>
              <a:gd name="connsiteY0" fmla="*/ 25400 h 6883401"/>
              <a:gd name="connsiteX1" fmla="*/ 7772400 w 8978046"/>
              <a:gd name="connsiteY1" fmla="*/ 0 h 6883401"/>
              <a:gd name="connsiteX2" fmla="*/ 8394700 w 8978046"/>
              <a:gd name="connsiteY2" fmla="*/ 1206501 h 6883401"/>
              <a:gd name="connsiteX3" fmla="*/ 7975600 w 8978046"/>
              <a:gd name="connsiteY3" fmla="*/ 3708401 h 6883401"/>
              <a:gd name="connsiteX4" fmla="*/ 8547099 w 8978046"/>
              <a:gd name="connsiteY4" fmla="*/ 4533901 h 6883401"/>
              <a:gd name="connsiteX5" fmla="*/ 8280400 w 8978046"/>
              <a:gd name="connsiteY5" fmla="*/ 6883401 h 6883401"/>
              <a:gd name="connsiteX6" fmla="*/ 0 w 8978046"/>
              <a:gd name="connsiteY6" fmla="*/ 6883401 h 6883401"/>
              <a:gd name="connsiteX7" fmla="*/ 0 w 8978046"/>
              <a:gd name="connsiteY7" fmla="*/ 25400 h 6883401"/>
              <a:gd name="connsiteX0" fmla="*/ 0 w 8978046"/>
              <a:gd name="connsiteY0" fmla="*/ 25400 h 6883401"/>
              <a:gd name="connsiteX1" fmla="*/ 7772400 w 8978046"/>
              <a:gd name="connsiteY1" fmla="*/ 0 h 6883401"/>
              <a:gd name="connsiteX2" fmla="*/ 8289694 w 8978046"/>
              <a:gd name="connsiteY2" fmla="*/ 685801 h 6883401"/>
              <a:gd name="connsiteX3" fmla="*/ 7975600 w 8978046"/>
              <a:gd name="connsiteY3" fmla="*/ 3708401 h 6883401"/>
              <a:gd name="connsiteX4" fmla="*/ 8547099 w 8978046"/>
              <a:gd name="connsiteY4" fmla="*/ 4533901 h 6883401"/>
              <a:gd name="connsiteX5" fmla="*/ 8280400 w 8978046"/>
              <a:gd name="connsiteY5" fmla="*/ 6883401 h 6883401"/>
              <a:gd name="connsiteX6" fmla="*/ 0 w 8978046"/>
              <a:gd name="connsiteY6" fmla="*/ 6883401 h 6883401"/>
              <a:gd name="connsiteX7" fmla="*/ 0 w 8978046"/>
              <a:gd name="connsiteY7" fmla="*/ 25400 h 6883401"/>
              <a:gd name="connsiteX0" fmla="*/ 0 w 8978046"/>
              <a:gd name="connsiteY0" fmla="*/ 25400 h 6883401"/>
              <a:gd name="connsiteX1" fmla="*/ 7772400 w 8978046"/>
              <a:gd name="connsiteY1" fmla="*/ 0 h 6883401"/>
              <a:gd name="connsiteX2" fmla="*/ 8127495 w 8978046"/>
              <a:gd name="connsiteY2" fmla="*/ 241301 h 6883401"/>
              <a:gd name="connsiteX3" fmla="*/ 8289694 w 8978046"/>
              <a:gd name="connsiteY3" fmla="*/ 685801 h 6883401"/>
              <a:gd name="connsiteX4" fmla="*/ 7975600 w 8978046"/>
              <a:gd name="connsiteY4" fmla="*/ 3708401 h 6883401"/>
              <a:gd name="connsiteX5" fmla="*/ 8547099 w 8978046"/>
              <a:gd name="connsiteY5" fmla="*/ 4533901 h 6883401"/>
              <a:gd name="connsiteX6" fmla="*/ 8280400 w 8978046"/>
              <a:gd name="connsiteY6" fmla="*/ 6883401 h 6883401"/>
              <a:gd name="connsiteX7" fmla="*/ 0 w 8978046"/>
              <a:gd name="connsiteY7" fmla="*/ 6883401 h 6883401"/>
              <a:gd name="connsiteX8" fmla="*/ 0 w 8978046"/>
              <a:gd name="connsiteY8" fmla="*/ 25400 h 6883401"/>
              <a:gd name="connsiteX0" fmla="*/ 0 w 8978046"/>
              <a:gd name="connsiteY0" fmla="*/ 25400 h 6883401"/>
              <a:gd name="connsiteX1" fmla="*/ 7772400 w 8978046"/>
              <a:gd name="connsiteY1" fmla="*/ 0 h 6883401"/>
              <a:gd name="connsiteX2" fmla="*/ 8127495 w 8978046"/>
              <a:gd name="connsiteY2" fmla="*/ 241301 h 6883401"/>
              <a:gd name="connsiteX3" fmla="*/ 8289694 w 8978046"/>
              <a:gd name="connsiteY3" fmla="*/ 685801 h 6883401"/>
              <a:gd name="connsiteX4" fmla="*/ 7975600 w 8978046"/>
              <a:gd name="connsiteY4" fmla="*/ 3708401 h 6883401"/>
              <a:gd name="connsiteX5" fmla="*/ 8547099 w 8978046"/>
              <a:gd name="connsiteY5" fmla="*/ 4533901 h 6883401"/>
              <a:gd name="connsiteX6" fmla="*/ 8280400 w 8978046"/>
              <a:gd name="connsiteY6" fmla="*/ 6883401 h 6883401"/>
              <a:gd name="connsiteX7" fmla="*/ 0 w 8978046"/>
              <a:gd name="connsiteY7" fmla="*/ 6883401 h 6883401"/>
              <a:gd name="connsiteX8" fmla="*/ 0 w 8978046"/>
              <a:gd name="connsiteY8" fmla="*/ 25400 h 6883401"/>
              <a:gd name="connsiteX0" fmla="*/ 0 w 8978046"/>
              <a:gd name="connsiteY0" fmla="*/ 25400 h 6883401"/>
              <a:gd name="connsiteX1" fmla="*/ 7772400 w 8978046"/>
              <a:gd name="connsiteY1" fmla="*/ 0 h 6883401"/>
              <a:gd name="connsiteX2" fmla="*/ 8127495 w 8978046"/>
              <a:gd name="connsiteY2" fmla="*/ 241301 h 6883401"/>
              <a:gd name="connsiteX3" fmla="*/ 8289694 w 8978046"/>
              <a:gd name="connsiteY3" fmla="*/ 685801 h 6883401"/>
              <a:gd name="connsiteX4" fmla="*/ 7975600 w 8978046"/>
              <a:gd name="connsiteY4" fmla="*/ 3708401 h 6883401"/>
              <a:gd name="connsiteX5" fmla="*/ 8547099 w 8978046"/>
              <a:gd name="connsiteY5" fmla="*/ 4533901 h 6883401"/>
              <a:gd name="connsiteX6" fmla="*/ 8280400 w 8978046"/>
              <a:gd name="connsiteY6" fmla="*/ 6883401 h 6883401"/>
              <a:gd name="connsiteX7" fmla="*/ 0 w 8978046"/>
              <a:gd name="connsiteY7" fmla="*/ 6883401 h 6883401"/>
              <a:gd name="connsiteX8" fmla="*/ 0 w 8978046"/>
              <a:gd name="connsiteY8" fmla="*/ 25400 h 6883401"/>
              <a:gd name="connsiteX0" fmla="*/ 0 w 8978046"/>
              <a:gd name="connsiteY0" fmla="*/ 25400 h 6883401"/>
              <a:gd name="connsiteX1" fmla="*/ 7772400 w 8978046"/>
              <a:gd name="connsiteY1" fmla="*/ 0 h 6883401"/>
              <a:gd name="connsiteX2" fmla="*/ 8127495 w 8978046"/>
              <a:gd name="connsiteY2" fmla="*/ 241301 h 6883401"/>
              <a:gd name="connsiteX3" fmla="*/ 8289694 w 8978046"/>
              <a:gd name="connsiteY3" fmla="*/ 685801 h 6883401"/>
              <a:gd name="connsiteX4" fmla="*/ 7975600 w 8978046"/>
              <a:gd name="connsiteY4" fmla="*/ 3708401 h 6883401"/>
              <a:gd name="connsiteX5" fmla="*/ 8547099 w 8978046"/>
              <a:gd name="connsiteY5" fmla="*/ 4533901 h 6883401"/>
              <a:gd name="connsiteX6" fmla="*/ 8280400 w 8978046"/>
              <a:gd name="connsiteY6" fmla="*/ 6883401 h 6883401"/>
              <a:gd name="connsiteX7" fmla="*/ 0 w 8978046"/>
              <a:gd name="connsiteY7" fmla="*/ 6883401 h 6883401"/>
              <a:gd name="connsiteX8" fmla="*/ 0 w 8978046"/>
              <a:gd name="connsiteY8" fmla="*/ 25400 h 6883401"/>
              <a:gd name="connsiteX0" fmla="*/ 0 w 8978046"/>
              <a:gd name="connsiteY0" fmla="*/ 25400 h 6883401"/>
              <a:gd name="connsiteX1" fmla="*/ 7772400 w 8978046"/>
              <a:gd name="connsiteY1" fmla="*/ 0 h 6883401"/>
              <a:gd name="connsiteX2" fmla="*/ 8127495 w 8978046"/>
              <a:gd name="connsiteY2" fmla="*/ 241301 h 6883401"/>
              <a:gd name="connsiteX3" fmla="*/ 8289694 w 8978046"/>
              <a:gd name="connsiteY3" fmla="*/ 685801 h 6883401"/>
              <a:gd name="connsiteX4" fmla="*/ 7975600 w 8978046"/>
              <a:gd name="connsiteY4" fmla="*/ 3708401 h 6883401"/>
              <a:gd name="connsiteX5" fmla="*/ 8547099 w 8978046"/>
              <a:gd name="connsiteY5" fmla="*/ 4533901 h 6883401"/>
              <a:gd name="connsiteX6" fmla="*/ 8280400 w 8978046"/>
              <a:gd name="connsiteY6" fmla="*/ 6883401 h 6883401"/>
              <a:gd name="connsiteX7" fmla="*/ 0 w 8978046"/>
              <a:gd name="connsiteY7" fmla="*/ 6883401 h 6883401"/>
              <a:gd name="connsiteX8" fmla="*/ 0 w 8978046"/>
              <a:gd name="connsiteY8" fmla="*/ 25400 h 6883401"/>
              <a:gd name="connsiteX0" fmla="*/ 0 w 8978046"/>
              <a:gd name="connsiteY0" fmla="*/ 25400 h 6883401"/>
              <a:gd name="connsiteX1" fmla="*/ 7772400 w 8978046"/>
              <a:gd name="connsiteY1" fmla="*/ 0 h 6883401"/>
              <a:gd name="connsiteX2" fmla="*/ 8127495 w 8978046"/>
              <a:gd name="connsiteY2" fmla="*/ 241301 h 6883401"/>
              <a:gd name="connsiteX3" fmla="*/ 8289694 w 8978046"/>
              <a:gd name="connsiteY3" fmla="*/ 685801 h 6883401"/>
              <a:gd name="connsiteX4" fmla="*/ 7975600 w 8978046"/>
              <a:gd name="connsiteY4" fmla="*/ 3708401 h 6883401"/>
              <a:gd name="connsiteX5" fmla="*/ 8547099 w 8978046"/>
              <a:gd name="connsiteY5" fmla="*/ 4533901 h 6883401"/>
              <a:gd name="connsiteX6" fmla="*/ 8280400 w 8978046"/>
              <a:gd name="connsiteY6" fmla="*/ 6883401 h 6883401"/>
              <a:gd name="connsiteX7" fmla="*/ 0 w 8978046"/>
              <a:gd name="connsiteY7" fmla="*/ 6883401 h 6883401"/>
              <a:gd name="connsiteX8" fmla="*/ 0 w 8978046"/>
              <a:gd name="connsiteY8" fmla="*/ 25400 h 6883401"/>
              <a:gd name="connsiteX0" fmla="*/ 0 w 8978046"/>
              <a:gd name="connsiteY0" fmla="*/ 25400 h 6883401"/>
              <a:gd name="connsiteX1" fmla="*/ 7772400 w 8978046"/>
              <a:gd name="connsiteY1" fmla="*/ 0 h 6883401"/>
              <a:gd name="connsiteX2" fmla="*/ 8127495 w 8978046"/>
              <a:gd name="connsiteY2" fmla="*/ 241301 h 6883401"/>
              <a:gd name="connsiteX3" fmla="*/ 8289694 w 8978046"/>
              <a:gd name="connsiteY3" fmla="*/ 685801 h 6883401"/>
              <a:gd name="connsiteX4" fmla="*/ 7975600 w 8978046"/>
              <a:gd name="connsiteY4" fmla="*/ 3708401 h 6883401"/>
              <a:gd name="connsiteX5" fmla="*/ 8547099 w 8978046"/>
              <a:gd name="connsiteY5" fmla="*/ 4533901 h 6883401"/>
              <a:gd name="connsiteX6" fmla="*/ 8280400 w 8978046"/>
              <a:gd name="connsiteY6" fmla="*/ 6883401 h 6883401"/>
              <a:gd name="connsiteX7" fmla="*/ 0 w 8978046"/>
              <a:gd name="connsiteY7" fmla="*/ 6883401 h 6883401"/>
              <a:gd name="connsiteX8" fmla="*/ 0 w 8978046"/>
              <a:gd name="connsiteY8" fmla="*/ 25400 h 6883401"/>
              <a:gd name="connsiteX0" fmla="*/ 0 w 8788545"/>
              <a:gd name="connsiteY0" fmla="*/ 25400 h 6883401"/>
              <a:gd name="connsiteX1" fmla="*/ 7772400 w 8788545"/>
              <a:gd name="connsiteY1" fmla="*/ 0 h 6883401"/>
              <a:gd name="connsiteX2" fmla="*/ 8127495 w 8788545"/>
              <a:gd name="connsiteY2" fmla="*/ 241301 h 6883401"/>
              <a:gd name="connsiteX3" fmla="*/ 8289694 w 8788545"/>
              <a:gd name="connsiteY3" fmla="*/ 685801 h 6883401"/>
              <a:gd name="connsiteX4" fmla="*/ 7975600 w 8788545"/>
              <a:gd name="connsiteY4" fmla="*/ 3708401 h 6883401"/>
              <a:gd name="connsiteX5" fmla="*/ 8547099 w 8788545"/>
              <a:gd name="connsiteY5" fmla="*/ 4533901 h 6883401"/>
              <a:gd name="connsiteX6" fmla="*/ 8280400 w 8788545"/>
              <a:gd name="connsiteY6" fmla="*/ 6883401 h 6883401"/>
              <a:gd name="connsiteX7" fmla="*/ 0 w 8788545"/>
              <a:gd name="connsiteY7" fmla="*/ 6883401 h 6883401"/>
              <a:gd name="connsiteX8" fmla="*/ 0 w 8788545"/>
              <a:gd name="connsiteY8" fmla="*/ 25400 h 6883401"/>
              <a:gd name="connsiteX0" fmla="*/ 0 w 8788545"/>
              <a:gd name="connsiteY0" fmla="*/ 25400 h 6883401"/>
              <a:gd name="connsiteX1" fmla="*/ 7558246 w 8788545"/>
              <a:gd name="connsiteY1" fmla="*/ 0 h 6883401"/>
              <a:gd name="connsiteX2" fmla="*/ 8127495 w 8788545"/>
              <a:gd name="connsiteY2" fmla="*/ 241301 h 6883401"/>
              <a:gd name="connsiteX3" fmla="*/ 8289694 w 8788545"/>
              <a:gd name="connsiteY3" fmla="*/ 685801 h 6883401"/>
              <a:gd name="connsiteX4" fmla="*/ 7975600 w 8788545"/>
              <a:gd name="connsiteY4" fmla="*/ 3708401 h 6883401"/>
              <a:gd name="connsiteX5" fmla="*/ 8547099 w 8788545"/>
              <a:gd name="connsiteY5" fmla="*/ 4533901 h 6883401"/>
              <a:gd name="connsiteX6" fmla="*/ 8280400 w 8788545"/>
              <a:gd name="connsiteY6" fmla="*/ 6883401 h 6883401"/>
              <a:gd name="connsiteX7" fmla="*/ 0 w 8788545"/>
              <a:gd name="connsiteY7" fmla="*/ 6883401 h 6883401"/>
              <a:gd name="connsiteX8" fmla="*/ 0 w 8788545"/>
              <a:gd name="connsiteY8" fmla="*/ 25400 h 6883401"/>
              <a:gd name="connsiteX0" fmla="*/ 0 w 8788545"/>
              <a:gd name="connsiteY0" fmla="*/ 39043 h 6897044"/>
              <a:gd name="connsiteX1" fmla="*/ 7558246 w 8788545"/>
              <a:gd name="connsiteY1" fmla="*/ 13643 h 6897044"/>
              <a:gd name="connsiteX2" fmla="*/ 8127495 w 8788545"/>
              <a:gd name="connsiteY2" fmla="*/ 254944 h 6897044"/>
              <a:gd name="connsiteX3" fmla="*/ 8289694 w 8788545"/>
              <a:gd name="connsiteY3" fmla="*/ 699444 h 6897044"/>
              <a:gd name="connsiteX4" fmla="*/ 7975600 w 8788545"/>
              <a:gd name="connsiteY4" fmla="*/ 3722044 h 6897044"/>
              <a:gd name="connsiteX5" fmla="*/ 8547099 w 8788545"/>
              <a:gd name="connsiteY5" fmla="*/ 4547544 h 6897044"/>
              <a:gd name="connsiteX6" fmla="*/ 8280400 w 8788545"/>
              <a:gd name="connsiteY6" fmla="*/ 6897044 h 6897044"/>
              <a:gd name="connsiteX7" fmla="*/ 0 w 8788545"/>
              <a:gd name="connsiteY7" fmla="*/ 6897044 h 6897044"/>
              <a:gd name="connsiteX8" fmla="*/ 0 w 8788545"/>
              <a:gd name="connsiteY8" fmla="*/ 39043 h 6897044"/>
              <a:gd name="connsiteX0" fmla="*/ 0 w 8788545"/>
              <a:gd name="connsiteY0" fmla="*/ 35462 h 6893463"/>
              <a:gd name="connsiteX1" fmla="*/ 7558246 w 8788545"/>
              <a:gd name="connsiteY1" fmla="*/ 10062 h 6893463"/>
              <a:gd name="connsiteX2" fmla="*/ 7896866 w 8788545"/>
              <a:gd name="connsiteY2" fmla="*/ 378363 h 6893463"/>
              <a:gd name="connsiteX3" fmla="*/ 8289694 w 8788545"/>
              <a:gd name="connsiteY3" fmla="*/ 695863 h 6893463"/>
              <a:gd name="connsiteX4" fmla="*/ 7975600 w 8788545"/>
              <a:gd name="connsiteY4" fmla="*/ 3718463 h 6893463"/>
              <a:gd name="connsiteX5" fmla="*/ 8547099 w 8788545"/>
              <a:gd name="connsiteY5" fmla="*/ 4543963 h 6893463"/>
              <a:gd name="connsiteX6" fmla="*/ 8280400 w 8788545"/>
              <a:gd name="connsiteY6" fmla="*/ 6893463 h 6893463"/>
              <a:gd name="connsiteX7" fmla="*/ 0 w 8788545"/>
              <a:gd name="connsiteY7" fmla="*/ 6893463 h 6893463"/>
              <a:gd name="connsiteX8" fmla="*/ 0 w 8788545"/>
              <a:gd name="connsiteY8" fmla="*/ 35462 h 6893463"/>
              <a:gd name="connsiteX0" fmla="*/ 0 w 8788545"/>
              <a:gd name="connsiteY0" fmla="*/ 62576 h 6920577"/>
              <a:gd name="connsiteX1" fmla="*/ 7558246 w 8788545"/>
              <a:gd name="connsiteY1" fmla="*/ 37176 h 6920577"/>
              <a:gd name="connsiteX2" fmla="*/ 7748605 w 8788545"/>
              <a:gd name="connsiteY2" fmla="*/ 49877 h 6920577"/>
              <a:gd name="connsiteX3" fmla="*/ 8289694 w 8788545"/>
              <a:gd name="connsiteY3" fmla="*/ 722977 h 6920577"/>
              <a:gd name="connsiteX4" fmla="*/ 7975600 w 8788545"/>
              <a:gd name="connsiteY4" fmla="*/ 3745577 h 6920577"/>
              <a:gd name="connsiteX5" fmla="*/ 8547099 w 8788545"/>
              <a:gd name="connsiteY5" fmla="*/ 4571077 h 6920577"/>
              <a:gd name="connsiteX6" fmla="*/ 8280400 w 8788545"/>
              <a:gd name="connsiteY6" fmla="*/ 6920577 h 6920577"/>
              <a:gd name="connsiteX7" fmla="*/ 0 w 8788545"/>
              <a:gd name="connsiteY7" fmla="*/ 6920577 h 6920577"/>
              <a:gd name="connsiteX8" fmla="*/ 0 w 8788545"/>
              <a:gd name="connsiteY8"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4 w 8788545"/>
              <a:gd name="connsiteY3" fmla="*/ 722977 h 6920577"/>
              <a:gd name="connsiteX4" fmla="*/ 7975600 w 8788545"/>
              <a:gd name="connsiteY4" fmla="*/ 3745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4 w 8788545"/>
              <a:gd name="connsiteY3" fmla="*/ 722977 h 6920577"/>
              <a:gd name="connsiteX4" fmla="*/ 7975600 w 8788545"/>
              <a:gd name="connsiteY4" fmla="*/ 3745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4 w 8788545"/>
              <a:gd name="connsiteY3" fmla="*/ 722977 h 6920577"/>
              <a:gd name="connsiteX4" fmla="*/ 7975600 w 8788545"/>
              <a:gd name="connsiteY4" fmla="*/ 3745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4 w 8788545"/>
              <a:gd name="connsiteY3" fmla="*/ 722977 h 6920577"/>
              <a:gd name="connsiteX4" fmla="*/ 7975600 w 8788545"/>
              <a:gd name="connsiteY4" fmla="*/ 3745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4 w 8788545"/>
              <a:gd name="connsiteY3" fmla="*/ 722977 h 6920577"/>
              <a:gd name="connsiteX4" fmla="*/ 7975600 w 8788545"/>
              <a:gd name="connsiteY4" fmla="*/ 3745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4 w 8788545"/>
              <a:gd name="connsiteY3" fmla="*/ 722977 h 6920577"/>
              <a:gd name="connsiteX4" fmla="*/ 8403362 w 8788545"/>
              <a:gd name="connsiteY4" fmla="*/ 2856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4 w 8788545"/>
              <a:gd name="connsiteY3" fmla="*/ 722977 h 6920577"/>
              <a:gd name="connsiteX4" fmla="*/ 8403362 w 8788545"/>
              <a:gd name="connsiteY4" fmla="*/ 2856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5 w 8788545"/>
              <a:gd name="connsiteY3" fmla="*/ 710277 h 6920577"/>
              <a:gd name="connsiteX4" fmla="*/ 8403362 w 8788545"/>
              <a:gd name="connsiteY4" fmla="*/ 2856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88545"/>
              <a:gd name="connsiteY0" fmla="*/ 62576 h 6920577"/>
              <a:gd name="connsiteX1" fmla="*/ 7558246 w 8788545"/>
              <a:gd name="connsiteY1" fmla="*/ 37176 h 6920577"/>
              <a:gd name="connsiteX2" fmla="*/ 7748605 w 8788545"/>
              <a:gd name="connsiteY2" fmla="*/ 49877 h 6920577"/>
              <a:gd name="connsiteX3" fmla="*/ 8289695 w 8788545"/>
              <a:gd name="connsiteY3" fmla="*/ 710277 h 6920577"/>
              <a:gd name="connsiteX4" fmla="*/ 8403362 w 8788545"/>
              <a:gd name="connsiteY4" fmla="*/ 2856577 h 6920577"/>
              <a:gd name="connsiteX5" fmla="*/ 8220268 w 8788545"/>
              <a:gd name="connsiteY5" fmla="*/ 4151977 h 6920577"/>
              <a:gd name="connsiteX6" fmla="*/ 8547099 w 8788545"/>
              <a:gd name="connsiteY6" fmla="*/ 4571077 h 6920577"/>
              <a:gd name="connsiteX7" fmla="*/ 8280400 w 8788545"/>
              <a:gd name="connsiteY7" fmla="*/ 6920577 h 6920577"/>
              <a:gd name="connsiteX8" fmla="*/ 0 w 8788545"/>
              <a:gd name="connsiteY8" fmla="*/ 6920577 h 6920577"/>
              <a:gd name="connsiteX9" fmla="*/ 0 w 8788545"/>
              <a:gd name="connsiteY9" fmla="*/ 62576 h 6920577"/>
              <a:gd name="connsiteX0" fmla="*/ 0 w 8777580"/>
              <a:gd name="connsiteY0" fmla="*/ 62576 h 6920577"/>
              <a:gd name="connsiteX1" fmla="*/ 7558246 w 8777580"/>
              <a:gd name="connsiteY1" fmla="*/ 37176 h 6920577"/>
              <a:gd name="connsiteX2" fmla="*/ 7748605 w 8777580"/>
              <a:gd name="connsiteY2" fmla="*/ 49877 h 6920577"/>
              <a:gd name="connsiteX3" fmla="*/ 8289695 w 8777580"/>
              <a:gd name="connsiteY3" fmla="*/ 710277 h 6920577"/>
              <a:gd name="connsiteX4" fmla="*/ 8403362 w 8777580"/>
              <a:gd name="connsiteY4" fmla="*/ 2856577 h 6920577"/>
              <a:gd name="connsiteX5" fmla="*/ 8220268 w 8777580"/>
              <a:gd name="connsiteY5" fmla="*/ 4151977 h 6920577"/>
              <a:gd name="connsiteX6" fmla="*/ 8488768 w 8777580"/>
              <a:gd name="connsiteY6" fmla="*/ 5002877 h 6920577"/>
              <a:gd name="connsiteX7" fmla="*/ 8280400 w 8777580"/>
              <a:gd name="connsiteY7" fmla="*/ 6920577 h 6920577"/>
              <a:gd name="connsiteX8" fmla="*/ 0 w 8777580"/>
              <a:gd name="connsiteY8" fmla="*/ 6920577 h 6920577"/>
              <a:gd name="connsiteX9" fmla="*/ 0 w 8777580"/>
              <a:gd name="connsiteY9" fmla="*/ 62576 h 6920577"/>
              <a:gd name="connsiteX0" fmla="*/ 0 w 8777580"/>
              <a:gd name="connsiteY0" fmla="*/ 62576 h 6920577"/>
              <a:gd name="connsiteX1" fmla="*/ 7558246 w 8777580"/>
              <a:gd name="connsiteY1" fmla="*/ 37176 h 6920577"/>
              <a:gd name="connsiteX2" fmla="*/ 7748605 w 8777580"/>
              <a:gd name="connsiteY2" fmla="*/ 49877 h 6920577"/>
              <a:gd name="connsiteX3" fmla="*/ 8289695 w 8777580"/>
              <a:gd name="connsiteY3" fmla="*/ 710277 h 6920577"/>
              <a:gd name="connsiteX4" fmla="*/ 8403362 w 8777580"/>
              <a:gd name="connsiteY4" fmla="*/ 2856577 h 6920577"/>
              <a:gd name="connsiteX5" fmla="*/ 8220268 w 8777580"/>
              <a:gd name="connsiteY5" fmla="*/ 4151977 h 6920577"/>
              <a:gd name="connsiteX6" fmla="*/ 8488768 w 8777580"/>
              <a:gd name="connsiteY6" fmla="*/ 5002877 h 6920577"/>
              <a:gd name="connsiteX7" fmla="*/ 8280400 w 8777580"/>
              <a:gd name="connsiteY7" fmla="*/ 6920577 h 6920577"/>
              <a:gd name="connsiteX8" fmla="*/ 0 w 8777580"/>
              <a:gd name="connsiteY8" fmla="*/ 6920577 h 6920577"/>
              <a:gd name="connsiteX9" fmla="*/ 0 w 8777580"/>
              <a:gd name="connsiteY9" fmla="*/ 62576 h 6920577"/>
              <a:gd name="connsiteX0" fmla="*/ 0 w 8767100"/>
              <a:gd name="connsiteY0" fmla="*/ 62576 h 6920577"/>
              <a:gd name="connsiteX1" fmla="*/ 7558246 w 8767100"/>
              <a:gd name="connsiteY1" fmla="*/ 37176 h 6920577"/>
              <a:gd name="connsiteX2" fmla="*/ 7748605 w 8767100"/>
              <a:gd name="connsiteY2" fmla="*/ 49877 h 6920577"/>
              <a:gd name="connsiteX3" fmla="*/ 8289695 w 8767100"/>
              <a:gd name="connsiteY3" fmla="*/ 710277 h 6920577"/>
              <a:gd name="connsiteX4" fmla="*/ 8403362 w 8767100"/>
              <a:gd name="connsiteY4" fmla="*/ 2856577 h 6920577"/>
              <a:gd name="connsiteX5" fmla="*/ 8220268 w 8767100"/>
              <a:gd name="connsiteY5" fmla="*/ 4151977 h 6920577"/>
              <a:gd name="connsiteX6" fmla="*/ 8430437 w 8767100"/>
              <a:gd name="connsiteY6" fmla="*/ 5256877 h 6920577"/>
              <a:gd name="connsiteX7" fmla="*/ 8280400 w 8767100"/>
              <a:gd name="connsiteY7" fmla="*/ 6920577 h 6920577"/>
              <a:gd name="connsiteX8" fmla="*/ 0 w 8767100"/>
              <a:gd name="connsiteY8" fmla="*/ 6920577 h 6920577"/>
              <a:gd name="connsiteX9" fmla="*/ 0 w 8767100"/>
              <a:gd name="connsiteY9" fmla="*/ 62576 h 6920577"/>
              <a:gd name="connsiteX0" fmla="*/ 0 w 8820458"/>
              <a:gd name="connsiteY0" fmla="*/ 62576 h 6920577"/>
              <a:gd name="connsiteX1" fmla="*/ 7558246 w 8820458"/>
              <a:gd name="connsiteY1" fmla="*/ 37176 h 6920577"/>
              <a:gd name="connsiteX2" fmla="*/ 7748605 w 8820458"/>
              <a:gd name="connsiteY2" fmla="*/ 49877 h 6920577"/>
              <a:gd name="connsiteX3" fmla="*/ 8289695 w 8820458"/>
              <a:gd name="connsiteY3" fmla="*/ 710277 h 6920577"/>
              <a:gd name="connsiteX4" fmla="*/ 8403362 w 8820458"/>
              <a:gd name="connsiteY4" fmla="*/ 2856577 h 6920577"/>
              <a:gd name="connsiteX5" fmla="*/ 8220268 w 8820458"/>
              <a:gd name="connsiteY5" fmla="*/ 4151977 h 6920577"/>
              <a:gd name="connsiteX6" fmla="*/ 8430437 w 8820458"/>
              <a:gd name="connsiteY6" fmla="*/ 5256877 h 6920577"/>
              <a:gd name="connsiteX7" fmla="*/ 8280400 w 8820458"/>
              <a:gd name="connsiteY7" fmla="*/ 6920577 h 6920577"/>
              <a:gd name="connsiteX8" fmla="*/ 0 w 8820458"/>
              <a:gd name="connsiteY8" fmla="*/ 6920577 h 6920577"/>
              <a:gd name="connsiteX9" fmla="*/ 0 w 8820458"/>
              <a:gd name="connsiteY9" fmla="*/ 62576 h 6920577"/>
              <a:gd name="connsiteX0" fmla="*/ 0 w 8820458"/>
              <a:gd name="connsiteY0" fmla="*/ 62576 h 6920577"/>
              <a:gd name="connsiteX1" fmla="*/ 7558246 w 8820458"/>
              <a:gd name="connsiteY1" fmla="*/ 37176 h 6920577"/>
              <a:gd name="connsiteX2" fmla="*/ 7748605 w 8820458"/>
              <a:gd name="connsiteY2" fmla="*/ 49877 h 6920577"/>
              <a:gd name="connsiteX3" fmla="*/ 8289695 w 8820458"/>
              <a:gd name="connsiteY3" fmla="*/ 710277 h 6920577"/>
              <a:gd name="connsiteX4" fmla="*/ 8403362 w 8820458"/>
              <a:gd name="connsiteY4" fmla="*/ 2856577 h 6920577"/>
              <a:gd name="connsiteX5" fmla="*/ 8220268 w 8820458"/>
              <a:gd name="connsiteY5" fmla="*/ 4151977 h 6920577"/>
              <a:gd name="connsiteX6" fmla="*/ 8430437 w 8820458"/>
              <a:gd name="connsiteY6" fmla="*/ 5256877 h 6920577"/>
              <a:gd name="connsiteX7" fmla="*/ 8280400 w 8820458"/>
              <a:gd name="connsiteY7" fmla="*/ 6920577 h 6920577"/>
              <a:gd name="connsiteX8" fmla="*/ 0 w 8820458"/>
              <a:gd name="connsiteY8" fmla="*/ 6920577 h 6920577"/>
              <a:gd name="connsiteX9" fmla="*/ 0 w 8820458"/>
              <a:gd name="connsiteY9" fmla="*/ 62576 h 6920577"/>
              <a:gd name="connsiteX0" fmla="*/ 0 w 8994993"/>
              <a:gd name="connsiteY0" fmla="*/ 62576 h 6920577"/>
              <a:gd name="connsiteX1" fmla="*/ 7558246 w 8994993"/>
              <a:gd name="connsiteY1" fmla="*/ 37176 h 6920577"/>
              <a:gd name="connsiteX2" fmla="*/ 7748605 w 8994993"/>
              <a:gd name="connsiteY2" fmla="*/ 49877 h 6920577"/>
              <a:gd name="connsiteX3" fmla="*/ 8289695 w 8994993"/>
              <a:gd name="connsiteY3" fmla="*/ 710277 h 6920577"/>
              <a:gd name="connsiteX4" fmla="*/ 8403362 w 8994993"/>
              <a:gd name="connsiteY4" fmla="*/ 2856577 h 6920577"/>
              <a:gd name="connsiteX5" fmla="*/ 8900797 w 8994993"/>
              <a:gd name="connsiteY5" fmla="*/ 4596477 h 6920577"/>
              <a:gd name="connsiteX6" fmla="*/ 8430437 w 8994993"/>
              <a:gd name="connsiteY6" fmla="*/ 5256877 h 6920577"/>
              <a:gd name="connsiteX7" fmla="*/ 8280400 w 8994993"/>
              <a:gd name="connsiteY7" fmla="*/ 6920577 h 6920577"/>
              <a:gd name="connsiteX8" fmla="*/ 0 w 8994993"/>
              <a:gd name="connsiteY8" fmla="*/ 6920577 h 6920577"/>
              <a:gd name="connsiteX9" fmla="*/ 0 w 8994993"/>
              <a:gd name="connsiteY9" fmla="*/ 62576 h 6920577"/>
              <a:gd name="connsiteX0" fmla="*/ 0 w 8994995"/>
              <a:gd name="connsiteY0" fmla="*/ 62576 h 6920577"/>
              <a:gd name="connsiteX1" fmla="*/ 7558246 w 8994995"/>
              <a:gd name="connsiteY1" fmla="*/ 37176 h 6920577"/>
              <a:gd name="connsiteX2" fmla="*/ 7748605 w 8994995"/>
              <a:gd name="connsiteY2" fmla="*/ 49877 h 6920577"/>
              <a:gd name="connsiteX3" fmla="*/ 8289695 w 8994995"/>
              <a:gd name="connsiteY3" fmla="*/ 710277 h 6920577"/>
              <a:gd name="connsiteX4" fmla="*/ 8403362 w 8994995"/>
              <a:gd name="connsiteY4" fmla="*/ 2856577 h 6920577"/>
              <a:gd name="connsiteX5" fmla="*/ 8900797 w 8994995"/>
              <a:gd name="connsiteY5" fmla="*/ 4596477 h 6920577"/>
              <a:gd name="connsiteX6" fmla="*/ 8430437 w 8994995"/>
              <a:gd name="connsiteY6" fmla="*/ 5256877 h 6920577"/>
              <a:gd name="connsiteX7" fmla="*/ 8280400 w 8994995"/>
              <a:gd name="connsiteY7" fmla="*/ 6920577 h 6920577"/>
              <a:gd name="connsiteX8" fmla="*/ 0 w 8994995"/>
              <a:gd name="connsiteY8" fmla="*/ 6920577 h 6920577"/>
              <a:gd name="connsiteX9" fmla="*/ 0 w 8994995"/>
              <a:gd name="connsiteY9" fmla="*/ 62576 h 6920577"/>
              <a:gd name="connsiteX0" fmla="*/ 0 w 8820458"/>
              <a:gd name="connsiteY0" fmla="*/ 62576 h 6920577"/>
              <a:gd name="connsiteX1" fmla="*/ 7558246 w 8820458"/>
              <a:gd name="connsiteY1" fmla="*/ 37176 h 6920577"/>
              <a:gd name="connsiteX2" fmla="*/ 7748605 w 8820458"/>
              <a:gd name="connsiteY2" fmla="*/ 49877 h 6920577"/>
              <a:gd name="connsiteX3" fmla="*/ 8289695 w 8820458"/>
              <a:gd name="connsiteY3" fmla="*/ 710277 h 6920577"/>
              <a:gd name="connsiteX4" fmla="*/ 8403362 w 8820458"/>
              <a:gd name="connsiteY4" fmla="*/ 2856577 h 6920577"/>
              <a:gd name="connsiteX5" fmla="*/ 7526562 w 8820458"/>
              <a:gd name="connsiteY5" fmla="*/ 3897977 h 6920577"/>
              <a:gd name="connsiteX6" fmla="*/ 8430437 w 8820458"/>
              <a:gd name="connsiteY6" fmla="*/ 5256877 h 6920577"/>
              <a:gd name="connsiteX7" fmla="*/ 8280400 w 8820458"/>
              <a:gd name="connsiteY7" fmla="*/ 6920577 h 6920577"/>
              <a:gd name="connsiteX8" fmla="*/ 0 w 8820458"/>
              <a:gd name="connsiteY8" fmla="*/ 6920577 h 6920577"/>
              <a:gd name="connsiteX9" fmla="*/ 0 w 8820458"/>
              <a:gd name="connsiteY9" fmla="*/ 62576 h 6920577"/>
              <a:gd name="connsiteX0" fmla="*/ 0 w 8863915"/>
              <a:gd name="connsiteY0" fmla="*/ 62576 h 6920577"/>
              <a:gd name="connsiteX1" fmla="*/ 7558246 w 8863915"/>
              <a:gd name="connsiteY1" fmla="*/ 37176 h 6920577"/>
              <a:gd name="connsiteX2" fmla="*/ 7748605 w 8863915"/>
              <a:gd name="connsiteY2" fmla="*/ 49877 h 6920577"/>
              <a:gd name="connsiteX3" fmla="*/ 8289695 w 8863915"/>
              <a:gd name="connsiteY3" fmla="*/ 710277 h 6920577"/>
              <a:gd name="connsiteX4" fmla="*/ 8403362 w 8863915"/>
              <a:gd name="connsiteY4" fmla="*/ 2856577 h 6920577"/>
              <a:gd name="connsiteX5" fmla="*/ 7526562 w 8863915"/>
              <a:gd name="connsiteY5" fmla="*/ 3897977 h 6920577"/>
              <a:gd name="connsiteX6" fmla="*/ 8617833 w 8863915"/>
              <a:gd name="connsiteY6" fmla="*/ 5256877 h 6920577"/>
              <a:gd name="connsiteX7" fmla="*/ 8280400 w 8863915"/>
              <a:gd name="connsiteY7" fmla="*/ 6920577 h 6920577"/>
              <a:gd name="connsiteX8" fmla="*/ 0 w 8863915"/>
              <a:gd name="connsiteY8" fmla="*/ 6920577 h 6920577"/>
              <a:gd name="connsiteX9" fmla="*/ 0 w 8863915"/>
              <a:gd name="connsiteY9" fmla="*/ 62576 h 6920577"/>
              <a:gd name="connsiteX0" fmla="*/ 0 w 9158666"/>
              <a:gd name="connsiteY0" fmla="*/ 62576 h 6920577"/>
              <a:gd name="connsiteX1" fmla="*/ 7558246 w 9158666"/>
              <a:gd name="connsiteY1" fmla="*/ 37176 h 6920577"/>
              <a:gd name="connsiteX2" fmla="*/ 7748605 w 9158666"/>
              <a:gd name="connsiteY2" fmla="*/ 49877 h 6920577"/>
              <a:gd name="connsiteX3" fmla="*/ 8289695 w 9158666"/>
              <a:gd name="connsiteY3" fmla="*/ 710277 h 6920577"/>
              <a:gd name="connsiteX4" fmla="*/ 8403362 w 9158666"/>
              <a:gd name="connsiteY4" fmla="*/ 2856577 h 6920577"/>
              <a:gd name="connsiteX5" fmla="*/ 7526562 w 9158666"/>
              <a:gd name="connsiteY5" fmla="*/ 3897977 h 6920577"/>
              <a:gd name="connsiteX6" fmla="*/ 8617833 w 9158666"/>
              <a:gd name="connsiteY6" fmla="*/ 5256877 h 6920577"/>
              <a:gd name="connsiteX7" fmla="*/ 8280400 w 9158666"/>
              <a:gd name="connsiteY7" fmla="*/ 6920577 h 6920577"/>
              <a:gd name="connsiteX8" fmla="*/ 0 w 9158666"/>
              <a:gd name="connsiteY8" fmla="*/ 6920577 h 6920577"/>
              <a:gd name="connsiteX9" fmla="*/ 0 w 9158666"/>
              <a:gd name="connsiteY9" fmla="*/ 62576 h 6920577"/>
              <a:gd name="connsiteX0" fmla="*/ 0 w 9158666"/>
              <a:gd name="connsiteY0" fmla="*/ 62576 h 6920577"/>
              <a:gd name="connsiteX1" fmla="*/ 7558246 w 9158666"/>
              <a:gd name="connsiteY1" fmla="*/ 37176 h 6920577"/>
              <a:gd name="connsiteX2" fmla="*/ 7748605 w 9158666"/>
              <a:gd name="connsiteY2" fmla="*/ 49877 h 6920577"/>
              <a:gd name="connsiteX3" fmla="*/ 8289695 w 9158666"/>
              <a:gd name="connsiteY3" fmla="*/ 710277 h 6920577"/>
              <a:gd name="connsiteX4" fmla="*/ 8403362 w 9158666"/>
              <a:gd name="connsiteY4" fmla="*/ 2856577 h 6920577"/>
              <a:gd name="connsiteX5" fmla="*/ 7526562 w 9158666"/>
              <a:gd name="connsiteY5" fmla="*/ 3897977 h 6920577"/>
              <a:gd name="connsiteX6" fmla="*/ 8617833 w 9158666"/>
              <a:gd name="connsiteY6" fmla="*/ 5256877 h 6920577"/>
              <a:gd name="connsiteX7" fmla="*/ 8280400 w 9158666"/>
              <a:gd name="connsiteY7" fmla="*/ 6920577 h 6920577"/>
              <a:gd name="connsiteX8" fmla="*/ 0 w 9158666"/>
              <a:gd name="connsiteY8" fmla="*/ 6920577 h 6920577"/>
              <a:gd name="connsiteX9" fmla="*/ 0 w 9158666"/>
              <a:gd name="connsiteY9" fmla="*/ 62576 h 6920577"/>
              <a:gd name="connsiteX0" fmla="*/ 0 w 9324420"/>
              <a:gd name="connsiteY0" fmla="*/ 62576 h 6920577"/>
              <a:gd name="connsiteX1" fmla="*/ 7558246 w 9324420"/>
              <a:gd name="connsiteY1" fmla="*/ 37176 h 6920577"/>
              <a:gd name="connsiteX2" fmla="*/ 7748605 w 9324420"/>
              <a:gd name="connsiteY2" fmla="*/ 49877 h 6920577"/>
              <a:gd name="connsiteX3" fmla="*/ 8289695 w 9324420"/>
              <a:gd name="connsiteY3" fmla="*/ 710277 h 6920577"/>
              <a:gd name="connsiteX4" fmla="*/ 8403362 w 9324420"/>
              <a:gd name="connsiteY4" fmla="*/ 2856577 h 6920577"/>
              <a:gd name="connsiteX5" fmla="*/ 7526562 w 9324420"/>
              <a:gd name="connsiteY5" fmla="*/ 3897977 h 6920577"/>
              <a:gd name="connsiteX6" fmla="*/ 8930160 w 9324420"/>
              <a:gd name="connsiteY6" fmla="*/ 5485477 h 6920577"/>
              <a:gd name="connsiteX7" fmla="*/ 8280400 w 9324420"/>
              <a:gd name="connsiteY7" fmla="*/ 6920577 h 6920577"/>
              <a:gd name="connsiteX8" fmla="*/ 0 w 9324420"/>
              <a:gd name="connsiteY8" fmla="*/ 6920577 h 6920577"/>
              <a:gd name="connsiteX9" fmla="*/ 0 w 9324420"/>
              <a:gd name="connsiteY9" fmla="*/ 62576 h 6920577"/>
              <a:gd name="connsiteX0" fmla="*/ 0 w 9066673"/>
              <a:gd name="connsiteY0" fmla="*/ 62576 h 6920577"/>
              <a:gd name="connsiteX1" fmla="*/ 7558246 w 9066673"/>
              <a:gd name="connsiteY1" fmla="*/ 37176 h 6920577"/>
              <a:gd name="connsiteX2" fmla="*/ 7748605 w 9066673"/>
              <a:gd name="connsiteY2" fmla="*/ 49877 h 6920577"/>
              <a:gd name="connsiteX3" fmla="*/ 8289695 w 9066673"/>
              <a:gd name="connsiteY3" fmla="*/ 710277 h 6920577"/>
              <a:gd name="connsiteX4" fmla="*/ 8403362 w 9066673"/>
              <a:gd name="connsiteY4" fmla="*/ 2856577 h 6920577"/>
              <a:gd name="connsiteX5" fmla="*/ 7526562 w 9066673"/>
              <a:gd name="connsiteY5" fmla="*/ 3897977 h 6920577"/>
              <a:gd name="connsiteX6" fmla="*/ 8930160 w 9066673"/>
              <a:gd name="connsiteY6" fmla="*/ 5485477 h 6920577"/>
              <a:gd name="connsiteX7" fmla="*/ 8280400 w 9066673"/>
              <a:gd name="connsiteY7" fmla="*/ 6920577 h 6920577"/>
              <a:gd name="connsiteX8" fmla="*/ 0 w 9066673"/>
              <a:gd name="connsiteY8" fmla="*/ 6920577 h 6920577"/>
              <a:gd name="connsiteX9" fmla="*/ 0 w 9066673"/>
              <a:gd name="connsiteY9" fmla="*/ 62576 h 6920577"/>
              <a:gd name="connsiteX0" fmla="*/ 0 w 9066673"/>
              <a:gd name="connsiteY0" fmla="*/ 27270 h 6885271"/>
              <a:gd name="connsiteX1" fmla="*/ 7558246 w 9066673"/>
              <a:gd name="connsiteY1" fmla="*/ 65014 h 6885271"/>
              <a:gd name="connsiteX2" fmla="*/ 7748605 w 9066673"/>
              <a:gd name="connsiteY2" fmla="*/ 14571 h 6885271"/>
              <a:gd name="connsiteX3" fmla="*/ 8289695 w 9066673"/>
              <a:gd name="connsiteY3" fmla="*/ 674971 h 6885271"/>
              <a:gd name="connsiteX4" fmla="*/ 8403362 w 9066673"/>
              <a:gd name="connsiteY4" fmla="*/ 2821271 h 6885271"/>
              <a:gd name="connsiteX5" fmla="*/ 7526562 w 9066673"/>
              <a:gd name="connsiteY5" fmla="*/ 3862671 h 6885271"/>
              <a:gd name="connsiteX6" fmla="*/ 8930160 w 9066673"/>
              <a:gd name="connsiteY6" fmla="*/ 5450171 h 6885271"/>
              <a:gd name="connsiteX7" fmla="*/ 8280400 w 9066673"/>
              <a:gd name="connsiteY7" fmla="*/ 6885271 h 6885271"/>
              <a:gd name="connsiteX8" fmla="*/ 0 w 9066673"/>
              <a:gd name="connsiteY8" fmla="*/ 6885271 h 6885271"/>
              <a:gd name="connsiteX9" fmla="*/ 0 w 9066673"/>
              <a:gd name="connsiteY9" fmla="*/ 27270 h 6885271"/>
              <a:gd name="connsiteX0" fmla="*/ 0 w 9066673"/>
              <a:gd name="connsiteY0" fmla="*/ 0 h 6858001"/>
              <a:gd name="connsiteX1" fmla="*/ 7558246 w 9066673"/>
              <a:gd name="connsiteY1" fmla="*/ 37744 h 6858001"/>
              <a:gd name="connsiteX2" fmla="*/ 7850315 w 9066673"/>
              <a:gd name="connsiteY2" fmla="*/ 113589 h 6858001"/>
              <a:gd name="connsiteX3" fmla="*/ 8289695 w 9066673"/>
              <a:gd name="connsiteY3" fmla="*/ 647701 h 6858001"/>
              <a:gd name="connsiteX4" fmla="*/ 8403362 w 9066673"/>
              <a:gd name="connsiteY4" fmla="*/ 2794001 h 6858001"/>
              <a:gd name="connsiteX5" fmla="*/ 7526562 w 9066673"/>
              <a:gd name="connsiteY5" fmla="*/ 3835401 h 6858001"/>
              <a:gd name="connsiteX6" fmla="*/ 8930160 w 9066673"/>
              <a:gd name="connsiteY6" fmla="*/ 5422901 h 6858001"/>
              <a:gd name="connsiteX7" fmla="*/ 8280400 w 9066673"/>
              <a:gd name="connsiteY7" fmla="*/ 6858001 h 6858001"/>
              <a:gd name="connsiteX8" fmla="*/ 0 w 9066673"/>
              <a:gd name="connsiteY8" fmla="*/ 6858001 h 6858001"/>
              <a:gd name="connsiteX9" fmla="*/ 0 w 9066673"/>
              <a:gd name="connsiteY9" fmla="*/ 0 h 6858001"/>
              <a:gd name="connsiteX0" fmla="*/ 0 w 9066673"/>
              <a:gd name="connsiteY0" fmla="*/ 0 h 6858001"/>
              <a:gd name="connsiteX1" fmla="*/ 7558246 w 9066673"/>
              <a:gd name="connsiteY1" fmla="*/ 37744 h 6858001"/>
              <a:gd name="connsiteX2" fmla="*/ 7545187 w 9066673"/>
              <a:gd name="connsiteY2" fmla="*/ 75702 h 6858001"/>
              <a:gd name="connsiteX3" fmla="*/ 8289695 w 9066673"/>
              <a:gd name="connsiteY3" fmla="*/ 647701 h 6858001"/>
              <a:gd name="connsiteX4" fmla="*/ 8403362 w 9066673"/>
              <a:gd name="connsiteY4" fmla="*/ 2794001 h 6858001"/>
              <a:gd name="connsiteX5" fmla="*/ 7526562 w 9066673"/>
              <a:gd name="connsiteY5" fmla="*/ 3835401 h 6858001"/>
              <a:gd name="connsiteX6" fmla="*/ 8930160 w 9066673"/>
              <a:gd name="connsiteY6" fmla="*/ 5422901 h 6858001"/>
              <a:gd name="connsiteX7" fmla="*/ 8280400 w 9066673"/>
              <a:gd name="connsiteY7" fmla="*/ 6858001 h 6858001"/>
              <a:gd name="connsiteX8" fmla="*/ 0 w 9066673"/>
              <a:gd name="connsiteY8" fmla="*/ 6858001 h 6858001"/>
              <a:gd name="connsiteX9" fmla="*/ 0 w 9066673"/>
              <a:gd name="connsiteY9" fmla="*/ 0 h 6858001"/>
              <a:gd name="connsiteX0" fmla="*/ 0 w 9066673"/>
              <a:gd name="connsiteY0" fmla="*/ 7633 h 6865634"/>
              <a:gd name="connsiteX1" fmla="*/ 7558246 w 9066673"/>
              <a:gd name="connsiteY1" fmla="*/ 45377 h 6865634"/>
              <a:gd name="connsiteX2" fmla="*/ 7900163 w 9066673"/>
              <a:gd name="connsiteY2" fmla="*/ 32820 h 6865634"/>
              <a:gd name="connsiteX3" fmla="*/ 8289695 w 9066673"/>
              <a:gd name="connsiteY3" fmla="*/ 655334 h 6865634"/>
              <a:gd name="connsiteX4" fmla="*/ 8403362 w 9066673"/>
              <a:gd name="connsiteY4" fmla="*/ 2801634 h 6865634"/>
              <a:gd name="connsiteX5" fmla="*/ 7526562 w 9066673"/>
              <a:gd name="connsiteY5" fmla="*/ 3843034 h 6865634"/>
              <a:gd name="connsiteX6" fmla="*/ 8930160 w 9066673"/>
              <a:gd name="connsiteY6" fmla="*/ 5430534 h 6865634"/>
              <a:gd name="connsiteX7" fmla="*/ 8280400 w 9066673"/>
              <a:gd name="connsiteY7" fmla="*/ 6865634 h 6865634"/>
              <a:gd name="connsiteX8" fmla="*/ 0 w 9066673"/>
              <a:gd name="connsiteY8" fmla="*/ 6865634 h 6865634"/>
              <a:gd name="connsiteX9" fmla="*/ 0 w 9066673"/>
              <a:gd name="connsiteY9" fmla="*/ 7633 h 686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6673" h="6865634">
                <a:moveTo>
                  <a:pt x="0" y="7633"/>
                </a:moveTo>
                <a:lnTo>
                  <a:pt x="7558246" y="45377"/>
                </a:lnTo>
                <a:cubicBezTo>
                  <a:pt x="8001554" y="-35056"/>
                  <a:pt x="7638065" y="11653"/>
                  <a:pt x="7900163" y="32820"/>
                </a:cubicBezTo>
                <a:cubicBezTo>
                  <a:pt x="8069543" y="269887"/>
                  <a:pt x="8235629" y="507167"/>
                  <a:pt x="8289695" y="655334"/>
                </a:cubicBezTo>
                <a:cubicBezTo>
                  <a:pt x="8394548" y="1296684"/>
                  <a:pt x="7241475" y="1125234"/>
                  <a:pt x="8403362" y="2801634"/>
                </a:cubicBezTo>
                <a:cubicBezTo>
                  <a:pt x="8802182" y="3377367"/>
                  <a:pt x="7800743" y="3362551"/>
                  <a:pt x="7526562" y="3843034"/>
                </a:cubicBezTo>
                <a:cubicBezTo>
                  <a:pt x="7369045" y="4475917"/>
                  <a:pt x="9091355" y="4312934"/>
                  <a:pt x="8930160" y="5430534"/>
                </a:cubicBezTo>
                <a:cubicBezTo>
                  <a:pt x="8789409" y="5947001"/>
                  <a:pt x="9643533" y="6471934"/>
                  <a:pt x="8280400" y="6865634"/>
                </a:cubicBezTo>
                <a:lnTo>
                  <a:pt x="0" y="6865634"/>
                </a:lnTo>
                <a:lnTo>
                  <a:pt x="0" y="7633"/>
                </a:lnTo>
                <a:close/>
              </a:path>
            </a:pathLst>
          </a:custGeom>
          <a:ln>
            <a:noFill/>
          </a:ln>
        </p:spPr>
        <p:txBody>
          <a:bodyPr/>
          <a:lstStyle/>
          <a:p>
            <a:endParaRPr lang="fi-FI" dirty="0"/>
          </a:p>
        </p:txBody>
      </p:sp>
      <p:sp>
        <p:nvSpPr>
          <p:cNvPr id="18" name="Suorakulmio 17">
            <a:extLst>
              <a:ext uri="{FF2B5EF4-FFF2-40B4-BE49-F238E27FC236}">
                <a16:creationId xmlns:a16="http://schemas.microsoft.com/office/drawing/2014/main" id="{4EDD870E-BDFF-1D81-F4CB-7AAC20248798}"/>
              </a:ext>
            </a:extLst>
          </p:cNvPr>
          <p:cNvSpPr/>
          <p:nvPr userDrawn="1"/>
        </p:nvSpPr>
        <p:spPr>
          <a:xfrm>
            <a:off x="2847070" y="4471975"/>
            <a:ext cx="8104042" cy="13906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 name="Kuva 1" descr="Valonian logo">
            <a:extLst>
              <a:ext uri="{FF2B5EF4-FFF2-40B4-BE49-F238E27FC236}">
                <a16:creationId xmlns:a16="http://schemas.microsoft.com/office/drawing/2014/main" id="{7E692F06-DFBE-BC08-9CEE-5E8DB97049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1" name="Tekstin paikkamerkki 4" descr="Tekstilaatikko">
            <a:extLst>
              <a:ext uri="{FF2B5EF4-FFF2-40B4-BE49-F238E27FC236}">
                <a16:creationId xmlns:a16="http://schemas.microsoft.com/office/drawing/2014/main" id="{EB8B01AB-E79C-6E6F-28DD-A05D06187E98}"/>
              </a:ext>
            </a:extLst>
          </p:cNvPr>
          <p:cNvSpPr>
            <a:spLocks noGrp="1"/>
          </p:cNvSpPr>
          <p:nvPr>
            <p:ph type="body" sz="quarter" idx="19"/>
          </p:nvPr>
        </p:nvSpPr>
        <p:spPr>
          <a:xfrm>
            <a:off x="7785100" y="2290916"/>
            <a:ext cx="4140200" cy="4036141"/>
          </a:xfrm>
          <a:prstGeom prst="rect">
            <a:avLst/>
          </a:prstGeom>
          <a:noFill/>
          <a:ln>
            <a:noFill/>
          </a:ln>
        </p:spPr>
        <p:txBody>
          <a:bodyPr lIns="36000" tIns="108000" anchor="t" anchorCtr="0"/>
          <a:lstStyle>
            <a:lvl1pPr marL="342900" indent="-342900" algn="l">
              <a:buClr>
                <a:schemeClr val="accent1"/>
              </a:buClr>
              <a:buFont typeface="Arial" panose="020B0604020202020204" pitchFamily="34" charset="0"/>
              <a:buChar char="•"/>
              <a:defRPr sz="24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0"/>
            <a:endParaRPr lang="fi-FI" dirty="0"/>
          </a:p>
        </p:txBody>
      </p:sp>
      <p:sp>
        <p:nvSpPr>
          <p:cNvPr id="12" name="Tekstin paikkamerkki 4" descr="Otsikkopaikka">
            <a:extLst>
              <a:ext uri="{FF2B5EF4-FFF2-40B4-BE49-F238E27FC236}">
                <a16:creationId xmlns:a16="http://schemas.microsoft.com/office/drawing/2014/main" id="{45A54924-42EA-A80A-7FF7-52C6DD40F319}"/>
              </a:ext>
            </a:extLst>
          </p:cNvPr>
          <p:cNvSpPr>
            <a:spLocks noGrp="1"/>
          </p:cNvSpPr>
          <p:nvPr>
            <p:ph type="body" sz="quarter" idx="20"/>
          </p:nvPr>
        </p:nvSpPr>
        <p:spPr>
          <a:xfrm>
            <a:off x="7785100" y="530943"/>
            <a:ext cx="4140200" cy="1602658"/>
          </a:xfrm>
          <a:prstGeom prst="rect">
            <a:avLst/>
          </a:prstGeom>
          <a:noFill/>
        </p:spPr>
        <p:txBody>
          <a:bodyPr lIns="36000" tIns="108000" rIns="108000" anchor="ctr" anchorCtr="0">
            <a:normAutofit/>
          </a:bodyPr>
          <a:lstStyle>
            <a:lvl1pPr marL="0" indent="0" algn="l">
              <a:buNone/>
              <a:defRPr sz="400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pic>
        <p:nvPicPr>
          <p:cNvPr id="17" name="Kuva 16">
            <a:extLst>
              <a:ext uri="{FF2B5EF4-FFF2-40B4-BE49-F238E27FC236}">
                <a16:creationId xmlns:a16="http://schemas.microsoft.com/office/drawing/2014/main" id="{60179D0A-D6C6-1A3F-055A-49694BF936F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11200203" y="93267"/>
            <a:ext cx="878189" cy="813053"/>
          </a:xfrm>
          <a:prstGeom prst="rect">
            <a:avLst/>
          </a:prstGeom>
        </p:spPr>
      </p:pic>
    </p:spTree>
    <p:extLst>
      <p:ext uri="{BB962C8B-B14F-4D97-AF65-F5344CB8AC3E}">
        <p14:creationId xmlns:p14="http://schemas.microsoft.com/office/powerpoint/2010/main" val="40051379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ja kuva">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8807C03D-853C-584B-50C6-B8CAA37F176B}"/>
              </a:ext>
            </a:extLst>
          </p:cNvPr>
          <p:cNvSpPr>
            <a:spLocks noGrp="1"/>
          </p:cNvSpPr>
          <p:nvPr>
            <p:ph type="title"/>
          </p:nvPr>
        </p:nvSpPr>
        <p:spPr>
          <a:xfrm>
            <a:off x="439556" y="266697"/>
            <a:ext cx="11404600" cy="660403"/>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Kuvan paikkamerkki 3" descr="Suuri suorakulmion mallinen vaakakuvapaikka">
            <a:extLst>
              <a:ext uri="{FF2B5EF4-FFF2-40B4-BE49-F238E27FC236}">
                <a16:creationId xmlns:a16="http://schemas.microsoft.com/office/drawing/2014/main" id="{94FD0CD7-8E2C-EBE6-7D90-56D6DBB83611}"/>
              </a:ext>
            </a:extLst>
          </p:cNvPr>
          <p:cNvSpPr>
            <a:spLocks noGrp="1"/>
          </p:cNvSpPr>
          <p:nvPr>
            <p:ph type="pic" sz="quarter" idx="10"/>
          </p:nvPr>
        </p:nvSpPr>
        <p:spPr>
          <a:xfrm>
            <a:off x="431800" y="1219200"/>
            <a:ext cx="11404600" cy="5054600"/>
          </a:xfrm>
          <a:prstGeom prst="rect">
            <a:avLst/>
          </a:prstGeom>
        </p:spPr>
        <p:txBody>
          <a:bodyPr/>
          <a:lstStyle/>
          <a:p>
            <a:endParaRPr lang="fi-FI" dirty="0"/>
          </a:p>
        </p:txBody>
      </p:sp>
      <p:pic>
        <p:nvPicPr>
          <p:cNvPr id="3" name="Kuva 2" descr="Valonian logo">
            <a:extLst>
              <a:ext uri="{FF2B5EF4-FFF2-40B4-BE49-F238E27FC236}">
                <a16:creationId xmlns:a16="http://schemas.microsoft.com/office/drawing/2014/main" id="{36F1C558-1BDD-6A8D-2816-0681AB5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3369796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tsikko ja kuva">
    <p:spTree>
      <p:nvGrpSpPr>
        <p:cNvPr id="1" name=""/>
        <p:cNvGrpSpPr/>
        <p:nvPr/>
      </p:nvGrpSpPr>
      <p:grpSpPr>
        <a:xfrm>
          <a:off x="0" y="0"/>
          <a:ext cx="0" cy="0"/>
          <a:chOff x="0" y="0"/>
          <a:chExt cx="0" cy="0"/>
        </a:xfrm>
      </p:grpSpPr>
      <p:sp>
        <p:nvSpPr>
          <p:cNvPr id="4" name="Kuvan paikkamerkki 3" descr="Suuri suorakulmion mallinen vaakakuvapaikka">
            <a:extLst>
              <a:ext uri="{FF2B5EF4-FFF2-40B4-BE49-F238E27FC236}">
                <a16:creationId xmlns:a16="http://schemas.microsoft.com/office/drawing/2014/main" id="{94FD0CD7-8E2C-EBE6-7D90-56D6DBB83611}"/>
              </a:ext>
            </a:extLst>
          </p:cNvPr>
          <p:cNvSpPr>
            <a:spLocks noGrp="1"/>
          </p:cNvSpPr>
          <p:nvPr>
            <p:ph type="pic" sz="quarter" idx="10"/>
          </p:nvPr>
        </p:nvSpPr>
        <p:spPr>
          <a:xfrm>
            <a:off x="0" y="0"/>
            <a:ext cx="12192000" cy="6858000"/>
          </a:xfrm>
          <a:prstGeom prst="rect">
            <a:avLst/>
          </a:prstGeom>
        </p:spPr>
        <p:txBody>
          <a:bodyPr/>
          <a:lstStyle/>
          <a:p>
            <a:endParaRPr lang="fi-FI" dirty="0"/>
          </a:p>
        </p:txBody>
      </p:sp>
      <p:sp>
        <p:nvSpPr>
          <p:cNvPr id="2" name="Otsikko 1" descr="Otsikkopaikka">
            <a:extLst>
              <a:ext uri="{FF2B5EF4-FFF2-40B4-BE49-F238E27FC236}">
                <a16:creationId xmlns:a16="http://schemas.microsoft.com/office/drawing/2014/main" id="{8807C03D-853C-584B-50C6-B8CAA37F176B}"/>
              </a:ext>
            </a:extLst>
          </p:cNvPr>
          <p:cNvSpPr>
            <a:spLocks noGrp="1"/>
          </p:cNvSpPr>
          <p:nvPr>
            <p:ph type="title"/>
          </p:nvPr>
        </p:nvSpPr>
        <p:spPr>
          <a:xfrm>
            <a:off x="488950" y="806448"/>
            <a:ext cx="11404600" cy="660403"/>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3" name="Kuva 2" descr="Valonian logo">
            <a:extLst>
              <a:ext uri="{FF2B5EF4-FFF2-40B4-BE49-F238E27FC236}">
                <a16:creationId xmlns:a16="http://schemas.microsoft.com/office/drawing/2014/main" id="{36F1C558-1BDD-6A8D-2816-0681AB5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300153"/>
            <a:ext cx="1521567" cy="595947"/>
          </a:xfrm>
          <a:prstGeom prst="rect">
            <a:avLst/>
          </a:prstGeom>
        </p:spPr>
      </p:pic>
    </p:spTree>
    <p:extLst>
      <p:ext uri="{BB962C8B-B14F-4D97-AF65-F5344CB8AC3E}">
        <p14:creationId xmlns:p14="http://schemas.microsoft.com/office/powerpoint/2010/main" val="24865308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afi">
    <p:bg>
      <p:bgPr>
        <a:solidFill>
          <a:schemeClr val="bg1">
            <a:lumMod val="95000"/>
          </a:schemeClr>
        </a:solidFill>
        <a:effectLst/>
      </p:bgPr>
    </p:bg>
    <p:spTree>
      <p:nvGrpSpPr>
        <p:cNvPr id="1" name=""/>
        <p:cNvGrpSpPr/>
        <p:nvPr/>
      </p:nvGrpSpPr>
      <p:grpSpPr>
        <a:xfrm>
          <a:off x="0" y="0"/>
          <a:ext cx="0" cy="0"/>
          <a:chOff x="0" y="0"/>
          <a:chExt cx="0" cy="0"/>
        </a:xfrm>
      </p:grpSpPr>
      <p:sp>
        <p:nvSpPr>
          <p:cNvPr id="5" name="Tekstin paikkamerkki 4" descr="Matala tekstilaatikko">
            <a:extLst>
              <a:ext uri="{FF2B5EF4-FFF2-40B4-BE49-F238E27FC236}">
                <a16:creationId xmlns:a16="http://schemas.microsoft.com/office/drawing/2014/main" id="{3964168A-78A3-E980-ABDC-ADAC20F10AC3}"/>
              </a:ext>
            </a:extLst>
          </p:cNvPr>
          <p:cNvSpPr>
            <a:spLocks noGrp="1"/>
          </p:cNvSpPr>
          <p:nvPr>
            <p:ph type="body" sz="quarter" idx="3"/>
          </p:nvPr>
        </p:nvSpPr>
        <p:spPr>
          <a:xfrm>
            <a:off x="863600" y="5638799"/>
            <a:ext cx="10515600" cy="812045"/>
          </a:xfrm>
        </p:spPr>
        <p:txBody>
          <a:bodyPr anchor="ctr" anchorCtr="0"/>
          <a:lstStyle>
            <a:lvl1pPr marL="0" indent="0" algn="r">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descr="Suuri vaakamallinen kuvatila graafille">
            <a:extLst>
              <a:ext uri="{FF2B5EF4-FFF2-40B4-BE49-F238E27FC236}">
                <a16:creationId xmlns:a16="http://schemas.microsoft.com/office/drawing/2014/main" id="{D2B16C57-DA43-017E-258B-690BCC06D3FA}"/>
              </a:ext>
            </a:extLst>
          </p:cNvPr>
          <p:cNvSpPr>
            <a:spLocks noGrp="1"/>
          </p:cNvSpPr>
          <p:nvPr>
            <p:ph sz="half" idx="2"/>
          </p:nvPr>
        </p:nvSpPr>
        <p:spPr>
          <a:xfrm>
            <a:off x="839788" y="1536700"/>
            <a:ext cx="10515600" cy="3924947"/>
          </a:xfrm>
        </p:spPr>
        <p:txBody>
          <a:bodyPr/>
          <a:lstStyle/>
          <a:p>
            <a:pPr lvl="0"/>
            <a:endParaRPr lang="fi-FI" dirty="0"/>
          </a:p>
        </p:txBody>
      </p:sp>
      <p:sp>
        <p:nvSpPr>
          <p:cNvPr id="2" name="Otsikko 1" descr="Otsikkopaikka graafin otsikolle">
            <a:extLst>
              <a:ext uri="{FF2B5EF4-FFF2-40B4-BE49-F238E27FC236}">
                <a16:creationId xmlns:a16="http://schemas.microsoft.com/office/drawing/2014/main" id="{D94DF2F6-1F3C-E731-4829-62EB6DF4445E}"/>
              </a:ext>
            </a:extLst>
          </p:cNvPr>
          <p:cNvSpPr>
            <a:spLocks noGrp="1"/>
          </p:cNvSpPr>
          <p:nvPr>
            <p:ph type="title" hasCustomPrompt="1"/>
          </p:nvPr>
        </p:nvSpPr>
        <p:spPr>
          <a:xfrm>
            <a:off x="839788" y="365125"/>
            <a:ext cx="10515600" cy="955675"/>
          </a:xfrm>
        </p:spPr>
        <p:txBody>
          <a:bodyPr/>
          <a:lstStyle>
            <a:lvl1pPr>
              <a:defRPr>
                <a:solidFill>
                  <a:schemeClr val="accent6"/>
                </a:solidFill>
                <a:latin typeface="Bebas Neue" panose="020B0606020202050201" pitchFamily="34" charset="0"/>
              </a:defRPr>
            </a:lvl1pPr>
          </a:lstStyle>
          <a:p>
            <a:r>
              <a:rPr lang="fi-FI" dirty="0"/>
              <a:t>graafi</a:t>
            </a:r>
          </a:p>
        </p:txBody>
      </p:sp>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3" name="Kuva 17">
            <a:extLst>
              <a:ext uri="{FF2B5EF4-FFF2-40B4-BE49-F238E27FC236}">
                <a16:creationId xmlns:a16="http://schemas.microsoft.com/office/drawing/2014/main" id="{381DE037-0E76-183F-4344-1A248D7C510D}"/>
              </a:ext>
              <a:ext uri="{C183D7F6-B498-43B3-948B-1728B52AA6E4}">
                <adec:decorative xmlns:adec="http://schemas.microsoft.com/office/drawing/2017/decorative" val="1"/>
              </a:ext>
            </a:extLst>
          </p:cNvPr>
          <p:cNvSpPr/>
          <p:nvPr userDrawn="1"/>
        </p:nvSpPr>
        <p:spPr>
          <a:xfrm rot="9972198">
            <a:off x="10461111" y="-506304"/>
            <a:ext cx="1940208" cy="2858459"/>
          </a:xfrm>
          <a:custGeom>
            <a:avLst/>
            <a:gdLst>
              <a:gd name="connsiteX0" fmla="*/ 1271912 w 1940208"/>
              <a:gd name="connsiteY0" fmla="*/ 5434524 h 5446914"/>
              <a:gd name="connsiteX1" fmla="*/ 1216448 w 1940208"/>
              <a:gd name="connsiteY1" fmla="*/ 4651669 h 5446914"/>
              <a:gd name="connsiteX2" fmla="*/ 1329109 w 1940208"/>
              <a:gd name="connsiteY2" fmla="*/ 3890250 h 5446914"/>
              <a:gd name="connsiteX3" fmla="*/ 1732376 w 1940208"/>
              <a:gd name="connsiteY3" fmla="*/ 2731742 h 5446914"/>
              <a:gd name="connsiteX4" fmla="*/ 1908877 w 1940208"/>
              <a:gd name="connsiteY4" fmla="*/ 2047305 h 5446914"/>
              <a:gd name="connsiteX5" fmla="*/ 1881723 w 1940208"/>
              <a:gd name="connsiteY5" fmla="*/ 1828394 h 5446914"/>
              <a:gd name="connsiteX6" fmla="*/ 1706161 w 1940208"/>
              <a:gd name="connsiteY6" fmla="*/ 1759245 h 5446914"/>
              <a:gd name="connsiteX7" fmla="*/ 1563963 w 1940208"/>
              <a:gd name="connsiteY7" fmla="*/ 1782959 h 5446914"/>
              <a:gd name="connsiteX8" fmla="*/ 1220059 w 1940208"/>
              <a:gd name="connsiteY8" fmla="*/ 1808454 h 5446914"/>
              <a:gd name="connsiteX9" fmla="*/ 1077500 w 1940208"/>
              <a:gd name="connsiteY9" fmla="*/ 1629280 h 5446914"/>
              <a:gd name="connsiteX10" fmla="*/ 1177739 w 1940208"/>
              <a:gd name="connsiteY10" fmla="*/ 1430807 h 5446914"/>
              <a:gd name="connsiteX11" fmla="*/ 1367384 w 1940208"/>
              <a:gd name="connsiteY11" fmla="*/ 1023534 h 5446914"/>
              <a:gd name="connsiteX12" fmla="*/ 1251618 w 1940208"/>
              <a:gd name="connsiteY12" fmla="*/ 1028946 h 5446914"/>
              <a:gd name="connsiteX13" fmla="*/ 812242 w 1940208"/>
              <a:gd name="connsiteY13" fmla="*/ 1281115 h 5446914"/>
              <a:gd name="connsiteX14" fmla="*/ 555145 w 1940208"/>
              <a:gd name="connsiteY14" fmla="*/ 1369064 h 5446914"/>
              <a:gd name="connsiteX15" fmla="*/ 447467 w 1940208"/>
              <a:gd name="connsiteY15" fmla="*/ 1274919 h 5446914"/>
              <a:gd name="connsiteX16" fmla="*/ 504448 w 1940208"/>
              <a:gd name="connsiteY16" fmla="*/ 1100445 h 5446914"/>
              <a:gd name="connsiteX17" fmla="*/ 677627 w 1940208"/>
              <a:gd name="connsiteY17" fmla="*/ 846710 h 5446914"/>
              <a:gd name="connsiteX18" fmla="*/ 906559 w 1940208"/>
              <a:gd name="connsiteY18" fmla="*/ 537357 h 5446914"/>
              <a:gd name="connsiteX19" fmla="*/ 1086961 w 1940208"/>
              <a:gd name="connsiteY19" fmla="*/ 99391 h 5446914"/>
              <a:gd name="connsiteX20" fmla="*/ 1026658 w 1940208"/>
              <a:gd name="connsiteY20" fmla="*/ 28961 h 5446914"/>
              <a:gd name="connsiteX21" fmla="*/ 902082 w 1940208"/>
              <a:gd name="connsiteY21" fmla="*/ 41281 h 5446914"/>
              <a:gd name="connsiteX22" fmla="*/ 672861 w 1940208"/>
              <a:gd name="connsiteY22" fmla="*/ 146108 h 5446914"/>
              <a:gd name="connsiteX23" fmla="*/ 400092 w 1940208"/>
              <a:gd name="connsiteY23" fmla="*/ 393006 h 5446914"/>
              <a:gd name="connsiteX24" fmla="*/ 118368 w 1940208"/>
              <a:gd name="connsiteY24" fmla="*/ 761040 h 5446914"/>
              <a:gd name="connsiteX25" fmla="*/ 28384 w 1940208"/>
              <a:gd name="connsiteY25" fmla="*/ 948546 h 5446914"/>
              <a:gd name="connsiteX26" fmla="*/ 508 w 1940208"/>
              <a:gd name="connsiteY26" fmla="*/ 940997 h 5446914"/>
              <a:gd name="connsiteX27" fmla="*/ 98869 w 1940208"/>
              <a:gd name="connsiteY27" fmla="*/ 738180 h 5446914"/>
              <a:gd name="connsiteX28" fmla="*/ 377777 w 1940208"/>
              <a:gd name="connsiteY28" fmla="*/ 375060 h 5446914"/>
              <a:gd name="connsiteX29" fmla="*/ 886338 w 1940208"/>
              <a:gd name="connsiteY29" fmla="*/ 15573 h 5446914"/>
              <a:gd name="connsiteX30" fmla="*/ 999937 w 1940208"/>
              <a:gd name="connsiteY30" fmla="*/ 689 h 5446914"/>
              <a:gd name="connsiteX31" fmla="*/ 1057062 w 1940208"/>
              <a:gd name="connsiteY31" fmla="*/ 8594 h 5446914"/>
              <a:gd name="connsiteX32" fmla="*/ 1118376 w 1940208"/>
              <a:gd name="connsiteY32" fmla="*/ 165905 h 5446914"/>
              <a:gd name="connsiteX33" fmla="*/ 941946 w 1940208"/>
              <a:gd name="connsiteY33" fmla="*/ 536360 h 5446914"/>
              <a:gd name="connsiteX34" fmla="*/ 685427 w 1940208"/>
              <a:gd name="connsiteY34" fmla="*/ 884169 h 5446914"/>
              <a:gd name="connsiteX35" fmla="*/ 495709 w 1940208"/>
              <a:gd name="connsiteY35" fmla="*/ 1191314 h 5446914"/>
              <a:gd name="connsiteX36" fmla="*/ 489571 w 1940208"/>
              <a:gd name="connsiteY36" fmla="*/ 1314728 h 5446914"/>
              <a:gd name="connsiteX37" fmla="*/ 720091 w 1940208"/>
              <a:gd name="connsiteY37" fmla="*/ 1300200 h 5446914"/>
              <a:gd name="connsiteX38" fmla="*/ 1019653 w 1940208"/>
              <a:gd name="connsiteY38" fmla="*/ 1109062 h 5446914"/>
              <a:gd name="connsiteX39" fmla="*/ 1305421 w 1940208"/>
              <a:gd name="connsiteY39" fmla="*/ 988497 h 5446914"/>
              <a:gd name="connsiteX40" fmla="*/ 1419237 w 1940208"/>
              <a:gd name="connsiteY40" fmla="*/ 1093537 h 5446914"/>
              <a:gd name="connsiteX41" fmla="*/ 1225764 w 1940208"/>
              <a:gd name="connsiteY41" fmla="*/ 1415852 h 5446914"/>
              <a:gd name="connsiteX42" fmla="*/ 1108987 w 1940208"/>
              <a:gd name="connsiteY42" fmla="*/ 1687105 h 5446914"/>
              <a:gd name="connsiteX43" fmla="*/ 1321309 w 1940208"/>
              <a:gd name="connsiteY43" fmla="*/ 1791861 h 5446914"/>
              <a:gd name="connsiteX44" fmla="*/ 1763141 w 1940208"/>
              <a:gd name="connsiteY44" fmla="*/ 1726985 h 5446914"/>
              <a:gd name="connsiteX45" fmla="*/ 1921299 w 1940208"/>
              <a:gd name="connsiteY45" fmla="*/ 2180333 h 5446914"/>
              <a:gd name="connsiteX46" fmla="*/ 1840487 w 1940208"/>
              <a:gd name="connsiteY46" fmla="*/ 2494315 h 5446914"/>
              <a:gd name="connsiteX47" fmla="*/ 1723926 w 1940208"/>
              <a:gd name="connsiteY47" fmla="*/ 2839275 h 5446914"/>
              <a:gd name="connsiteX48" fmla="*/ 1246347 w 1940208"/>
              <a:gd name="connsiteY48" fmla="*/ 4619481 h 5446914"/>
              <a:gd name="connsiteX49" fmla="*/ 1272778 w 1940208"/>
              <a:gd name="connsiteY49" fmla="*/ 5156006 h 5446914"/>
              <a:gd name="connsiteX50" fmla="*/ 1300655 w 1940208"/>
              <a:gd name="connsiteY50" fmla="*/ 5430749 h 5446914"/>
              <a:gd name="connsiteX51" fmla="*/ 1286500 w 1940208"/>
              <a:gd name="connsiteY51" fmla="*/ 5446915 h 5446914"/>
              <a:gd name="connsiteX52" fmla="*/ 1272056 w 1940208"/>
              <a:gd name="connsiteY52" fmla="*/ 5434667 h 5446914"/>
              <a:gd name="connsiteX0" fmla="*/ 1271912 w 1940208"/>
              <a:gd name="connsiteY0" fmla="*/ 5434524 h 5446915"/>
              <a:gd name="connsiteX1" fmla="*/ 1216448 w 1940208"/>
              <a:gd name="connsiteY1" fmla="*/ 4651669 h 5446915"/>
              <a:gd name="connsiteX2" fmla="*/ 1732376 w 1940208"/>
              <a:gd name="connsiteY2" fmla="*/ 2731742 h 5446915"/>
              <a:gd name="connsiteX3" fmla="*/ 1908877 w 1940208"/>
              <a:gd name="connsiteY3" fmla="*/ 2047305 h 5446915"/>
              <a:gd name="connsiteX4" fmla="*/ 1881723 w 1940208"/>
              <a:gd name="connsiteY4" fmla="*/ 1828394 h 5446915"/>
              <a:gd name="connsiteX5" fmla="*/ 1706161 w 1940208"/>
              <a:gd name="connsiteY5" fmla="*/ 1759245 h 5446915"/>
              <a:gd name="connsiteX6" fmla="*/ 1563963 w 1940208"/>
              <a:gd name="connsiteY6" fmla="*/ 1782959 h 5446915"/>
              <a:gd name="connsiteX7" fmla="*/ 1220059 w 1940208"/>
              <a:gd name="connsiteY7" fmla="*/ 1808454 h 5446915"/>
              <a:gd name="connsiteX8" fmla="*/ 1077500 w 1940208"/>
              <a:gd name="connsiteY8" fmla="*/ 1629280 h 5446915"/>
              <a:gd name="connsiteX9" fmla="*/ 1177739 w 1940208"/>
              <a:gd name="connsiteY9" fmla="*/ 1430807 h 5446915"/>
              <a:gd name="connsiteX10" fmla="*/ 1367384 w 1940208"/>
              <a:gd name="connsiteY10" fmla="*/ 1023534 h 5446915"/>
              <a:gd name="connsiteX11" fmla="*/ 1251618 w 1940208"/>
              <a:gd name="connsiteY11" fmla="*/ 1028946 h 5446915"/>
              <a:gd name="connsiteX12" fmla="*/ 812242 w 1940208"/>
              <a:gd name="connsiteY12" fmla="*/ 1281115 h 5446915"/>
              <a:gd name="connsiteX13" fmla="*/ 555145 w 1940208"/>
              <a:gd name="connsiteY13" fmla="*/ 1369064 h 5446915"/>
              <a:gd name="connsiteX14" fmla="*/ 447467 w 1940208"/>
              <a:gd name="connsiteY14" fmla="*/ 1274919 h 5446915"/>
              <a:gd name="connsiteX15" fmla="*/ 504448 w 1940208"/>
              <a:gd name="connsiteY15" fmla="*/ 1100445 h 5446915"/>
              <a:gd name="connsiteX16" fmla="*/ 677627 w 1940208"/>
              <a:gd name="connsiteY16" fmla="*/ 846710 h 5446915"/>
              <a:gd name="connsiteX17" fmla="*/ 906559 w 1940208"/>
              <a:gd name="connsiteY17" fmla="*/ 537357 h 5446915"/>
              <a:gd name="connsiteX18" fmla="*/ 1086961 w 1940208"/>
              <a:gd name="connsiteY18" fmla="*/ 99391 h 5446915"/>
              <a:gd name="connsiteX19" fmla="*/ 1026658 w 1940208"/>
              <a:gd name="connsiteY19" fmla="*/ 28961 h 5446915"/>
              <a:gd name="connsiteX20" fmla="*/ 902082 w 1940208"/>
              <a:gd name="connsiteY20" fmla="*/ 41281 h 5446915"/>
              <a:gd name="connsiteX21" fmla="*/ 672861 w 1940208"/>
              <a:gd name="connsiteY21" fmla="*/ 146108 h 5446915"/>
              <a:gd name="connsiteX22" fmla="*/ 400092 w 1940208"/>
              <a:gd name="connsiteY22" fmla="*/ 393006 h 5446915"/>
              <a:gd name="connsiteX23" fmla="*/ 118368 w 1940208"/>
              <a:gd name="connsiteY23" fmla="*/ 761040 h 5446915"/>
              <a:gd name="connsiteX24" fmla="*/ 28384 w 1940208"/>
              <a:gd name="connsiteY24" fmla="*/ 948546 h 5446915"/>
              <a:gd name="connsiteX25" fmla="*/ 508 w 1940208"/>
              <a:gd name="connsiteY25" fmla="*/ 940997 h 5446915"/>
              <a:gd name="connsiteX26" fmla="*/ 98869 w 1940208"/>
              <a:gd name="connsiteY26" fmla="*/ 738180 h 5446915"/>
              <a:gd name="connsiteX27" fmla="*/ 377777 w 1940208"/>
              <a:gd name="connsiteY27" fmla="*/ 375060 h 5446915"/>
              <a:gd name="connsiteX28" fmla="*/ 886338 w 1940208"/>
              <a:gd name="connsiteY28" fmla="*/ 15573 h 5446915"/>
              <a:gd name="connsiteX29" fmla="*/ 999937 w 1940208"/>
              <a:gd name="connsiteY29" fmla="*/ 689 h 5446915"/>
              <a:gd name="connsiteX30" fmla="*/ 1057062 w 1940208"/>
              <a:gd name="connsiteY30" fmla="*/ 8594 h 5446915"/>
              <a:gd name="connsiteX31" fmla="*/ 1118376 w 1940208"/>
              <a:gd name="connsiteY31" fmla="*/ 165905 h 5446915"/>
              <a:gd name="connsiteX32" fmla="*/ 941946 w 1940208"/>
              <a:gd name="connsiteY32" fmla="*/ 536360 h 5446915"/>
              <a:gd name="connsiteX33" fmla="*/ 685427 w 1940208"/>
              <a:gd name="connsiteY33" fmla="*/ 884169 h 5446915"/>
              <a:gd name="connsiteX34" fmla="*/ 495709 w 1940208"/>
              <a:gd name="connsiteY34" fmla="*/ 1191314 h 5446915"/>
              <a:gd name="connsiteX35" fmla="*/ 489571 w 1940208"/>
              <a:gd name="connsiteY35" fmla="*/ 1314728 h 5446915"/>
              <a:gd name="connsiteX36" fmla="*/ 720091 w 1940208"/>
              <a:gd name="connsiteY36" fmla="*/ 1300200 h 5446915"/>
              <a:gd name="connsiteX37" fmla="*/ 1019653 w 1940208"/>
              <a:gd name="connsiteY37" fmla="*/ 1109062 h 5446915"/>
              <a:gd name="connsiteX38" fmla="*/ 1305421 w 1940208"/>
              <a:gd name="connsiteY38" fmla="*/ 988497 h 5446915"/>
              <a:gd name="connsiteX39" fmla="*/ 1419237 w 1940208"/>
              <a:gd name="connsiteY39" fmla="*/ 1093537 h 5446915"/>
              <a:gd name="connsiteX40" fmla="*/ 1225764 w 1940208"/>
              <a:gd name="connsiteY40" fmla="*/ 1415852 h 5446915"/>
              <a:gd name="connsiteX41" fmla="*/ 1108987 w 1940208"/>
              <a:gd name="connsiteY41" fmla="*/ 1687105 h 5446915"/>
              <a:gd name="connsiteX42" fmla="*/ 1321309 w 1940208"/>
              <a:gd name="connsiteY42" fmla="*/ 1791861 h 5446915"/>
              <a:gd name="connsiteX43" fmla="*/ 1763141 w 1940208"/>
              <a:gd name="connsiteY43" fmla="*/ 1726985 h 5446915"/>
              <a:gd name="connsiteX44" fmla="*/ 1921299 w 1940208"/>
              <a:gd name="connsiteY44" fmla="*/ 2180333 h 5446915"/>
              <a:gd name="connsiteX45" fmla="*/ 1840487 w 1940208"/>
              <a:gd name="connsiteY45" fmla="*/ 2494315 h 5446915"/>
              <a:gd name="connsiteX46" fmla="*/ 1723926 w 1940208"/>
              <a:gd name="connsiteY46" fmla="*/ 2839275 h 5446915"/>
              <a:gd name="connsiteX47" fmla="*/ 1246347 w 1940208"/>
              <a:gd name="connsiteY47" fmla="*/ 4619481 h 5446915"/>
              <a:gd name="connsiteX48" fmla="*/ 1272778 w 1940208"/>
              <a:gd name="connsiteY48" fmla="*/ 5156006 h 5446915"/>
              <a:gd name="connsiteX49" fmla="*/ 1300655 w 1940208"/>
              <a:gd name="connsiteY49" fmla="*/ 5430749 h 5446915"/>
              <a:gd name="connsiteX50" fmla="*/ 1286500 w 1940208"/>
              <a:gd name="connsiteY50" fmla="*/ 5446915 h 5446915"/>
              <a:gd name="connsiteX51" fmla="*/ 1272056 w 1940208"/>
              <a:gd name="connsiteY51" fmla="*/ 5434667 h 5446915"/>
              <a:gd name="connsiteX52" fmla="*/ 1271912 w 1940208"/>
              <a:gd name="connsiteY52" fmla="*/ 5434524 h 5446915"/>
              <a:gd name="connsiteX0" fmla="*/ 1271912 w 1940208"/>
              <a:gd name="connsiteY0" fmla="*/ 5434524 h 5446915"/>
              <a:gd name="connsiteX1" fmla="*/ 1216448 w 1940208"/>
              <a:gd name="connsiteY1" fmla="*/ 4651669 h 5446915"/>
              <a:gd name="connsiteX2" fmla="*/ 1732376 w 1940208"/>
              <a:gd name="connsiteY2" fmla="*/ 2731742 h 5446915"/>
              <a:gd name="connsiteX3" fmla="*/ 1908877 w 1940208"/>
              <a:gd name="connsiteY3" fmla="*/ 2047305 h 5446915"/>
              <a:gd name="connsiteX4" fmla="*/ 1881723 w 1940208"/>
              <a:gd name="connsiteY4" fmla="*/ 1828394 h 5446915"/>
              <a:gd name="connsiteX5" fmla="*/ 1706161 w 1940208"/>
              <a:gd name="connsiteY5" fmla="*/ 1759245 h 5446915"/>
              <a:gd name="connsiteX6" fmla="*/ 1563963 w 1940208"/>
              <a:gd name="connsiteY6" fmla="*/ 1782959 h 5446915"/>
              <a:gd name="connsiteX7" fmla="*/ 1220059 w 1940208"/>
              <a:gd name="connsiteY7" fmla="*/ 1808454 h 5446915"/>
              <a:gd name="connsiteX8" fmla="*/ 1077500 w 1940208"/>
              <a:gd name="connsiteY8" fmla="*/ 1629280 h 5446915"/>
              <a:gd name="connsiteX9" fmla="*/ 1177739 w 1940208"/>
              <a:gd name="connsiteY9" fmla="*/ 1430807 h 5446915"/>
              <a:gd name="connsiteX10" fmla="*/ 1367384 w 1940208"/>
              <a:gd name="connsiteY10" fmla="*/ 1023534 h 5446915"/>
              <a:gd name="connsiteX11" fmla="*/ 1251618 w 1940208"/>
              <a:gd name="connsiteY11" fmla="*/ 1028946 h 5446915"/>
              <a:gd name="connsiteX12" fmla="*/ 812242 w 1940208"/>
              <a:gd name="connsiteY12" fmla="*/ 1281115 h 5446915"/>
              <a:gd name="connsiteX13" fmla="*/ 555145 w 1940208"/>
              <a:gd name="connsiteY13" fmla="*/ 1369064 h 5446915"/>
              <a:gd name="connsiteX14" fmla="*/ 447467 w 1940208"/>
              <a:gd name="connsiteY14" fmla="*/ 1274919 h 5446915"/>
              <a:gd name="connsiteX15" fmla="*/ 504448 w 1940208"/>
              <a:gd name="connsiteY15" fmla="*/ 1100445 h 5446915"/>
              <a:gd name="connsiteX16" fmla="*/ 677627 w 1940208"/>
              <a:gd name="connsiteY16" fmla="*/ 846710 h 5446915"/>
              <a:gd name="connsiteX17" fmla="*/ 906559 w 1940208"/>
              <a:gd name="connsiteY17" fmla="*/ 537357 h 5446915"/>
              <a:gd name="connsiteX18" fmla="*/ 1086961 w 1940208"/>
              <a:gd name="connsiteY18" fmla="*/ 99391 h 5446915"/>
              <a:gd name="connsiteX19" fmla="*/ 1026658 w 1940208"/>
              <a:gd name="connsiteY19" fmla="*/ 28961 h 5446915"/>
              <a:gd name="connsiteX20" fmla="*/ 902082 w 1940208"/>
              <a:gd name="connsiteY20" fmla="*/ 41281 h 5446915"/>
              <a:gd name="connsiteX21" fmla="*/ 672861 w 1940208"/>
              <a:gd name="connsiteY21" fmla="*/ 146108 h 5446915"/>
              <a:gd name="connsiteX22" fmla="*/ 400092 w 1940208"/>
              <a:gd name="connsiteY22" fmla="*/ 393006 h 5446915"/>
              <a:gd name="connsiteX23" fmla="*/ 118368 w 1940208"/>
              <a:gd name="connsiteY23" fmla="*/ 761040 h 5446915"/>
              <a:gd name="connsiteX24" fmla="*/ 28384 w 1940208"/>
              <a:gd name="connsiteY24" fmla="*/ 948546 h 5446915"/>
              <a:gd name="connsiteX25" fmla="*/ 508 w 1940208"/>
              <a:gd name="connsiteY25" fmla="*/ 940997 h 5446915"/>
              <a:gd name="connsiteX26" fmla="*/ 98869 w 1940208"/>
              <a:gd name="connsiteY26" fmla="*/ 738180 h 5446915"/>
              <a:gd name="connsiteX27" fmla="*/ 377777 w 1940208"/>
              <a:gd name="connsiteY27" fmla="*/ 375060 h 5446915"/>
              <a:gd name="connsiteX28" fmla="*/ 886338 w 1940208"/>
              <a:gd name="connsiteY28" fmla="*/ 15573 h 5446915"/>
              <a:gd name="connsiteX29" fmla="*/ 999937 w 1940208"/>
              <a:gd name="connsiteY29" fmla="*/ 689 h 5446915"/>
              <a:gd name="connsiteX30" fmla="*/ 1057062 w 1940208"/>
              <a:gd name="connsiteY30" fmla="*/ 8594 h 5446915"/>
              <a:gd name="connsiteX31" fmla="*/ 1118376 w 1940208"/>
              <a:gd name="connsiteY31" fmla="*/ 165905 h 5446915"/>
              <a:gd name="connsiteX32" fmla="*/ 941946 w 1940208"/>
              <a:gd name="connsiteY32" fmla="*/ 536360 h 5446915"/>
              <a:gd name="connsiteX33" fmla="*/ 685427 w 1940208"/>
              <a:gd name="connsiteY33" fmla="*/ 884169 h 5446915"/>
              <a:gd name="connsiteX34" fmla="*/ 495709 w 1940208"/>
              <a:gd name="connsiteY34" fmla="*/ 1191314 h 5446915"/>
              <a:gd name="connsiteX35" fmla="*/ 489571 w 1940208"/>
              <a:gd name="connsiteY35" fmla="*/ 1314728 h 5446915"/>
              <a:gd name="connsiteX36" fmla="*/ 720091 w 1940208"/>
              <a:gd name="connsiteY36" fmla="*/ 1300200 h 5446915"/>
              <a:gd name="connsiteX37" fmla="*/ 1019653 w 1940208"/>
              <a:gd name="connsiteY37" fmla="*/ 1109062 h 5446915"/>
              <a:gd name="connsiteX38" fmla="*/ 1305421 w 1940208"/>
              <a:gd name="connsiteY38" fmla="*/ 988497 h 5446915"/>
              <a:gd name="connsiteX39" fmla="*/ 1419237 w 1940208"/>
              <a:gd name="connsiteY39" fmla="*/ 1093537 h 5446915"/>
              <a:gd name="connsiteX40" fmla="*/ 1225764 w 1940208"/>
              <a:gd name="connsiteY40" fmla="*/ 1415852 h 5446915"/>
              <a:gd name="connsiteX41" fmla="*/ 1108987 w 1940208"/>
              <a:gd name="connsiteY41" fmla="*/ 1687105 h 5446915"/>
              <a:gd name="connsiteX42" fmla="*/ 1321309 w 1940208"/>
              <a:gd name="connsiteY42" fmla="*/ 1791861 h 5446915"/>
              <a:gd name="connsiteX43" fmla="*/ 1763141 w 1940208"/>
              <a:gd name="connsiteY43" fmla="*/ 1726985 h 5446915"/>
              <a:gd name="connsiteX44" fmla="*/ 1921299 w 1940208"/>
              <a:gd name="connsiteY44" fmla="*/ 2180333 h 5446915"/>
              <a:gd name="connsiteX45" fmla="*/ 1840487 w 1940208"/>
              <a:gd name="connsiteY45" fmla="*/ 2494315 h 5446915"/>
              <a:gd name="connsiteX46" fmla="*/ 1723926 w 1940208"/>
              <a:gd name="connsiteY46" fmla="*/ 2839275 h 5446915"/>
              <a:gd name="connsiteX47" fmla="*/ 1272778 w 1940208"/>
              <a:gd name="connsiteY47" fmla="*/ 5156006 h 5446915"/>
              <a:gd name="connsiteX48" fmla="*/ 1300655 w 1940208"/>
              <a:gd name="connsiteY48" fmla="*/ 5430749 h 5446915"/>
              <a:gd name="connsiteX49" fmla="*/ 1286500 w 1940208"/>
              <a:gd name="connsiteY49" fmla="*/ 5446915 h 5446915"/>
              <a:gd name="connsiteX50" fmla="*/ 1272056 w 1940208"/>
              <a:gd name="connsiteY50" fmla="*/ 5434667 h 5446915"/>
              <a:gd name="connsiteX51" fmla="*/ 1271912 w 1940208"/>
              <a:gd name="connsiteY51" fmla="*/ 5434524 h 5446915"/>
              <a:gd name="connsiteX0" fmla="*/ 1271912 w 1940208"/>
              <a:gd name="connsiteY0" fmla="*/ 5434524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272778 w 1940208"/>
              <a:gd name="connsiteY46" fmla="*/ 5156006 h 5446915"/>
              <a:gd name="connsiteX47" fmla="*/ 1300655 w 1940208"/>
              <a:gd name="connsiteY47" fmla="*/ 5430749 h 5446915"/>
              <a:gd name="connsiteX48" fmla="*/ 1286500 w 1940208"/>
              <a:gd name="connsiteY48" fmla="*/ 5446915 h 5446915"/>
              <a:gd name="connsiteX49" fmla="*/ 1272056 w 1940208"/>
              <a:gd name="connsiteY49" fmla="*/ 5434667 h 5446915"/>
              <a:gd name="connsiteX50" fmla="*/ 1271912 w 1940208"/>
              <a:gd name="connsiteY50" fmla="*/ 5434524 h 5446915"/>
              <a:gd name="connsiteX0" fmla="*/ 1271912 w 1940208"/>
              <a:gd name="connsiteY0" fmla="*/ 5434524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48" fmla="*/ 1272056 w 1940208"/>
              <a:gd name="connsiteY48" fmla="*/ 5434667 h 5446915"/>
              <a:gd name="connsiteX49" fmla="*/ 1271912 w 1940208"/>
              <a:gd name="connsiteY49" fmla="*/ 5434524 h 5446915"/>
              <a:gd name="connsiteX0" fmla="*/ 1272056 w 1940208"/>
              <a:gd name="connsiteY0" fmla="*/ 5434667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48" fmla="*/ 1272056 w 1940208"/>
              <a:gd name="connsiteY48" fmla="*/ 5434667 h 5446915"/>
              <a:gd name="connsiteX0" fmla="*/ 1286500 w 1940208"/>
              <a:gd name="connsiteY0" fmla="*/ 5446915 h 5446915"/>
              <a:gd name="connsiteX1" fmla="*/ 1732376 w 1940208"/>
              <a:gd name="connsiteY1" fmla="*/ 2731742 h 5446915"/>
              <a:gd name="connsiteX2" fmla="*/ 1908877 w 1940208"/>
              <a:gd name="connsiteY2" fmla="*/ 2047305 h 5446915"/>
              <a:gd name="connsiteX3" fmla="*/ 1881723 w 1940208"/>
              <a:gd name="connsiteY3" fmla="*/ 1828394 h 5446915"/>
              <a:gd name="connsiteX4" fmla="*/ 1706161 w 1940208"/>
              <a:gd name="connsiteY4" fmla="*/ 1759245 h 5446915"/>
              <a:gd name="connsiteX5" fmla="*/ 1563963 w 1940208"/>
              <a:gd name="connsiteY5" fmla="*/ 1782959 h 5446915"/>
              <a:gd name="connsiteX6" fmla="*/ 1220059 w 1940208"/>
              <a:gd name="connsiteY6" fmla="*/ 1808454 h 5446915"/>
              <a:gd name="connsiteX7" fmla="*/ 1077500 w 1940208"/>
              <a:gd name="connsiteY7" fmla="*/ 1629280 h 5446915"/>
              <a:gd name="connsiteX8" fmla="*/ 1177739 w 1940208"/>
              <a:gd name="connsiteY8" fmla="*/ 1430807 h 5446915"/>
              <a:gd name="connsiteX9" fmla="*/ 1367384 w 1940208"/>
              <a:gd name="connsiteY9" fmla="*/ 1023534 h 5446915"/>
              <a:gd name="connsiteX10" fmla="*/ 1251618 w 1940208"/>
              <a:gd name="connsiteY10" fmla="*/ 1028946 h 5446915"/>
              <a:gd name="connsiteX11" fmla="*/ 812242 w 1940208"/>
              <a:gd name="connsiteY11" fmla="*/ 1281115 h 5446915"/>
              <a:gd name="connsiteX12" fmla="*/ 555145 w 1940208"/>
              <a:gd name="connsiteY12" fmla="*/ 1369064 h 5446915"/>
              <a:gd name="connsiteX13" fmla="*/ 447467 w 1940208"/>
              <a:gd name="connsiteY13" fmla="*/ 1274919 h 5446915"/>
              <a:gd name="connsiteX14" fmla="*/ 504448 w 1940208"/>
              <a:gd name="connsiteY14" fmla="*/ 1100445 h 5446915"/>
              <a:gd name="connsiteX15" fmla="*/ 677627 w 1940208"/>
              <a:gd name="connsiteY15" fmla="*/ 846710 h 5446915"/>
              <a:gd name="connsiteX16" fmla="*/ 906559 w 1940208"/>
              <a:gd name="connsiteY16" fmla="*/ 537357 h 5446915"/>
              <a:gd name="connsiteX17" fmla="*/ 1086961 w 1940208"/>
              <a:gd name="connsiteY17" fmla="*/ 99391 h 5446915"/>
              <a:gd name="connsiteX18" fmla="*/ 1026658 w 1940208"/>
              <a:gd name="connsiteY18" fmla="*/ 28961 h 5446915"/>
              <a:gd name="connsiteX19" fmla="*/ 902082 w 1940208"/>
              <a:gd name="connsiteY19" fmla="*/ 41281 h 5446915"/>
              <a:gd name="connsiteX20" fmla="*/ 672861 w 1940208"/>
              <a:gd name="connsiteY20" fmla="*/ 146108 h 5446915"/>
              <a:gd name="connsiteX21" fmla="*/ 400092 w 1940208"/>
              <a:gd name="connsiteY21" fmla="*/ 393006 h 5446915"/>
              <a:gd name="connsiteX22" fmla="*/ 118368 w 1940208"/>
              <a:gd name="connsiteY22" fmla="*/ 761040 h 5446915"/>
              <a:gd name="connsiteX23" fmla="*/ 28384 w 1940208"/>
              <a:gd name="connsiteY23" fmla="*/ 948546 h 5446915"/>
              <a:gd name="connsiteX24" fmla="*/ 508 w 1940208"/>
              <a:gd name="connsiteY24" fmla="*/ 940997 h 5446915"/>
              <a:gd name="connsiteX25" fmla="*/ 98869 w 1940208"/>
              <a:gd name="connsiteY25" fmla="*/ 738180 h 5446915"/>
              <a:gd name="connsiteX26" fmla="*/ 377777 w 1940208"/>
              <a:gd name="connsiteY26" fmla="*/ 375060 h 5446915"/>
              <a:gd name="connsiteX27" fmla="*/ 886338 w 1940208"/>
              <a:gd name="connsiteY27" fmla="*/ 15573 h 5446915"/>
              <a:gd name="connsiteX28" fmla="*/ 999937 w 1940208"/>
              <a:gd name="connsiteY28" fmla="*/ 689 h 5446915"/>
              <a:gd name="connsiteX29" fmla="*/ 1057062 w 1940208"/>
              <a:gd name="connsiteY29" fmla="*/ 8594 h 5446915"/>
              <a:gd name="connsiteX30" fmla="*/ 1118376 w 1940208"/>
              <a:gd name="connsiteY30" fmla="*/ 165905 h 5446915"/>
              <a:gd name="connsiteX31" fmla="*/ 941946 w 1940208"/>
              <a:gd name="connsiteY31" fmla="*/ 536360 h 5446915"/>
              <a:gd name="connsiteX32" fmla="*/ 685427 w 1940208"/>
              <a:gd name="connsiteY32" fmla="*/ 884169 h 5446915"/>
              <a:gd name="connsiteX33" fmla="*/ 495709 w 1940208"/>
              <a:gd name="connsiteY33" fmla="*/ 1191314 h 5446915"/>
              <a:gd name="connsiteX34" fmla="*/ 489571 w 1940208"/>
              <a:gd name="connsiteY34" fmla="*/ 1314728 h 5446915"/>
              <a:gd name="connsiteX35" fmla="*/ 720091 w 1940208"/>
              <a:gd name="connsiteY35" fmla="*/ 1300200 h 5446915"/>
              <a:gd name="connsiteX36" fmla="*/ 1019653 w 1940208"/>
              <a:gd name="connsiteY36" fmla="*/ 1109062 h 5446915"/>
              <a:gd name="connsiteX37" fmla="*/ 1305421 w 1940208"/>
              <a:gd name="connsiteY37" fmla="*/ 988497 h 5446915"/>
              <a:gd name="connsiteX38" fmla="*/ 1419237 w 1940208"/>
              <a:gd name="connsiteY38" fmla="*/ 1093537 h 5446915"/>
              <a:gd name="connsiteX39" fmla="*/ 1225764 w 1940208"/>
              <a:gd name="connsiteY39" fmla="*/ 1415852 h 5446915"/>
              <a:gd name="connsiteX40" fmla="*/ 1108987 w 1940208"/>
              <a:gd name="connsiteY40" fmla="*/ 1687105 h 5446915"/>
              <a:gd name="connsiteX41" fmla="*/ 1321309 w 1940208"/>
              <a:gd name="connsiteY41" fmla="*/ 1791861 h 5446915"/>
              <a:gd name="connsiteX42" fmla="*/ 1763141 w 1940208"/>
              <a:gd name="connsiteY42" fmla="*/ 1726985 h 5446915"/>
              <a:gd name="connsiteX43" fmla="*/ 1921299 w 1940208"/>
              <a:gd name="connsiteY43" fmla="*/ 2180333 h 5446915"/>
              <a:gd name="connsiteX44" fmla="*/ 1840487 w 1940208"/>
              <a:gd name="connsiteY44" fmla="*/ 2494315 h 5446915"/>
              <a:gd name="connsiteX45" fmla="*/ 1723926 w 1940208"/>
              <a:gd name="connsiteY45" fmla="*/ 2839275 h 5446915"/>
              <a:gd name="connsiteX46" fmla="*/ 1300655 w 1940208"/>
              <a:gd name="connsiteY46" fmla="*/ 5430749 h 5446915"/>
              <a:gd name="connsiteX47" fmla="*/ 1286500 w 1940208"/>
              <a:gd name="connsiteY47" fmla="*/ 5446915 h 5446915"/>
              <a:gd name="connsiteX0" fmla="*/ 1300655 w 1940208"/>
              <a:gd name="connsiteY0" fmla="*/ 5430749 h 5430749"/>
              <a:gd name="connsiteX1" fmla="*/ 1732376 w 1940208"/>
              <a:gd name="connsiteY1" fmla="*/ 2731742 h 5430749"/>
              <a:gd name="connsiteX2" fmla="*/ 1908877 w 1940208"/>
              <a:gd name="connsiteY2" fmla="*/ 2047305 h 5430749"/>
              <a:gd name="connsiteX3" fmla="*/ 1881723 w 1940208"/>
              <a:gd name="connsiteY3" fmla="*/ 1828394 h 5430749"/>
              <a:gd name="connsiteX4" fmla="*/ 1706161 w 1940208"/>
              <a:gd name="connsiteY4" fmla="*/ 1759245 h 5430749"/>
              <a:gd name="connsiteX5" fmla="*/ 1563963 w 1940208"/>
              <a:gd name="connsiteY5" fmla="*/ 1782959 h 5430749"/>
              <a:gd name="connsiteX6" fmla="*/ 1220059 w 1940208"/>
              <a:gd name="connsiteY6" fmla="*/ 1808454 h 5430749"/>
              <a:gd name="connsiteX7" fmla="*/ 1077500 w 1940208"/>
              <a:gd name="connsiteY7" fmla="*/ 1629280 h 5430749"/>
              <a:gd name="connsiteX8" fmla="*/ 1177739 w 1940208"/>
              <a:gd name="connsiteY8" fmla="*/ 1430807 h 5430749"/>
              <a:gd name="connsiteX9" fmla="*/ 1367384 w 1940208"/>
              <a:gd name="connsiteY9" fmla="*/ 1023534 h 5430749"/>
              <a:gd name="connsiteX10" fmla="*/ 1251618 w 1940208"/>
              <a:gd name="connsiteY10" fmla="*/ 1028946 h 5430749"/>
              <a:gd name="connsiteX11" fmla="*/ 812242 w 1940208"/>
              <a:gd name="connsiteY11" fmla="*/ 1281115 h 5430749"/>
              <a:gd name="connsiteX12" fmla="*/ 555145 w 1940208"/>
              <a:gd name="connsiteY12" fmla="*/ 1369064 h 5430749"/>
              <a:gd name="connsiteX13" fmla="*/ 447467 w 1940208"/>
              <a:gd name="connsiteY13" fmla="*/ 1274919 h 5430749"/>
              <a:gd name="connsiteX14" fmla="*/ 504448 w 1940208"/>
              <a:gd name="connsiteY14" fmla="*/ 1100445 h 5430749"/>
              <a:gd name="connsiteX15" fmla="*/ 677627 w 1940208"/>
              <a:gd name="connsiteY15" fmla="*/ 846710 h 5430749"/>
              <a:gd name="connsiteX16" fmla="*/ 906559 w 1940208"/>
              <a:gd name="connsiteY16" fmla="*/ 537357 h 5430749"/>
              <a:gd name="connsiteX17" fmla="*/ 1086961 w 1940208"/>
              <a:gd name="connsiteY17" fmla="*/ 99391 h 5430749"/>
              <a:gd name="connsiteX18" fmla="*/ 1026658 w 1940208"/>
              <a:gd name="connsiteY18" fmla="*/ 28961 h 5430749"/>
              <a:gd name="connsiteX19" fmla="*/ 902082 w 1940208"/>
              <a:gd name="connsiteY19" fmla="*/ 41281 h 5430749"/>
              <a:gd name="connsiteX20" fmla="*/ 672861 w 1940208"/>
              <a:gd name="connsiteY20" fmla="*/ 146108 h 5430749"/>
              <a:gd name="connsiteX21" fmla="*/ 400092 w 1940208"/>
              <a:gd name="connsiteY21" fmla="*/ 393006 h 5430749"/>
              <a:gd name="connsiteX22" fmla="*/ 118368 w 1940208"/>
              <a:gd name="connsiteY22" fmla="*/ 761040 h 5430749"/>
              <a:gd name="connsiteX23" fmla="*/ 28384 w 1940208"/>
              <a:gd name="connsiteY23" fmla="*/ 948546 h 5430749"/>
              <a:gd name="connsiteX24" fmla="*/ 508 w 1940208"/>
              <a:gd name="connsiteY24" fmla="*/ 940997 h 5430749"/>
              <a:gd name="connsiteX25" fmla="*/ 98869 w 1940208"/>
              <a:gd name="connsiteY25" fmla="*/ 738180 h 5430749"/>
              <a:gd name="connsiteX26" fmla="*/ 377777 w 1940208"/>
              <a:gd name="connsiteY26" fmla="*/ 375060 h 5430749"/>
              <a:gd name="connsiteX27" fmla="*/ 886338 w 1940208"/>
              <a:gd name="connsiteY27" fmla="*/ 15573 h 5430749"/>
              <a:gd name="connsiteX28" fmla="*/ 999937 w 1940208"/>
              <a:gd name="connsiteY28" fmla="*/ 689 h 5430749"/>
              <a:gd name="connsiteX29" fmla="*/ 1057062 w 1940208"/>
              <a:gd name="connsiteY29" fmla="*/ 8594 h 5430749"/>
              <a:gd name="connsiteX30" fmla="*/ 1118376 w 1940208"/>
              <a:gd name="connsiteY30" fmla="*/ 165905 h 5430749"/>
              <a:gd name="connsiteX31" fmla="*/ 941946 w 1940208"/>
              <a:gd name="connsiteY31" fmla="*/ 536360 h 5430749"/>
              <a:gd name="connsiteX32" fmla="*/ 685427 w 1940208"/>
              <a:gd name="connsiteY32" fmla="*/ 884169 h 5430749"/>
              <a:gd name="connsiteX33" fmla="*/ 495709 w 1940208"/>
              <a:gd name="connsiteY33" fmla="*/ 1191314 h 5430749"/>
              <a:gd name="connsiteX34" fmla="*/ 489571 w 1940208"/>
              <a:gd name="connsiteY34" fmla="*/ 1314728 h 5430749"/>
              <a:gd name="connsiteX35" fmla="*/ 720091 w 1940208"/>
              <a:gd name="connsiteY35" fmla="*/ 1300200 h 5430749"/>
              <a:gd name="connsiteX36" fmla="*/ 1019653 w 1940208"/>
              <a:gd name="connsiteY36" fmla="*/ 1109062 h 5430749"/>
              <a:gd name="connsiteX37" fmla="*/ 1305421 w 1940208"/>
              <a:gd name="connsiteY37" fmla="*/ 988497 h 5430749"/>
              <a:gd name="connsiteX38" fmla="*/ 1419237 w 1940208"/>
              <a:gd name="connsiteY38" fmla="*/ 1093537 h 5430749"/>
              <a:gd name="connsiteX39" fmla="*/ 1225764 w 1940208"/>
              <a:gd name="connsiteY39" fmla="*/ 1415852 h 5430749"/>
              <a:gd name="connsiteX40" fmla="*/ 1108987 w 1940208"/>
              <a:gd name="connsiteY40" fmla="*/ 1687105 h 5430749"/>
              <a:gd name="connsiteX41" fmla="*/ 1321309 w 1940208"/>
              <a:gd name="connsiteY41" fmla="*/ 1791861 h 5430749"/>
              <a:gd name="connsiteX42" fmla="*/ 1763141 w 1940208"/>
              <a:gd name="connsiteY42" fmla="*/ 1726985 h 5430749"/>
              <a:gd name="connsiteX43" fmla="*/ 1921299 w 1940208"/>
              <a:gd name="connsiteY43" fmla="*/ 2180333 h 5430749"/>
              <a:gd name="connsiteX44" fmla="*/ 1840487 w 1940208"/>
              <a:gd name="connsiteY44" fmla="*/ 2494315 h 5430749"/>
              <a:gd name="connsiteX45" fmla="*/ 1723926 w 1940208"/>
              <a:gd name="connsiteY45" fmla="*/ 2839275 h 5430749"/>
              <a:gd name="connsiteX46" fmla="*/ 1300655 w 1940208"/>
              <a:gd name="connsiteY46" fmla="*/ 5430749 h 5430749"/>
              <a:gd name="connsiteX0" fmla="*/ 1723926 w 1940208"/>
              <a:gd name="connsiteY0" fmla="*/ 2839275 h 2858459"/>
              <a:gd name="connsiteX1" fmla="*/ 1732376 w 1940208"/>
              <a:gd name="connsiteY1" fmla="*/ 2731742 h 2858459"/>
              <a:gd name="connsiteX2" fmla="*/ 1908877 w 1940208"/>
              <a:gd name="connsiteY2" fmla="*/ 2047305 h 2858459"/>
              <a:gd name="connsiteX3" fmla="*/ 1881723 w 1940208"/>
              <a:gd name="connsiteY3" fmla="*/ 1828394 h 2858459"/>
              <a:gd name="connsiteX4" fmla="*/ 1706161 w 1940208"/>
              <a:gd name="connsiteY4" fmla="*/ 1759245 h 2858459"/>
              <a:gd name="connsiteX5" fmla="*/ 1563963 w 1940208"/>
              <a:gd name="connsiteY5" fmla="*/ 1782959 h 2858459"/>
              <a:gd name="connsiteX6" fmla="*/ 1220059 w 1940208"/>
              <a:gd name="connsiteY6" fmla="*/ 1808454 h 2858459"/>
              <a:gd name="connsiteX7" fmla="*/ 1077500 w 1940208"/>
              <a:gd name="connsiteY7" fmla="*/ 1629280 h 2858459"/>
              <a:gd name="connsiteX8" fmla="*/ 1177739 w 1940208"/>
              <a:gd name="connsiteY8" fmla="*/ 1430807 h 2858459"/>
              <a:gd name="connsiteX9" fmla="*/ 1367384 w 1940208"/>
              <a:gd name="connsiteY9" fmla="*/ 1023534 h 2858459"/>
              <a:gd name="connsiteX10" fmla="*/ 1251618 w 1940208"/>
              <a:gd name="connsiteY10" fmla="*/ 1028946 h 2858459"/>
              <a:gd name="connsiteX11" fmla="*/ 812242 w 1940208"/>
              <a:gd name="connsiteY11" fmla="*/ 1281115 h 2858459"/>
              <a:gd name="connsiteX12" fmla="*/ 555145 w 1940208"/>
              <a:gd name="connsiteY12" fmla="*/ 1369064 h 2858459"/>
              <a:gd name="connsiteX13" fmla="*/ 447467 w 1940208"/>
              <a:gd name="connsiteY13" fmla="*/ 1274919 h 2858459"/>
              <a:gd name="connsiteX14" fmla="*/ 504448 w 1940208"/>
              <a:gd name="connsiteY14" fmla="*/ 1100445 h 2858459"/>
              <a:gd name="connsiteX15" fmla="*/ 677627 w 1940208"/>
              <a:gd name="connsiteY15" fmla="*/ 846710 h 2858459"/>
              <a:gd name="connsiteX16" fmla="*/ 906559 w 1940208"/>
              <a:gd name="connsiteY16" fmla="*/ 537357 h 2858459"/>
              <a:gd name="connsiteX17" fmla="*/ 1086961 w 1940208"/>
              <a:gd name="connsiteY17" fmla="*/ 99391 h 2858459"/>
              <a:gd name="connsiteX18" fmla="*/ 1026658 w 1940208"/>
              <a:gd name="connsiteY18" fmla="*/ 28961 h 2858459"/>
              <a:gd name="connsiteX19" fmla="*/ 902082 w 1940208"/>
              <a:gd name="connsiteY19" fmla="*/ 41281 h 2858459"/>
              <a:gd name="connsiteX20" fmla="*/ 672861 w 1940208"/>
              <a:gd name="connsiteY20" fmla="*/ 146108 h 2858459"/>
              <a:gd name="connsiteX21" fmla="*/ 400092 w 1940208"/>
              <a:gd name="connsiteY21" fmla="*/ 393006 h 2858459"/>
              <a:gd name="connsiteX22" fmla="*/ 118368 w 1940208"/>
              <a:gd name="connsiteY22" fmla="*/ 761040 h 2858459"/>
              <a:gd name="connsiteX23" fmla="*/ 28384 w 1940208"/>
              <a:gd name="connsiteY23" fmla="*/ 948546 h 2858459"/>
              <a:gd name="connsiteX24" fmla="*/ 508 w 1940208"/>
              <a:gd name="connsiteY24" fmla="*/ 940997 h 2858459"/>
              <a:gd name="connsiteX25" fmla="*/ 98869 w 1940208"/>
              <a:gd name="connsiteY25" fmla="*/ 738180 h 2858459"/>
              <a:gd name="connsiteX26" fmla="*/ 377777 w 1940208"/>
              <a:gd name="connsiteY26" fmla="*/ 375060 h 2858459"/>
              <a:gd name="connsiteX27" fmla="*/ 886338 w 1940208"/>
              <a:gd name="connsiteY27" fmla="*/ 15573 h 2858459"/>
              <a:gd name="connsiteX28" fmla="*/ 999937 w 1940208"/>
              <a:gd name="connsiteY28" fmla="*/ 689 h 2858459"/>
              <a:gd name="connsiteX29" fmla="*/ 1057062 w 1940208"/>
              <a:gd name="connsiteY29" fmla="*/ 8594 h 2858459"/>
              <a:gd name="connsiteX30" fmla="*/ 1118376 w 1940208"/>
              <a:gd name="connsiteY30" fmla="*/ 165905 h 2858459"/>
              <a:gd name="connsiteX31" fmla="*/ 941946 w 1940208"/>
              <a:gd name="connsiteY31" fmla="*/ 536360 h 2858459"/>
              <a:gd name="connsiteX32" fmla="*/ 685427 w 1940208"/>
              <a:gd name="connsiteY32" fmla="*/ 884169 h 2858459"/>
              <a:gd name="connsiteX33" fmla="*/ 495709 w 1940208"/>
              <a:gd name="connsiteY33" fmla="*/ 1191314 h 2858459"/>
              <a:gd name="connsiteX34" fmla="*/ 489571 w 1940208"/>
              <a:gd name="connsiteY34" fmla="*/ 1314728 h 2858459"/>
              <a:gd name="connsiteX35" fmla="*/ 720091 w 1940208"/>
              <a:gd name="connsiteY35" fmla="*/ 1300200 h 2858459"/>
              <a:gd name="connsiteX36" fmla="*/ 1019653 w 1940208"/>
              <a:gd name="connsiteY36" fmla="*/ 1109062 h 2858459"/>
              <a:gd name="connsiteX37" fmla="*/ 1305421 w 1940208"/>
              <a:gd name="connsiteY37" fmla="*/ 988497 h 2858459"/>
              <a:gd name="connsiteX38" fmla="*/ 1419237 w 1940208"/>
              <a:gd name="connsiteY38" fmla="*/ 1093537 h 2858459"/>
              <a:gd name="connsiteX39" fmla="*/ 1225764 w 1940208"/>
              <a:gd name="connsiteY39" fmla="*/ 1415852 h 2858459"/>
              <a:gd name="connsiteX40" fmla="*/ 1108987 w 1940208"/>
              <a:gd name="connsiteY40" fmla="*/ 1687105 h 2858459"/>
              <a:gd name="connsiteX41" fmla="*/ 1321309 w 1940208"/>
              <a:gd name="connsiteY41" fmla="*/ 1791861 h 2858459"/>
              <a:gd name="connsiteX42" fmla="*/ 1763141 w 1940208"/>
              <a:gd name="connsiteY42" fmla="*/ 1726985 h 2858459"/>
              <a:gd name="connsiteX43" fmla="*/ 1921299 w 1940208"/>
              <a:gd name="connsiteY43" fmla="*/ 2180333 h 2858459"/>
              <a:gd name="connsiteX44" fmla="*/ 1840487 w 1940208"/>
              <a:gd name="connsiteY44" fmla="*/ 2494315 h 2858459"/>
              <a:gd name="connsiteX45" fmla="*/ 1723926 w 1940208"/>
              <a:gd name="connsiteY45" fmla="*/ 2839275 h 285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40208" h="2858459">
                <a:moveTo>
                  <a:pt x="1723926" y="2839275"/>
                </a:moveTo>
                <a:cubicBezTo>
                  <a:pt x="1705907" y="2878846"/>
                  <a:pt x="1701551" y="2863737"/>
                  <a:pt x="1732376" y="2731742"/>
                </a:cubicBezTo>
                <a:cubicBezTo>
                  <a:pt x="1804016" y="2507490"/>
                  <a:pt x="1891328" y="2283736"/>
                  <a:pt x="1908877" y="2047305"/>
                </a:cubicBezTo>
                <a:cubicBezTo>
                  <a:pt x="1911983" y="1972673"/>
                  <a:pt x="1914944" y="1896403"/>
                  <a:pt x="1881723" y="1828394"/>
                </a:cubicBezTo>
                <a:cubicBezTo>
                  <a:pt x="1851247" y="1759530"/>
                  <a:pt x="1773468" y="1748065"/>
                  <a:pt x="1706161" y="1759245"/>
                </a:cubicBezTo>
                <a:cubicBezTo>
                  <a:pt x="1658208" y="1763233"/>
                  <a:pt x="1611121" y="1773773"/>
                  <a:pt x="1563963" y="1782959"/>
                </a:cubicBezTo>
                <a:cubicBezTo>
                  <a:pt x="1452096" y="1809166"/>
                  <a:pt x="1334381" y="1836298"/>
                  <a:pt x="1220059" y="1808454"/>
                </a:cubicBezTo>
                <a:cubicBezTo>
                  <a:pt x="1132530" y="1787517"/>
                  <a:pt x="1062551" y="1723781"/>
                  <a:pt x="1077500" y="1629280"/>
                </a:cubicBezTo>
                <a:cubicBezTo>
                  <a:pt x="1087394" y="1554434"/>
                  <a:pt x="1132458" y="1489629"/>
                  <a:pt x="1177739" y="1430807"/>
                </a:cubicBezTo>
                <a:cubicBezTo>
                  <a:pt x="1230314" y="1354323"/>
                  <a:pt x="1466107" y="1104647"/>
                  <a:pt x="1367384" y="1023534"/>
                </a:cubicBezTo>
                <a:cubicBezTo>
                  <a:pt x="1331709" y="1005161"/>
                  <a:pt x="1288450" y="1021113"/>
                  <a:pt x="1251618" y="1028946"/>
                </a:cubicBezTo>
                <a:cubicBezTo>
                  <a:pt x="1085372" y="1074523"/>
                  <a:pt x="957256" y="1195516"/>
                  <a:pt x="812242" y="1281115"/>
                </a:cubicBezTo>
                <a:cubicBezTo>
                  <a:pt x="734968" y="1327689"/>
                  <a:pt x="648523" y="1374619"/>
                  <a:pt x="555145" y="1369064"/>
                </a:cubicBezTo>
                <a:cubicBezTo>
                  <a:pt x="500764" y="1366073"/>
                  <a:pt x="443929" y="1335594"/>
                  <a:pt x="447467" y="1274919"/>
                </a:cubicBezTo>
                <a:cubicBezTo>
                  <a:pt x="451511" y="1213604"/>
                  <a:pt x="476643" y="1154853"/>
                  <a:pt x="504448" y="1100445"/>
                </a:cubicBezTo>
                <a:cubicBezTo>
                  <a:pt x="552039" y="1009505"/>
                  <a:pt x="615736" y="928321"/>
                  <a:pt x="677627" y="846710"/>
                </a:cubicBezTo>
                <a:cubicBezTo>
                  <a:pt x="755623" y="744803"/>
                  <a:pt x="832897" y="642397"/>
                  <a:pt x="906559" y="537357"/>
                </a:cubicBezTo>
                <a:cubicBezTo>
                  <a:pt x="979933" y="423771"/>
                  <a:pt x="1113826" y="236193"/>
                  <a:pt x="1086961" y="99391"/>
                </a:cubicBezTo>
                <a:cubicBezTo>
                  <a:pt x="1079739" y="65707"/>
                  <a:pt x="1065367" y="34159"/>
                  <a:pt x="1026658" y="28961"/>
                </a:cubicBezTo>
                <a:cubicBezTo>
                  <a:pt x="984844" y="27252"/>
                  <a:pt x="943102" y="33946"/>
                  <a:pt x="902082" y="41281"/>
                </a:cubicBezTo>
                <a:cubicBezTo>
                  <a:pt x="818958" y="58087"/>
                  <a:pt x="741901" y="100958"/>
                  <a:pt x="672861" y="146108"/>
                </a:cubicBezTo>
                <a:cubicBezTo>
                  <a:pt x="569516" y="213476"/>
                  <a:pt x="482276" y="302707"/>
                  <a:pt x="400092" y="393006"/>
                </a:cubicBezTo>
                <a:cubicBezTo>
                  <a:pt x="297686" y="509156"/>
                  <a:pt x="200914" y="630291"/>
                  <a:pt x="118368" y="761040"/>
                </a:cubicBezTo>
                <a:cubicBezTo>
                  <a:pt x="81465" y="819435"/>
                  <a:pt x="45211" y="881961"/>
                  <a:pt x="28384" y="948546"/>
                </a:cubicBezTo>
                <a:cubicBezTo>
                  <a:pt x="23329" y="966278"/>
                  <a:pt x="-4042" y="959299"/>
                  <a:pt x="508" y="940997"/>
                </a:cubicBezTo>
                <a:cubicBezTo>
                  <a:pt x="19140" y="867789"/>
                  <a:pt x="58427" y="801560"/>
                  <a:pt x="98869" y="738180"/>
                </a:cubicBezTo>
                <a:cubicBezTo>
                  <a:pt x="181054" y="609354"/>
                  <a:pt x="276526" y="489786"/>
                  <a:pt x="377777" y="375060"/>
                </a:cubicBezTo>
                <a:cubicBezTo>
                  <a:pt x="516725" y="221381"/>
                  <a:pt x="679144" y="68983"/>
                  <a:pt x="886338" y="15573"/>
                </a:cubicBezTo>
                <a:cubicBezTo>
                  <a:pt x="923675" y="7383"/>
                  <a:pt x="961734" y="2327"/>
                  <a:pt x="999937" y="689"/>
                </a:cubicBezTo>
                <a:cubicBezTo>
                  <a:pt x="1019509" y="-1163"/>
                  <a:pt x="1039008" y="475"/>
                  <a:pt x="1057062" y="8594"/>
                </a:cubicBezTo>
                <a:cubicBezTo>
                  <a:pt x="1115703" y="34515"/>
                  <a:pt x="1122636" y="110073"/>
                  <a:pt x="1118376" y="165905"/>
                </a:cubicBezTo>
                <a:cubicBezTo>
                  <a:pt x="1101332" y="296654"/>
                  <a:pt x="1012792" y="426548"/>
                  <a:pt x="941946" y="536360"/>
                </a:cubicBezTo>
                <a:cubicBezTo>
                  <a:pt x="860556" y="655216"/>
                  <a:pt x="772594" y="769443"/>
                  <a:pt x="685427" y="884169"/>
                </a:cubicBezTo>
                <a:cubicBezTo>
                  <a:pt x="612703" y="980165"/>
                  <a:pt x="537235" y="1077514"/>
                  <a:pt x="495709" y="1191314"/>
                </a:cubicBezTo>
                <a:cubicBezTo>
                  <a:pt x="485671" y="1230339"/>
                  <a:pt x="460828" y="1280332"/>
                  <a:pt x="489571" y="1314728"/>
                </a:cubicBezTo>
                <a:cubicBezTo>
                  <a:pt x="554567" y="1368352"/>
                  <a:pt x="652784" y="1330680"/>
                  <a:pt x="720091" y="1300200"/>
                </a:cubicBezTo>
                <a:cubicBezTo>
                  <a:pt x="826108" y="1246434"/>
                  <a:pt x="920714" y="1173653"/>
                  <a:pt x="1019653" y="1109062"/>
                </a:cubicBezTo>
                <a:cubicBezTo>
                  <a:pt x="1106387" y="1052376"/>
                  <a:pt x="1201282" y="1003381"/>
                  <a:pt x="1305421" y="988497"/>
                </a:cubicBezTo>
                <a:cubicBezTo>
                  <a:pt x="1381539" y="976604"/>
                  <a:pt x="1426603" y="1017410"/>
                  <a:pt x="1419237" y="1093537"/>
                </a:cubicBezTo>
                <a:cubicBezTo>
                  <a:pt x="1402916" y="1207480"/>
                  <a:pt x="1292927" y="1323558"/>
                  <a:pt x="1225764" y="1415852"/>
                </a:cubicBezTo>
                <a:cubicBezTo>
                  <a:pt x="1166906" y="1493332"/>
                  <a:pt x="1087972" y="1583347"/>
                  <a:pt x="1108987" y="1687105"/>
                </a:cubicBezTo>
                <a:cubicBezTo>
                  <a:pt x="1138308" y="1772633"/>
                  <a:pt x="1241291" y="1790223"/>
                  <a:pt x="1321309" y="1791861"/>
                </a:cubicBezTo>
                <a:cubicBezTo>
                  <a:pt x="1471234" y="1790864"/>
                  <a:pt x="1612999" y="1727982"/>
                  <a:pt x="1763141" y="1726985"/>
                </a:cubicBezTo>
                <a:cubicBezTo>
                  <a:pt x="1985212" y="1737952"/>
                  <a:pt x="1944770" y="2029075"/>
                  <a:pt x="1921299" y="2180333"/>
                </a:cubicBezTo>
                <a:cubicBezTo>
                  <a:pt x="1902522" y="2286798"/>
                  <a:pt x="1874068" y="2391482"/>
                  <a:pt x="1840487" y="2494315"/>
                </a:cubicBezTo>
                <a:cubicBezTo>
                  <a:pt x="1802355" y="2609539"/>
                  <a:pt x="1766968" y="2725689"/>
                  <a:pt x="1723926" y="2839275"/>
                </a:cubicBezTo>
                <a:close/>
              </a:path>
            </a:pathLst>
          </a:custGeom>
          <a:solidFill>
            <a:schemeClr val="accent1"/>
          </a:solidFill>
          <a:ln w="7188" cap="flat">
            <a:noFill/>
            <a:prstDash val="solid"/>
            <a:miter/>
          </a:ln>
        </p:spPr>
        <p:txBody>
          <a:bodyPr rtlCol="0" anchor="ctr"/>
          <a:lstStyle/>
          <a:p>
            <a:endParaRPr lang="fi-FI"/>
          </a:p>
        </p:txBody>
      </p:sp>
    </p:spTree>
    <p:extLst>
      <p:ext uri="{BB962C8B-B14F-4D97-AF65-F5344CB8AC3E}">
        <p14:creationId xmlns:p14="http://schemas.microsoft.com/office/powerpoint/2010/main" val="42634433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PYSTYvalokuvall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3BA69F95-283F-D8F1-8CAB-D440D8462CC4}"/>
              </a:ext>
            </a:extLst>
          </p:cNvPr>
          <p:cNvSpPr>
            <a:spLocks noGrp="1"/>
          </p:cNvSpPr>
          <p:nvPr>
            <p:ph type="title"/>
          </p:nvPr>
        </p:nvSpPr>
        <p:spPr>
          <a:xfrm>
            <a:off x="2486023" y="2028825"/>
            <a:ext cx="7172325" cy="2162175"/>
          </a:xfrm>
        </p:spPr>
        <p:txBody>
          <a:bodyPr anchor="b" anchorCtr="0">
            <a:normAutofit/>
          </a:bodyPr>
          <a:lstStyle>
            <a:lvl1pPr>
              <a:defRPr sz="4800">
                <a:solidFill>
                  <a:schemeClr val="accent6"/>
                </a:solidFill>
              </a:defRPr>
            </a:lvl1pPr>
          </a:lstStyle>
          <a:p>
            <a:r>
              <a:rPr lang="fi-FI"/>
              <a:t>Muokkaa ots. perustyyl. napsautt.</a:t>
            </a:r>
            <a:endParaRPr lang="fi-FI" dirty="0"/>
          </a:p>
        </p:txBody>
      </p:sp>
      <p:sp>
        <p:nvSpPr>
          <p:cNvPr id="4" name="Tekstin paikkamerkki 3" descr="Alaotsikkopaikka">
            <a:extLst>
              <a:ext uri="{FF2B5EF4-FFF2-40B4-BE49-F238E27FC236}">
                <a16:creationId xmlns:a16="http://schemas.microsoft.com/office/drawing/2014/main" id="{DFCA20BF-AE4E-FA79-0988-69CBFA399BC3}"/>
              </a:ext>
            </a:extLst>
          </p:cNvPr>
          <p:cNvSpPr>
            <a:spLocks noGrp="1"/>
          </p:cNvSpPr>
          <p:nvPr>
            <p:ph type="body" sz="quarter" idx="10"/>
          </p:nvPr>
        </p:nvSpPr>
        <p:spPr>
          <a:xfrm>
            <a:off x="2486024" y="4287555"/>
            <a:ext cx="7172326" cy="914400"/>
          </a:xfrm>
          <a:prstGeom prst="rect">
            <a:avLst/>
          </a:prstGeom>
        </p:spPr>
        <p:txBody>
          <a:bodyPr/>
          <a:lstStyle>
            <a:lvl1pPr marL="0" indent="0" algn="ctr">
              <a:buNone/>
              <a:defRPr>
                <a:solidFill>
                  <a:schemeClr val="accent6"/>
                </a:solidFill>
              </a:defRPr>
            </a:lvl1pPr>
          </a:lstStyle>
          <a:p>
            <a:pPr lvl="0"/>
            <a:r>
              <a:rPr lang="fi-FI"/>
              <a:t>Muokkaa tekstin perustyylejä napsauttamalla</a:t>
            </a:r>
          </a:p>
        </p:txBody>
      </p:sp>
      <p:sp>
        <p:nvSpPr>
          <p:cNvPr id="7" name="Kuvan paikkamerkki 14" descr="Pyöreäreunainen kuvapaikka oikeassa yläkulmassa">
            <a:extLst>
              <a:ext uri="{FF2B5EF4-FFF2-40B4-BE49-F238E27FC236}">
                <a16:creationId xmlns:a16="http://schemas.microsoft.com/office/drawing/2014/main" id="{A90466F1-0830-81EA-4D3D-6C35BC5F5814}"/>
              </a:ext>
            </a:extLst>
          </p:cNvPr>
          <p:cNvSpPr>
            <a:spLocks noGrp="1"/>
          </p:cNvSpPr>
          <p:nvPr>
            <p:ph type="pic" sz="quarter" idx="17"/>
          </p:nvPr>
        </p:nvSpPr>
        <p:spPr>
          <a:xfrm>
            <a:off x="8604514" y="0"/>
            <a:ext cx="4486333" cy="5434702"/>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977680"/>
              <a:gd name="connsiteX1" fmla="*/ 3228066 w 5011488"/>
              <a:gd name="connsiteY1" fmla="*/ 3966341 h 3977680"/>
              <a:gd name="connsiteX2" fmla="*/ 86971 w 5011488"/>
              <a:gd name="connsiteY2" fmla="*/ 2310572 h 3977680"/>
              <a:gd name="connsiteX3" fmla="*/ 411018 w 5011488"/>
              <a:gd name="connsiteY3" fmla="*/ 755221 h 3977680"/>
              <a:gd name="connsiteX4" fmla="*/ 1888476 w 5011488"/>
              <a:gd name="connsiteY4" fmla="*/ 604602 h 3977680"/>
              <a:gd name="connsiteX5" fmla="*/ 3785618 w 5011488"/>
              <a:gd name="connsiteY5" fmla="*/ 50746 h 3977680"/>
              <a:gd name="connsiteX6" fmla="*/ 5000166 w 5011488"/>
              <a:gd name="connsiteY6" fmla="*/ 1573593 h 3977680"/>
              <a:gd name="connsiteX7" fmla="*/ 4280699 w 5011488"/>
              <a:gd name="connsiteY7" fmla="*/ 2923749 h 3977680"/>
              <a:gd name="connsiteX0" fmla="*/ 3939505 w 5006664"/>
              <a:gd name="connsiteY0" fmla="*/ 2732681 h 3970855"/>
              <a:gd name="connsiteX1" fmla="*/ 3228066 w 5006664"/>
              <a:gd name="connsiteY1" fmla="*/ 3966341 h 3970855"/>
              <a:gd name="connsiteX2" fmla="*/ 86971 w 5006664"/>
              <a:gd name="connsiteY2" fmla="*/ 2310572 h 3970855"/>
              <a:gd name="connsiteX3" fmla="*/ 411018 w 5006664"/>
              <a:gd name="connsiteY3" fmla="*/ 755221 h 3970855"/>
              <a:gd name="connsiteX4" fmla="*/ 1888476 w 5006664"/>
              <a:gd name="connsiteY4" fmla="*/ 604602 h 3970855"/>
              <a:gd name="connsiteX5" fmla="*/ 3785618 w 5006664"/>
              <a:gd name="connsiteY5" fmla="*/ 50746 h 3970855"/>
              <a:gd name="connsiteX6" fmla="*/ 5000166 w 5006664"/>
              <a:gd name="connsiteY6" fmla="*/ 1573593 h 3970855"/>
              <a:gd name="connsiteX7" fmla="*/ 3939505 w 5006664"/>
              <a:gd name="connsiteY7" fmla="*/ 2732681 h 3970855"/>
              <a:gd name="connsiteX0" fmla="*/ 3756494 w 4823653"/>
              <a:gd name="connsiteY0" fmla="*/ 2732681 h 3970077"/>
              <a:gd name="connsiteX1" fmla="*/ 3045055 w 4823653"/>
              <a:gd name="connsiteY1" fmla="*/ 3966341 h 3970077"/>
              <a:gd name="connsiteX2" fmla="*/ 163267 w 4823653"/>
              <a:gd name="connsiteY2" fmla="*/ 2351515 h 3970077"/>
              <a:gd name="connsiteX3" fmla="*/ 228007 w 4823653"/>
              <a:gd name="connsiteY3" fmla="*/ 755221 h 3970077"/>
              <a:gd name="connsiteX4" fmla="*/ 1705465 w 4823653"/>
              <a:gd name="connsiteY4" fmla="*/ 604602 h 3970077"/>
              <a:gd name="connsiteX5" fmla="*/ 3602607 w 4823653"/>
              <a:gd name="connsiteY5" fmla="*/ 50746 h 3970077"/>
              <a:gd name="connsiteX6" fmla="*/ 4817155 w 4823653"/>
              <a:gd name="connsiteY6" fmla="*/ 1573593 h 3970077"/>
              <a:gd name="connsiteX7" fmla="*/ 3756494 w 4823653"/>
              <a:gd name="connsiteY7" fmla="*/ 2732681 h 3970077"/>
              <a:gd name="connsiteX0" fmla="*/ 3741206 w 4808365"/>
              <a:gd name="connsiteY0" fmla="*/ 2732681 h 3966498"/>
              <a:gd name="connsiteX1" fmla="*/ 3029767 w 4808365"/>
              <a:gd name="connsiteY1" fmla="*/ 3966341 h 3966498"/>
              <a:gd name="connsiteX2" fmla="*/ 1253448 w 4808365"/>
              <a:gd name="connsiteY2" fmla="*/ 2815539 h 3966498"/>
              <a:gd name="connsiteX3" fmla="*/ 147979 w 4808365"/>
              <a:gd name="connsiteY3" fmla="*/ 2351515 h 3966498"/>
              <a:gd name="connsiteX4" fmla="*/ 212719 w 4808365"/>
              <a:gd name="connsiteY4" fmla="*/ 755221 h 3966498"/>
              <a:gd name="connsiteX5" fmla="*/ 1690177 w 4808365"/>
              <a:gd name="connsiteY5" fmla="*/ 604602 h 3966498"/>
              <a:gd name="connsiteX6" fmla="*/ 3587319 w 4808365"/>
              <a:gd name="connsiteY6" fmla="*/ 50746 h 3966498"/>
              <a:gd name="connsiteX7" fmla="*/ 4801867 w 4808365"/>
              <a:gd name="connsiteY7" fmla="*/ 1573593 h 3966498"/>
              <a:gd name="connsiteX8" fmla="*/ 3741206 w 4808365"/>
              <a:gd name="connsiteY8" fmla="*/ 2732681 h 3966498"/>
              <a:gd name="connsiteX0" fmla="*/ 3741206 w 4808365"/>
              <a:gd name="connsiteY0" fmla="*/ 2732681 h 3584476"/>
              <a:gd name="connsiteX1" fmla="*/ 2934233 w 4808365"/>
              <a:gd name="connsiteY1" fmla="*/ 3584203 h 3584476"/>
              <a:gd name="connsiteX2" fmla="*/ 1253448 w 4808365"/>
              <a:gd name="connsiteY2" fmla="*/ 2815539 h 3584476"/>
              <a:gd name="connsiteX3" fmla="*/ 147979 w 4808365"/>
              <a:gd name="connsiteY3" fmla="*/ 2351515 h 3584476"/>
              <a:gd name="connsiteX4" fmla="*/ 212719 w 4808365"/>
              <a:gd name="connsiteY4" fmla="*/ 755221 h 3584476"/>
              <a:gd name="connsiteX5" fmla="*/ 1690177 w 4808365"/>
              <a:gd name="connsiteY5" fmla="*/ 604602 h 3584476"/>
              <a:gd name="connsiteX6" fmla="*/ 3587319 w 4808365"/>
              <a:gd name="connsiteY6" fmla="*/ 50746 h 3584476"/>
              <a:gd name="connsiteX7" fmla="*/ 4801867 w 4808365"/>
              <a:gd name="connsiteY7" fmla="*/ 1573593 h 3584476"/>
              <a:gd name="connsiteX8" fmla="*/ 3741206 w 4808365"/>
              <a:gd name="connsiteY8" fmla="*/ 2732681 h 3584476"/>
              <a:gd name="connsiteX0" fmla="*/ 3741206 w 4807642"/>
              <a:gd name="connsiteY0" fmla="*/ 2732681 h 3584476"/>
              <a:gd name="connsiteX1" fmla="*/ 2934233 w 4807642"/>
              <a:gd name="connsiteY1" fmla="*/ 3584203 h 3584476"/>
              <a:gd name="connsiteX2" fmla="*/ 1253448 w 4807642"/>
              <a:gd name="connsiteY2" fmla="*/ 2815539 h 3584476"/>
              <a:gd name="connsiteX3" fmla="*/ 147979 w 4807642"/>
              <a:gd name="connsiteY3" fmla="*/ 2351515 h 3584476"/>
              <a:gd name="connsiteX4" fmla="*/ 212719 w 4807642"/>
              <a:gd name="connsiteY4" fmla="*/ 755221 h 3584476"/>
              <a:gd name="connsiteX5" fmla="*/ 1690177 w 4807642"/>
              <a:gd name="connsiteY5" fmla="*/ 604602 h 3584476"/>
              <a:gd name="connsiteX6" fmla="*/ 3587319 w 4807642"/>
              <a:gd name="connsiteY6" fmla="*/ 50746 h 3584476"/>
              <a:gd name="connsiteX7" fmla="*/ 4801867 w 4807642"/>
              <a:gd name="connsiteY7" fmla="*/ 1573593 h 3584476"/>
              <a:gd name="connsiteX8" fmla="*/ 4174069 w 4807642"/>
              <a:gd name="connsiteY8" fmla="*/ 2433402 h 3584476"/>
              <a:gd name="connsiteX9" fmla="*/ 3741206 w 4807642"/>
              <a:gd name="connsiteY9" fmla="*/ 2732681 h 3584476"/>
              <a:gd name="connsiteX0" fmla="*/ 3741206 w 4807642"/>
              <a:gd name="connsiteY0" fmla="*/ 2732681 h 3508507"/>
              <a:gd name="connsiteX1" fmla="*/ 2791080 w 4807642"/>
              <a:gd name="connsiteY1" fmla="*/ 3508188 h 3508507"/>
              <a:gd name="connsiteX2" fmla="*/ 1253448 w 4807642"/>
              <a:gd name="connsiteY2" fmla="*/ 2815539 h 3508507"/>
              <a:gd name="connsiteX3" fmla="*/ 147979 w 4807642"/>
              <a:gd name="connsiteY3" fmla="*/ 2351515 h 3508507"/>
              <a:gd name="connsiteX4" fmla="*/ 212719 w 4807642"/>
              <a:gd name="connsiteY4" fmla="*/ 755221 h 3508507"/>
              <a:gd name="connsiteX5" fmla="*/ 1690177 w 4807642"/>
              <a:gd name="connsiteY5" fmla="*/ 604602 h 3508507"/>
              <a:gd name="connsiteX6" fmla="*/ 3587319 w 4807642"/>
              <a:gd name="connsiteY6" fmla="*/ 50746 h 3508507"/>
              <a:gd name="connsiteX7" fmla="*/ 4801867 w 4807642"/>
              <a:gd name="connsiteY7" fmla="*/ 1573593 h 3508507"/>
              <a:gd name="connsiteX8" fmla="*/ 4174069 w 4807642"/>
              <a:gd name="connsiteY8" fmla="*/ 2433402 h 3508507"/>
              <a:gd name="connsiteX9" fmla="*/ 3741206 w 4807642"/>
              <a:gd name="connsiteY9" fmla="*/ 2732681 h 3508507"/>
              <a:gd name="connsiteX0" fmla="*/ 3540732 w 4807993"/>
              <a:gd name="connsiteY0" fmla="*/ 2823399 h 3508196"/>
              <a:gd name="connsiteX1" fmla="*/ 2791080 w 4807993"/>
              <a:gd name="connsiteY1" fmla="*/ 3508188 h 3508196"/>
              <a:gd name="connsiteX2" fmla="*/ 1253448 w 4807993"/>
              <a:gd name="connsiteY2" fmla="*/ 2815539 h 3508196"/>
              <a:gd name="connsiteX3" fmla="*/ 147979 w 4807993"/>
              <a:gd name="connsiteY3" fmla="*/ 2351515 h 3508196"/>
              <a:gd name="connsiteX4" fmla="*/ 212719 w 4807993"/>
              <a:gd name="connsiteY4" fmla="*/ 755221 h 3508196"/>
              <a:gd name="connsiteX5" fmla="*/ 1690177 w 4807993"/>
              <a:gd name="connsiteY5" fmla="*/ 604602 h 3508196"/>
              <a:gd name="connsiteX6" fmla="*/ 3587319 w 4807993"/>
              <a:gd name="connsiteY6" fmla="*/ 50746 h 3508196"/>
              <a:gd name="connsiteX7" fmla="*/ 4801867 w 4807993"/>
              <a:gd name="connsiteY7" fmla="*/ 1573593 h 3508196"/>
              <a:gd name="connsiteX8" fmla="*/ 4174069 w 4807993"/>
              <a:gd name="connsiteY8" fmla="*/ 2433402 h 3508196"/>
              <a:gd name="connsiteX9" fmla="*/ 3540732 w 4807993"/>
              <a:gd name="connsiteY9" fmla="*/ 2823399 h 3508196"/>
              <a:gd name="connsiteX0" fmla="*/ 3540732 w 4765473"/>
              <a:gd name="connsiteY0" fmla="*/ 2823399 h 3508196"/>
              <a:gd name="connsiteX1" fmla="*/ 2791080 w 4765473"/>
              <a:gd name="connsiteY1" fmla="*/ 3508188 h 3508196"/>
              <a:gd name="connsiteX2" fmla="*/ 1253448 w 4765473"/>
              <a:gd name="connsiteY2" fmla="*/ 2815539 h 3508196"/>
              <a:gd name="connsiteX3" fmla="*/ 147979 w 4765473"/>
              <a:gd name="connsiteY3" fmla="*/ 2351515 h 3508196"/>
              <a:gd name="connsiteX4" fmla="*/ 212719 w 4765473"/>
              <a:gd name="connsiteY4" fmla="*/ 755221 h 3508196"/>
              <a:gd name="connsiteX5" fmla="*/ 1690177 w 4765473"/>
              <a:gd name="connsiteY5" fmla="*/ 604602 h 3508196"/>
              <a:gd name="connsiteX6" fmla="*/ 3587319 w 4765473"/>
              <a:gd name="connsiteY6" fmla="*/ 50746 h 3508196"/>
              <a:gd name="connsiteX7" fmla="*/ 4758908 w 4765473"/>
              <a:gd name="connsiteY7" fmla="*/ 1197764 h 3508196"/>
              <a:gd name="connsiteX8" fmla="*/ 4174069 w 4765473"/>
              <a:gd name="connsiteY8" fmla="*/ 2433402 h 3508196"/>
              <a:gd name="connsiteX9" fmla="*/ 3540732 w 4765473"/>
              <a:gd name="connsiteY9" fmla="*/ 2823399 h 3508196"/>
              <a:gd name="connsiteX0" fmla="*/ 3651177 w 4875918"/>
              <a:gd name="connsiteY0" fmla="*/ 2823399 h 3508196"/>
              <a:gd name="connsiteX1" fmla="*/ 2901525 w 4875918"/>
              <a:gd name="connsiteY1" fmla="*/ 3508188 h 3508196"/>
              <a:gd name="connsiteX2" fmla="*/ 1363893 w 4875918"/>
              <a:gd name="connsiteY2" fmla="*/ 2815539 h 3508196"/>
              <a:gd name="connsiteX3" fmla="*/ 86589 w 4875918"/>
              <a:gd name="connsiteY3" fmla="*/ 2338555 h 3508196"/>
              <a:gd name="connsiteX4" fmla="*/ 323164 w 4875918"/>
              <a:gd name="connsiteY4" fmla="*/ 755221 h 3508196"/>
              <a:gd name="connsiteX5" fmla="*/ 1800622 w 4875918"/>
              <a:gd name="connsiteY5" fmla="*/ 604602 h 3508196"/>
              <a:gd name="connsiteX6" fmla="*/ 3697764 w 4875918"/>
              <a:gd name="connsiteY6" fmla="*/ 50746 h 3508196"/>
              <a:gd name="connsiteX7" fmla="*/ 4869353 w 4875918"/>
              <a:gd name="connsiteY7" fmla="*/ 1197764 h 3508196"/>
              <a:gd name="connsiteX8" fmla="*/ 4284514 w 4875918"/>
              <a:gd name="connsiteY8" fmla="*/ 2433402 h 3508196"/>
              <a:gd name="connsiteX9" fmla="*/ 3651177 w 4875918"/>
              <a:gd name="connsiteY9" fmla="*/ 2823399 h 3508196"/>
              <a:gd name="connsiteX0" fmla="*/ 3651177 w 4875918"/>
              <a:gd name="connsiteY0" fmla="*/ 2823399 h 3469320"/>
              <a:gd name="connsiteX1" fmla="*/ 2586493 w 4875918"/>
              <a:gd name="connsiteY1" fmla="*/ 3469309 h 3469320"/>
              <a:gd name="connsiteX2" fmla="*/ 1363893 w 4875918"/>
              <a:gd name="connsiteY2" fmla="*/ 2815539 h 3469320"/>
              <a:gd name="connsiteX3" fmla="*/ 86589 w 4875918"/>
              <a:gd name="connsiteY3" fmla="*/ 2338555 h 3469320"/>
              <a:gd name="connsiteX4" fmla="*/ 323164 w 4875918"/>
              <a:gd name="connsiteY4" fmla="*/ 755221 h 3469320"/>
              <a:gd name="connsiteX5" fmla="*/ 1800622 w 4875918"/>
              <a:gd name="connsiteY5" fmla="*/ 604602 h 3469320"/>
              <a:gd name="connsiteX6" fmla="*/ 3697764 w 4875918"/>
              <a:gd name="connsiteY6" fmla="*/ 50746 h 3469320"/>
              <a:gd name="connsiteX7" fmla="*/ 4869353 w 4875918"/>
              <a:gd name="connsiteY7" fmla="*/ 1197764 h 3469320"/>
              <a:gd name="connsiteX8" fmla="*/ 4284514 w 4875918"/>
              <a:gd name="connsiteY8" fmla="*/ 2433402 h 3469320"/>
              <a:gd name="connsiteX9" fmla="*/ 3651177 w 4875918"/>
              <a:gd name="connsiteY9" fmla="*/ 2823399 h 3469320"/>
              <a:gd name="connsiteX0" fmla="*/ 3550940 w 4876138"/>
              <a:gd name="connsiteY0" fmla="*/ 2784520 h 3469351"/>
              <a:gd name="connsiteX1" fmla="*/ 2586493 w 4876138"/>
              <a:gd name="connsiteY1" fmla="*/ 3469309 h 3469351"/>
              <a:gd name="connsiteX2" fmla="*/ 1363893 w 4876138"/>
              <a:gd name="connsiteY2" fmla="*/ 2815539 h 3469351"/>
              <a:gd name="connsiteX3" fmla="*/ 86589 w 4876138"/>
              <a:gd name="connsiteY3" fmla="*/ 2338555 h 3469351"/>
              <a:gd name="connsiteX4" fmla="*/ 323164 w 4876138"/>
              <a:gd name="connsiteY4" fmla="*/ 755221 h 3469351"/>
              <a:gd name="connsiteX5" fmla="*/ 1800622 w 4876138"/>
              <a:gd name="connsiteY5" fmla="*/ 604602 h 3469351"/>
              <a:gd name="connsiteX6" fmla="*/ 3697764 w 4876138"/>
              <a:gd name="connsiteY6" fmla="*/ 50746 h 3469351"/>
              <a:gd name="connsiteX7" fmla="*/ 4869353 w 4876138"/>
              <a:gd name="connsiteY7" fmla="*/ 1197764 h 3469351"/>
              <a:gd name="connsiteX8" fmla="*/ 4284514 w 4876138"/>
              <a:gd name="connsiteY8" fmla="*/ 2433402 h 3469351"/>
              <a:gd name="connsiteX9" fmla="*/ 3550940 w 4876138"/>
              <a:gd name="connsiteY9" fmla="*/ 2784520 h 3469351"/>
              <a:gd name="connsiteX0" fmla="*/ 3318196 w 4643394"/>
              <a:gd name="connsiteY0" fmla="*/ 2784520 h 3469355"/>
              <a:gd name="connsiteX1" fmla="*/ 2353749 w 4643394"/>
              <a:gd name="connsiteY1" fmla="*/ 3469309 h 3469355"/>
              <a:gd name="connsiteX2" fmla="*/ 1131149 w 4643394"/>
              <a:gd name="connsiteY2" fmla="*/ 2815539 h 3469355"/>
              <a:gd name="connsiteX3" fmla="*/ 276835 w 4643394"/>
              <a:gd name="connsiteY3" fmla="*/ 2087619 h 3469355"/>
              <a:gd name="connsiteX4" fmla="*/ 90420 w 4643394"/>
              <a:gd name="connsiteY4" fmla="*/ 755221 h 3469355"/>
              <a:gd name="connsiteX5" fmla="*/ 1567878 w 4643394"/>
              <a:gd name="connsiteY5" fmla="*/ 604602 h 3469355"/>
              <a:gd name="connsiteX6" fmla="*/ 3465020 w 4643394"/>
              <a:gd name="connsiteY6" fmla="*/ 50746 h 3469355"/>
              <a:gd name="connsiteX7" fmla="*/ 4636609 w 4643394"/>
              <a:gd name="connsiteY7" fmla="*/ 1197764 h 3469355"/>
              <a:gd name="connsiteX8" fmla="*/ 4051770 w 4643394"/>
              <a:gd name="connsiteY8" fmla="*/ 2433402 h 3469355"/>
              <a:gd name="connsiteX9" fmla="*/ 3318196 w 4643394"/>
              <a:gd name="connsiteY9" fmla="*/ 2784520 h 3469355"/>
              <a:gd name="connsiteX0" fmla="*/ 3045044 w 4370242"/>
              <a:gd name="connsiteY0" fmla="*/ 2784105 h 3468940"/>
              <a:gd name="connsiteX1" fmla="*/ 2080597 w 4370242"/>
              <a:gd name="connsiteY1" fmla="*/ 3468894 h 3468940"/>
              <a:gd name="connsiteX2" fmla="*/ 857997 w 4370242"/>
              <a:gd name="connsiteY2" fmla="*/ 2815124 h 3468940"/>
              <a:gd name="connsiteX3" fmla="*/ 3683 w 4370242"/>
              <a:gd name="connsiteY3" fmla="*/ 2087204 h 3468940"/>
              <a:gd name="connsiteX4" fmla="*/ 578651 w 4370242"/>
              <a:gd name="connsiteY4" fmla="*/ 709996 h 3468940"/>
              <a:gd name="connsiteX5" fmla="*/ 1294726 w 4370242"/>
              <a:gd name="connsiteY5" fmla="*/ 604187 h 3468940"/>
              <a:gd name="connsiteX6" fmla="*/ 3191868 w 4370242"/>
              <a:gd name="connsiteY6" fmla="*/ 50331 h 3468940"/>
              <a:gd name="connsiteX7" fmla="*/ 4363457 w 4370242"/>
              <a:gd name="connsiteY7" fmla="*/ 1197349 h 3468940"/>
              <a:gd name="connsiteX8" fmla="*/ 3778618 w 4370242"/>
              <a:gd name="connsiteY8" fmla="*/ 2432987 h 3468940"/>
              <a:gd name="connsiteX9" fmla="*/ 3045044 w 4370242"/>
              <a:gd name="connsiteY9" fmla="*/ 2784105 h 3468940"/>
              <a:gd name="connsiteX0" fmla="*/ 3045044 w 4370242"/>
              <a:gd name="connsiteY0" fmla="*/ 2784105 h 3988713"/>
              <a:gd name="connsiteX1" fmla="*/ 2099396 w 4370242"/>
              <a:gd name="connsiteY1" fmla="*/ 3988690 h 3988713"/>
              <a:gd name="connsiteX2" fmla="*/ 857997 w 4370242"/>
              <a:gd name="connsiteY2" fmla="*/ 2815124 h 3988713"/>
              <a:gd name="connsiteX3" fmla="*/ 3683 w 4370242"/>
              <a:gd name="connsiteY3" fmla="*/ 2087204 h 3988713"/>
              <a:gd name="connsiteX4" fmla="*/ 578651 w 4370242"/>
              <a:gd name="connsiteY4" fmla="*/ 709996 h 3988713"/>
              <a:gd name="connsiteX5" fmla="*/ 1294726 w 4370242"/>
              <a:gd name="connsiteY5" fmla="*/ 604187 h 3988713"/>
              <a:gd name="connsiteX6" fmla="*/ 3191868 w 4370242"/>
              <a:gd name="connsiteY6" fmla="*/ 50331 h 3988713"/>
              <a:gd name="connsiteX7" fmla="*/ 4363457 w 4370242"/>
              <a:gd name="connsiteY7" fmla="*/ 1197349 h 3988713"/>
              <a:gd name="connsiteX8" fmla="*/ 3778618 w 4370242"/>
              <a:gd name="connsiteY8" fmla="*/ 2432987 h 3988713"/>
              <a:gd name="connsiteX9" fmla="*/ 3045044 w 4370242"/>
              <a:gd name="connsiteY9" fmla="*/ 2784105 h 3988713"/>
              <a:gd name="connsiteX0" fmla="*/ 3562032 w 4369238"/>
              <a:gd name="connsiteY0" fmla="*/ 3725116 h 4117922"/>
              <a:gd name="connsiteX1" fmla="*/ 2099396 w 4369238"/>
              <a:gd name="connsiteY1" fmla="*/ 3988690 h 4117922"/>
              <a:gd name="connsiteX2" fmla="*/ 857997 w 4369238"/>
              <a:gd name="connsiteY2" fmla="*/ 2815124 h 4117922"/>
              <a:gd name="connsiteX3" fmla="*/ 3683 w 4369238"/>
              <a:gd name="connsiteY3" fmla="*/ 2087204 h 4117922"/>
              <a:gd name="connsiteX4" fmla="*/ 578651 w 4369238"/>
              <a:gd name="connsiteY4" fmla="*/ 709996 h 4117922"/>
              <a:gd name="connsiteX5" fmla="*/ 1294726 w 4369238"/>
              <a:gd name="connsiteY5" fmla="*/ 604187 h 4117922"/>
              <a:gd name="connsiteX6" fmla="*/ 3191868 w 4369238"/>
              <a:gd name="connsiteY6" fmla="*/ 50331 h 4117922"/>
              <a:gd name="connsiteX7" fmla="*/ 4363457 w 4369238"/>
              <a:gd name="connsiteY7" fmla="*/ 1197349 h 4117922"/>
              <a:gd name="connsiteX8" fmla="*/ 3778618 w 4369238"/>
              <a:gd name="connsiteY8" fmla="*/ 2432987 h 4117922"/>
              <a:gd name="connsiteX9" fmla="*/ 3562032 w 4369238"/>
              <a:gd name="connsiteY9" fmla="*/ 3725116 h 4117922"/>
              <a:gd name="connsiteX0" fmla="*/ 3651095 w 4458301"/>
              <a:gd name="connsiteY0" fmla="*/ 3725116 h 4117922"/>
              <a:gd name="connsiteX1" fmla="*/ 2188459 w 4458301"/>
              <a:gd name="connsiteY1" fmla="*/ 3988690 h 4117922"/>
              <a:gd name="connsiteX2" fmla="*/ 947060 w 4458301"/>
              <a:gd name="connsiteY2" fmla="*/ 2815124 h 4117922"/>
              <a:gd name="connsiteX3" fmla="*/ 92746 w 4458301"/>
              <a:gd name="connsiteY3" fmla="*/ 2087204 h 4117922"/>
              <a:gd name="connsiteX4" fmla="*/ 87622 w 4458301"/>
              <a:gd name="connsiteY4" fmla="*/ 1126071 h 4117922"/>
              <a:gd name="connsiteX5" fmla="*/ 667714 w 4458301"/>
              <a:gd name="connsiteY5" fmla="*/ 709996 h 4117922"/>
              <a:gd name="connsiteX6" fmla="*/ 1383789 w 4458301"/>
              <a:gd name="connsiteY6" fmla="*/ 604187 h 4117922"/>
              <a:gd name="connsiteX7" fmla="*/ 3280931 w 4458301"/>
              <a:gd name="connsiteY7" fmla="*/ 50331 h 4117922"/>
              <a:gd name="connsiteX8" fmla="*/ 4452520 w 4458301"/>
              <a:gd name="connsiteY8" fmla="*/ 1197349 h 4117922"/>
              <a:gd name="connsiteX9" fmla="*/ 3867681 w 4458301"/>
              <a:gd name="connsiteY9" fmla="*/ 2432987 h 4117922"/>
              <a:gd name="connsiteX10" fmla="*/ 3651095 w 4458301"/>
              <a:gd name="connsiteY10" fmla="*/ 3725116 h 4117922"/>
              <a:gd name="connsiteX0" fmla="*/ 3651095 w 4458301"/>
              <a:gd name="connsiteY0" fmla="*/ 3725116 h 4686393"/>
              <a:gd name="connsiteX1" fmla="*/ 1831267 w 4458301"/>
              <a:gd name="connsiteY1" fmla="*/ 4660841 h 4686393"/>
              <a:gd name="connsiteX2" fmla="*/ 947060 w 4458301"/>
              <a:gd name="connsiteY2" fmla="*/ 2815124 h 4686393"/>
              <a:gd name="connsiteX3" fmla="*/ 92746 w 4458301"/>
              <a:gd name="connsiteY3" fmla="*/ 2087204 h 4686393"/>
              <a:gd name="connsiteX4" fmla="*/ 87622 w 4458301"/>
              <a:gd name="connsiteY4" fmla="*/ 1126071 h 4686393"/>
              <a:gd name="connsiteX5" fmla="*/ 667714 w 4458301"/>
              <a:gd name="connsiteY5" fmla="*/ 709996 h 4686393"/>
              <a:gd name="connsiteX6" fmla="*/ 1383789 w 4458301"/>
              <a:gd name="connsiteY6" fmla="*/ 604187 h 4686393"/>
              <a:gd name="connsiteX7" fmla="*/ 3280931 w 4458301"/>
              <a:gd name="connsiteY7" fmla="*/ 50331 h 4686393"/>
              <a:gd name="connsiteX8" fmla="*/ 4452520 w 4458301"/>
              <a:gd name="connsiteY8" fmla="*/ 1197349 h 4686393"/>
              <a:gd name="connsiteX9" fmla="*/ 3867681 w 4458301"/>
              <a:gd name="connsiteY9" fmla="*/ 2432987 h 4686393"/>
              <a:gd name="connsiteX10" fmla="*/ 3651095 w 4458301"/>
              <a:gd name="connsiteY10" fmla="*/ 3725116 h 4686393"/>
              <a:gd name="connsiteX0" fmla="*/ 3651095 w 4458301"/>
              <a:gd name="connsiteY0" fmla="*/ 3725116 h 4909713"/>
              <a:gd name="connsiteX1" fmla="*/ 3283549 w 4458301"/>
              <a:gd name="connsiteY1" fmla="*/ 4791532 h 4909713"/>
              <a:gd name="connsiteX2" fmla="*/ 1831267 w 4458301"/>
              <a:gd name="connsiteY2" fmla="*/ 4660841 h 4909713"/>
              <a:gd name="connsiteX3" fmla="*/ 947060 w 4458301"/>
              <a:gd name="connsiteY3" fmla="*/ 2815124 h 4909713"/>
              <a:gd name="connsiteX4" fmla="*/ 92746 w 4458301"/>
              <a:gd name="connsiteY4" fmla="*/ 2087204 h 4909713"/>
              <a:gd name="connsiteX5" fmla="*/ 87622 w 4458301"/>
              <a:gd name="connsiteY5" fmla="*/ 1126071 h 4909713"/>
              <a:gd name="connsiteX6" fmla="*/ 667714 w 4458301"/>
              <a:gd name="connsiteY6" fmla="*/ 709996 h 4909713"/>
              <a:gd name="connsiteX7" fmla="*/ 1383789 w 4458301"/>
              <a:gd name="connsiteY7" fmla="*/ 604187 h 4909713"/>
              <a:gd name="connsiteX8" fmla="*/ 3280931 w 4458301"/>
              <a:gd name="connsiteY8" fmla="*/ 50331 h 4909713"/>
              <a:gd name="connsiteX9" fmla="*/ 4452520 w 4458301"/>
              <a:gd name="connsiteY9" fmla="*/ 1197349 h 4909713"/>
              <a:gd name="connsiteX10" fmla="*/ 3867681 w 4458301"/>
              <a:gd name="connsiteY10" fmla="*/ 2432987 h 4909713"/>
              <a:gd name="connsiteX11" fmla="*/ 3651095 w 4458301"/>
              <a:gd name="connsiteY11" fmla="*/ 3725116 h 4909713"/>
              <a:gd name="connsiteX0" fmla="*/ 3998887 w 4457774"/>
              <a:gd name="connsiteY0" fmla="*/ 4209065 h 4909713"/>
              <a:gd name="connsiteX1" fmla="*/ 3283549 w 4457774"/>
              <a:gd name="connsiteY1" fmla="*/ 4791532 h 4909713"/>
              <a:gd name="connsiteX2" fmla="*/ 1831267 w 4457774"/>
              <a:gd name="connsiteY2" fmla="*/ 4660841 h 4909713"/>
              <a:gd name="connsiteX3" fmla="*/ 947060 w 4457774"/>
              <a:gd name="connsiteY3" fmla="*/ 2815124 h 4909713"/>
              <a:gd name="connsiteX4" fmla="*/ 92746 w 4457774"/>
              <a:gd name="connsiteY4" fmla="*/ 2087204 h 4909713"/>
              <a:gd name="connsiteX5" fmla="*/ 87622 w 4457774"/>
              <a:gd name="connsiteY5" fmla="*/ 1126071 h 4909713"/>
              <a:gd name="connsiteX6" fmla="*/ 667714 w 4457774"/>
              <a:gd name="connsiteY6" fmla="*/ 709996 h 4909713"/>
              <a:gd name="connsiteX7" fmla="*/ 1383789 w 4457774"/>
              <a:gd name="connsiteY7" fmla="*/ 604187 h 4909713"/>
              <a:gd name="connsiteX8" fmla="*/ 3280931 w 4457774"/>
              <a:gd name="connsiteY8" fmla="*/ 50331 h 4909713"/>
              <a:gd name="connsiteX9" fmla="*/ 4452520 w 4457774"/>
              <a:gd name="connsiteY9" fmla="*/ 1197349 h 4909713"/>
              <a:gd name="connsiteX10" fmla="*/ 3867681 w 4457774"/>
              <a:gd name="connsiteY10" fmla="*/ 2432987 h 4909713"/>
              <a:gd name="connsiteX11" fmla="*/ 3998887 w 4457774"/>
              <a:gd name="connsiteY11" fmla="*/ 4209065 h 4909713"/>
              <a:gd name="connsiteX0" fmla="*/ 3998887 w 4457774"/>
              <a:gd name="connsiteY0" fmla="*/ 4209065 h 4853164"/>
              <a:gd name="connsiteX1" fmla="*/ 3283549 w 4457774"/>
              <a:gd name="connsiteY1" fmla="*/ 4791532 h 4853164"/>
              <a:gd name="connsiteX2" fmla="*/ 1831267 w 4457774"/>
              <a:gd name="connsiteY2" fmla="*/ 4660841 h 4853164"/>
              <a:gd name="connsiteX3" fmla="*/ 1459991 w 4457774"/>
              <a:gd name="connsiteY3" fmla="*/ 4128344 h 4853164"/>
              <a:gd name="connsiteX4" fmla="*/ 947060 w 4457774"/>
              <a:gd name="connsiteY4" fmla="*/ 2815124 h 4853164"/>
              <a:gd name="connsiteX5" fmla="*/ 92746 w 4457774"/>
              <a:gd name="connsiteY5" fmla="*/ 2087204 h 4853164"/>
              <a:gd name="connsiteX6" fmla="*/ 87622 w 4457774"/>
              <a:gd name="connsiteY6" fmla="*/ 1126071 h 4853164"/>
              <a:gd name="connsiteX7" fmla="*/ 667714 w 4457774"/>
              <a:gd name="connsiteY7" fmla="*/ 709996 h 4853164"/>
              <a:gd name="connsiteX8" fmla="*/ 1383789 w 4457774"/>
              <a:gd name="connsiteY8" fmla="*/ 604187 h 4853164"/>
              <a:gd name="connsiteX9" fmla="*/ 3280931 w 4457774"/>
              <a:gd name="connsiteY9" fmla="*/ 50331 h 4853164"/>
              <a:gd name="connsiteX10" fmla="*/ 4452520 w 4457774"/>
              <a:gd name="connsiteY10" fmla="*/ 1197349 h 4853164"/>
              <a:gd name="connsiteX11" fmla="*/ 3867681 w 4457774"/>
              <a:gd name="connsiteY11" fmla="*/ 2432987 h 4853164"/>
              <a:gd name="connsiteX12" fmla="*/ 3998887 w 4457774"/>
              <a:gd name="connsiteY12" fmla="*/ 4209065 h 4853164"/>
              <a:gd name="connsiteX0" fmla="*/ 3998887 w 4457774"/>
              <a:gd name="connsiteY0" fmla="*/ 4209065 h 4847667"/>
              <a:gd name="connsiteX1" fmla="*/ 3283549 w 4457774"/>
              <a:gd name="connsiteY1" fmla="*/ 4791532 h 4847667"/>
              <a:gd name="connsiteX2" fmla="*/ 1831267 w 4457774"/>
              <a:gd name="connsiteY2" fmla="*/ 4660841 h 4847667"/>
              <a:gd name="connsiteX3" fmla="*/ 1159198 w 4457774"/>
              <a:gd name="connsiteY3" fmla="*/ 4334470 h 4847667"/>
              <a:gd name="connsiteX4" fmla="*/ 947060 w 4457774"/>
              <a:gd name="connsiteY4" fmla="*/ 2815124 h 4847667"/>
              <a:gd name="connsiteX5" fmla="*/ 92746 w 4457774"/>
              <a:gd name="connsiteY5" fmla="*/ 2087204 h 4847667"/>
              <a:gd name="connsiteX6" fmla="*/ 87622 w 4457774"/>
              <a:gd name="connsiteY6" fmla="*/ 1126071 h 4847667"/>
              <a:gd name="connsiteX7" fmla="*/ 667714 w 4457774"/>
              <a:gd name="connsiteY7" fmla="*/ 709996 h 4847667"/>
              <a:gd name="connsiteX8" fmla="*/ 1383789 w 4457774"/>
              <a:gd name="connsiteY8" fmla="*/ 604187 h 4847667"/>
              <a:gd name="connsiteX9" fmla="*/ 3280931 w 4457774"/>
              <a:gd name="connsiteY9" fmla="*/ 50331 h 4847667"/>
              <a:gd name="connsiteX10" fmla="*/ 4452520 w 4457774"/>
              <a:gd name="connsiteY10" fmla="*/ 1197349 h 4847667"/>
              <a:gd name="connsiteX11" fmla="*/ 3867681 w 4457774"/>
              <a:gd name="connsiteY11" fmla="*/ 2432987 h 4847667"/>
              <a:gd name="connsiteX12" fmla="*/ 3998887 w 4457774"/>
              <a:gd name="connsiteY12" fmla="*/ 4209065 h 4847667"/>
              <a:gd name="connsiteX0" fmla="*/ 3998887 w 4457774"/>
              <a:gd name="connsiteY0" fmla="*/ 4209065 h 5271054"/>
              <a:gd name="connsiteX1" fmla="*/ 3283549 w 4457774"/>
              <a:gd name="connsiteY1" fmla="*/ 4791532 h 5271054"/>
              <a:gd name="connsiteX2" fmla="*/ 1897066 w 4457774"/>
              <a:gd name="connsiteY2" fmla="*/ 5261296 h 5271054"/>
              <a:gd name="connsiteX3" fmla="*/ 1159198 w 4457774"/>
              <a:gd name="connsiteY3" fmla="*/ 4334470 h 5271054"/>
              <a:gd name="connsiteX4" fmla="*/ 947060 w 4457774"/>
              <a:gd name="connsiteY4" fmla="*/ 2815124 h 5271054"/>
              <a:gd name="connsiteX5" fmla="*/ 92746 w 4457774"/>
              <a:gd name="connsiteY5" fmla="*/ 2087204 h 5271054"/>
              <a:gd name="connsiteX6" fmla="*/ 87622 w 4457774"/>
              <a:gd name="connsiteY6" fmla="*/ 1126071 h 5271054"/>
              <a:gd name="connsiteX7" fmla="*/ 667714 w 4457774"/>
              <a:gd name="connsiteY7" fmla="*/ 709996 h 5271054"/>
              <a:gd name="connsiteX8" fmla="*/ 1383789 w 4457774"/>
              <a:gd name="connsiteY8" fmla="*/ 604187 h 5271054"/>
              <a:gd name="connsiteX9" fmla="*/ 3280931 w 4457774"/>
              <a:gd name="connsiteY9" fmla="*/ 50331 h 5271054"/>
              <a:gd name="connsiteX10" fmla="*/ 4452520 w 4457774"/>
              <a:gd name="connsiteY10" fmla="*/ 1197349 h 5271054"/>
              <a:gd name="connsiteX11" fmla="*/ 3867681 w 4457774"/>
              <a:gd name="connsiteY11" fmla="*/ 2432987 h 5271054"/>
              <a:gd name="connsiteX12" fmla="*/ 3998887 w 4457774"/>
              <a:gd name="connsiteY12" fmla="*/ 4209065 h 5271054"/>
              <a:gd name="connsiteX0" fmla="*/ 3998887 w 4457774"/>
              <a:gd name="connsiteY0" fmla="*/ 4209065 h 5123614"/>
              <a:gd name="connsiteX1" fmla="*/ 3283549 w 4457774"/>
              <a:gd name="connsiteY1" fmla="*/ 4791532 h 5123614"/>
              <a:gd name="connsiteX2" fmla="*/ 2197859 w 4457774"/>
              <a:gd name="connsiteY2" fmla="*/ 5108942 h 5123614"/>
              <a:gd name="connsiteX3" fmla="*/ 1159198 w 4457774"/>
              <a:gd name="connsiteY3" fmla="*/ 4334470 h 5123614"/>
              <a:gd name="connsiteX4" fmla="*/ 947060 w 4457774"/>
              <a:gd name="connsiteY4" fmla="*/ 2815124 h 5123614"/>
              <a:gd name="connsiteX5" fmla="*/ 92746 w 4457774"/>
              <a:gd name="connsiteY5" fmla="*/ 2087204 h 5123614"/>
              <a:gd name="connsiteX6" fmla="*/ 87622 w 4457774"/>
              <a:gd name="connsiteY6" fmla="*/ 1126071 h 5123614"/>
              <a:gd name="connsiteX7" fmla="*/ 667714 w 4457774"/>
              <a:gd name="connsiteY7" fmla="*/ 709996 h 5123614"/>
              <a:gd name="connsiteX8" fmla="*/ 1383789 w 4457774"/>
              <a:gd name="connsiteY8" fmla="*/ 604187 h 5123614"/>
              <a:gd name="connsiteX9" fmla="*/ 3280931 w 4457774"/>
              <a:gd name="connsiteY9" fmla="*/ 50331 h 5123614"/>
              <a:gd name="connsiteX10" fmla="*/ 4452520 w 4457774"/>
              <a:gd name="connsiteY10" fmla="*/ 1197349 h 5123614"/>
              <a:gd name="connsiteX11" fmla="*/ 3867681 w 4457774"/>
              <a:gd name="connsiteY11" fmla="*/ 2432987 h 5123614"/>
              <a:gd name="connsiteX12" fmla="*/ 3998887 w 4457774"/>
              <a:gd name="connsiteY12" fmla="*/ 4209065 h 5123614"/>
              <a:gd name="connsiteX0" fmla="*/ 3968952 w 4427839"/>
              <a:gd name="connsiteY0" fmla="*/ 4209065 h 5123614"/>
              <a:gd name="connsiteX1" fmla="*/ 3253614 w 4427839"/>
              <a:gd name="connsiteY1" fmla="*/ 4791532 h 5123614"/>
              <a:gd name="connsiteX2" fmla="*/ 2167924 w 4427839"/>
              <a:gd name="connsiteY2" fmla="*/ 5108942 h 5123614"/>
              <a:gd name="connsiteX3" fmla="*/ 1129263 w 4427839"/>
              <a:gd name="connsiteY3" fmla="*/ 4334470 h 5123614"/>
              <a:gd name="connsiteX4" fmla="*/ 917125 w 4427839"/>
              <a:gd name="connsiteY4" fmla="*/ 2815124 h 5123614"/>
              <a:gd name="connsiteX5" fmla="*/ 128609 w 4427839"/>
              <a:gd name="connsiteY5" fmla="*/ 1934850 h 5123614"/>
              <a:gd name="connsiteX6" fmla="*/ 57687 w 4427839"/>
              <a:gd name="connsiteY6" fmla="*/ 1126071 h 5123614"/>
              <a:gd name="connsiteX7" fmla="*/ 637779 w 4427839"/>
              <a:gd name="connsiteY7" fmla="*/ 709996 h 5123614"/>
              <a:gd name="connsiteX8" fmla="*/ 1353854 w 4427839"/>
              <a:gd name="connsiteY8" fmla="*/ 604187 h 5123614"/>
              <a:gd name="connsiteX9" fmla="*/ 3250996 w 4427839"/>
              <a:gd name="connsiteY9" fmla="*/ 50331 h 5123614"/>
              <a:gd name="connsiteX10" fmla="*/ 4422585 w 4427839"/>
              <a:gd name="connsiteY10" fmla="*/ 1197349 h 5123614"/>
              <a:gd name="connsiteX11" fmla="*/ 3837746 w 4427839"/>
              <a:gd name="connsiteY11" fmla="*/ 2432987 h 5123614"/>
              <a:gd name="connsiteX12" fmla="*/ 3968952 w 4427839"/>
              <a:gd name="connsiteY12" fmla="*/ 4209065 h 5123614"/>
              <a:gd name="connsiteX0" fmla="*/ 3968952 w 4427839"/>
              <a:gd name="connsiteY0" fmla="*/ 4209065 h 5031843"/>
              <a:gd name="connsiteX1" fmla="*/ 3253614 w 4427839"/>
              <a:gd name="connsiteY1" fmla="*/ 4791532 h 5031843"/>
              <a:gd name="connsiteX2" fmla="*/ 2167924 w 4427839"/>
              <a:gd name="connsiteY2" fmla="*/ 5010361 h 5031843"/>
              <a:gd name="connsiteX3" fmla="*/ 1129263 w 4427839"/>
              <a:gd name="connsiteY3" fmla="*/ 4334470 h 5031843"/>
              <a:gd name="connsiteX4" fmla="*/ 917125 w 4427839"/>
              <a:gd name="connsiteY4" fmla="*/ 2815124 h 5031843"/>
              <a:gd name="connsiteX5" fmla="*/ 128609 w 4427839"/>
              <a:gd name="connsiteY5" fmla="*/ 1934850 h 5031843"/>
              <a:gd name="connsiteX6" fmla="*/ 57687 w 4427839"/>
              <a:gd name="connsiteY6" fmla="*/ 1126071 h 5031843"/>
              <a:gd name="connsiteX7" fmla="*/ 637779 w 4427839"/>
              <a:gd name="connsiteY7" fmla="*/ 709996 h 5031843"/>
              <a:gd name="connsiteX8" fmla="*/ 1353854 w 4427839"/>
              <a:gd name="connsiteY8" fmla="*/ 604187 h 5031843"/>
              <a:gd name="connsiteX9" fmla="*/ 3250996 w 4427839"/>
              <a:gd name="connsiteY9" fmla="*/ 50331 h 5031843"/>
              <a:gd name="connsiteX10" fmla="*/ 4422585 w 4427839"/>
              <a:gd name="connsiteY10" fmla="*/ 1197349 h 5031843"/>
              <a:gd name="connsiteX11" fmla="*/ 3837746 w 4427839"/>
              <a:gd name="connsiteY11" fmla="*/ 2432987 h 5031843"/>
              <a:gd name="connsiteX12" fmla="*/ 3968952 w 4427839"/>
              <a:gd name="connsiteY12" fmla="*/ 4209065 h 5031843"/>
              <a:gd name="connsiteX0" fmla="*/ 3968952 w 4427839"/>
              <a:gd name="connsiteY0" fmla="*/ 4209065 h 5104081"/>
              <a:gd name="connsiteX1" fmla="*/ 3620206 w 4427839"/>
              <a:gd name="connsiteY1" fmla="*/ 4997658 h 5104081"/>
              <a:gd name="connsiteX2" fmla="*/ 2167924 w 4427839"/>
              <a:gd name="connsiteY2" fmla="*/ 5010361 h 5104081"/>
              <a:gd name="connsiteX3" fmla="*/ 1129263 w 4427839"/>
              <a:gd name="connsiteY3" fmla="*/ 4334470 h 5104081"/>
              <a:gd name="connsiteX4" fmla="*/ 917125 w 4427839"/>
              <a:gd name="connsiteY4" fmla="*/ 2815124 h 5104081"/>
              <a:gd name="connsiteX5" fmla="*/ 128609 w 4427839"/>
              <a:gd name="connsiteY5" fmla="*/ 1934850 h 5104081"/>
              <a:gd name="connsiteX6" fmla="*/ 57687 w 4427839"/>
              <a:gd name="connsiteY6" fmla="*/ 1126071 h 5104081"/>
              <a:gd name="connsiteX7" fmla="*/ 637779 w 4427839"/>
              <a:gd name="connsiteY7" fmla="*/ 709996 h 5104081"/>
              <a:gd name="connsiteX8" fmla="*/ 1353854 w 4427839"/>
              <a:gd name="connsiteY8" fmla="*/ 604187 h 5104081"/>
              <a:gd name="connsiteX9" fmla="*/ 3250996 w 4427839"/>
              <a:gd name="connsiteY9" fmla="*/ 50331 h 5104081"/>
              <a:gd name="connsiteX10" fmla="*/ 4422585 w 4427839"/>
              <a:gd name="connsiteY10" fmla="*/ 1197349 h 5104081"/>
              <a:gd name="connsiteX11" fmla="*/ 3837746 w 4427839"/>
              <a:gd name="connsiteY11" fmla="*/ 2432987 h 5104081"/>
              <a:gd name="connsiteX12" fmla="*/ 3968952 w 4427839"/>
              <a:gd name="connsiteY12" fmla="*/ 4209065 h 5104081"/>
              <a:gd name="connsiteX0" fmla="*/ 4354343 w 4427355"/>
              <a:gd name="connsiteY0" fmla="*/ 4262837 h 5104081"/>
              <a:gd name="connsiteX1" fmla="*/ 3620206 w 4427355"/>
              <a:gd name="connsiteY1" fmla="*/ 4997658 h 5104081"/>
              <a:gd name="connsiteX2" fmla="*/ 2167924 w 4427355"/>
              <a:gd name="connsiteY2" fmla="*/ 5010361 h 5104081"/>
              <a:gd name="connsiteX3" fmla="*/ 1129263 w 4427355"/>
              <a:gd name="connsiteY3" fmla="*/ 4334470 h 5104081"/>
              <a:gd name="connsiteX4" fmla="*/ 917125 w 4427355"/>
              <a:gd name="connsiteY4" fmla="*/ 2815124 h 5104081"/>
              <a:gd name="connsiteX5" fmla="*/ 128609 w 4427355"/>
              <a:gd name="connsiteY5" fmla="*/ 1934850 h 5104081"/>
              <a:gd name="connsiteX6" fmla="*/ 57687 w 4427355"/>
              <a:gd name="connsiteY6" fmla="*/ 1126071 h 5104081"/>
              <a:gd name="connsiteX7" fmla="*/ 637779 w 4427355"/>
              <a:gd name="connsiteY7" fmla="*/ 709996 h 5104081"/>
              <a:gd name="connsiteX8" fmla="*/ 1353854 w 4427355"/>
              <a:gd name="connsiteY8" fmla="*/ 604187 h 5104081"/>
              <a:gd name="connsiteX9" fmla="*/ 3250996 w 4427355"/>
              <a:gd name="connsiteY9" fmla="*/ 50331 h 5104081"/>
              <a:gd name="connsiteX10" fmla="*/ 4422585 w 4427355"/>
              <a:gd name="connsiteY10" fmla="*/ 1197349 h 5104081"/>
              <a:gd name="connsiteX11" fmla="*/ 3837746 w 4427355"/>
              <a:gd name="connsiteY11" fmla="*/ 2432987 h 5104081"/>
              <a:gd name="connsiteX12" fmla="*/ 4354343 w 4427355"/>
              <a:gd name="connsiteY12" fmla="*/ 4262837 h 5104081"/>
              <a:gd name="connsiteX0" fmla="*/ 4354343 w 4427355"/>
              <a:gd name="connsiteY0" fmla="*/ 4262837 h 5113473"/>
              <a:gd name="connsiteX1" fmla="*/ 3620206 w 4427355"/>
              <a:gd name="connsiteY1" fmla="*/ 4997658 h 5113473"/>
              <a:gd name="connsiteX2" fmla="*/ 2167924 w 4427355"/>
              <a:gd name="connsiteY2" fmla="*/ 5010361 h 5113473"/>
              <a:gd name="connsiteX3" fmla="*/ 1279659 w 4427355"/>
              <a:gd name="connsiteY3" fmla="*/ 4182116 h 5113473"/>
              <a:gd name="connsiteX4" fmla="*/ 917125 w 4427355"/>
              <a:gd name="connsiteY4" fmla="*/ 2815124 h 5113473"/>
              <a:gd name="connsiteX5" fmla="*/ 128609 w 4427355"/>
              <a:gd name="connsiteY5" fmla="*/ 1934850 h 5113473"/>
              <a:gd name="connsiteX6" fmla="*/ 57687 w 4427355"/>
              <a:gd name="connsiteY6" fmla="*/ 1126071 h 5113473"/>
              <a:gd name="connsiteX7" fmla="*/ 637779 w 4427355"/>
              <a:gd name="connsiteY7" fmla="*/ 709996 h 5113473"/>
              <a:gd name="connsiteX8" fmla="*/ 1353854 w 4427355"/>
              <a:gd name="connsiteY8" fmla="*/ 604187 h 5113473"/>
              <a:gd name="connsiteX9" fmla="*/ 3250996 w 4427355"/>
              <a:gd name="connsiteY9" fmla="*/ 50331 h 5113473"/>
              <a:gd name="connsiteX10" fmla="*/ 4422585 w 4427355"/>
              <a:gd name="connsiteY10" fmla="*/ 1197349 h 5113473"/>
              <a:gd name="connsiteX11" fmla="*/ 3837746 w 4427355"/>
              <a:gd name="connsiteY11" fmla="*/ 2432987 h 5113473"/>
              <a:gd name="connsiteX12" fmla="*/ 4354343 w 4427355"/>
              <a:gd name="connsiteY12" fmla="*/ 4262837 h 511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7355" h="5113473">
                <a:moveTo>
                  <a:pt x="4354343" y="4262837"/>
                </a:moveTo>
                <a:cubicBezTo>
                  <a:pt x="4112858" y="4627548"/>
                  <a:pt x="3923511" y="4841704"/>
                  <a:pt x="3620206" y="4997658"/>
                </a:cubicBezTo>
                <a:cubicBezTo>
                  <a:pt x="3316901" y="5153612"/>
                  <a:pt x="2558015" y="5146285"/>
                  <a:pt x="2167924" y="5010361"/>
                </a:cubicBezTo>
                <a:cubicBezTo>
                  <a:pt x="1777833" y="4874437"/>
                  <a:pt x="1427027" y="4489735"/>
                  <a:pt x="1279659" y="4182116"/>
                </a:cubicBezTo>
                <a:cubicBezTo>
                  <a:pt x="1132291" y="3874497"/>
                  <a:pt x="1108967" y="3189668"/>
                  <a:pt x="917125" y="2815124"/>
                </a:cubicBezTo>
                <a:cubicBezTo>
                  <a:pt x="725283" y="2440580"/>
                  <a:pt x="271849" y="2216359"/>
                  <a:pt x="128609" y="1934850"/>
                </a:cubicBezTo>
                <a:cubicBezTo>
                  <a:pt x="-14631" y="1653341"/>
                  <a:pt x="-38141" y="1355606"/>
                  <a:pt x="57687" y="1126071"/>
                </a:cubicBezTo>
                <a:cubicBezTo>
                  <a:pt x="153515" y="896536"/>
                  <a:pt x="421751" y="796977"/>
                  <a:pt x="637779" y="709996"/>
                </a:cubicBezTo>
                <a:cubicBezTo>
                  <a:pt x="853807" y="623015"/>
                  <a:pt x="918318" y="714131"/>
                  <a:pt x="1353854" y="604187"/>
                </a:cubicBezTo>
                <a:cubicBezTo>
                  <a:pt x="1789390" y="494243"/>
                  <a:pt x="2689163" y="-188505"/>
                  <a:pt x="3250996" y="50331"/>
                </a:cubicBezTo>
                <a:cubicBezTo>
                  <a:pt x="3795215" y="100290"/>
                  <a:pt x="4340072" y="718515"/>
                  <a:pt x="4422585" y="1197349"/>
                </a:cubicBezTo>
                <a:cubicBezTo>
                  <a:pt x="4488532" y="1617205"/>
                  <a:pt x="3849120" y="1922072"/>
                  <a:pt x="3837746" y="2432987"/>
                </a:cubicBezTo>
                <a:cubicBezTo>
                  <a:pt x="3826372" y="2943902"/>
                  <a:pt x="4529137" y="4093783"/>
                  <a:pt x="4354343" y="4262837"/>
                </a:cubicBezTo>
                <a:close/>
              </a:path>
            </a:pathLst>
          </a:custGeom>
          <a:ln>
            <a:noFill/>
          </a:ln>
        </p:spPr>
        <p:txBody>
          <a:bodyPr/>
          <a:lstStyle/>
          <a:p>
            <a:r>
              <a:rPr lang="fi-FI"/>
              <a:t>Lisää kuva napsauttamalla kuvaketta</a:t>
            </a:r>
            <a:endParaRPr lang="fi-FI" dirty="0"/>
          </a:p>
        </p:txBody>
      </p:sp>
      <p:pic>
        <p:nvPicPr>
          <p:cNvPr id="8" name="Kuva 7">
            <a:extLst>
              <a:ext uri="{FF2B5EF4-FFF2-40B4-BE49-F238E27FC236}">
                <a16:creationId xmlns:a16="http://schemas.microsoft.com/office/drawing/2014/main" id="{3FE7B150-35F7-8420-5681-3845BBECBE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984522" flipV="1">
            <a:off x="-212242" y="388388"/>
            <a:ext cx="4240392" cy="2250855"/>
          </a:xfrm>
          <a:prstGeom prst="rect">
            <a:avLst/>
          </a:prstGeom>
        </p:spPr>
      </p:pic>
      <p:sp>
        <p:nvSpPr>
          <p:cNvPr id="11" name="Kuvan paikkamerkki 6">
            <a:extLst>
              <a:ext uri="{FF2B5EF4-FFF2-40B4-BE49-F238E27FC236}">
                <a16:creationId xmlns:a16="http://schemas.microsoft.com/office/drawing/2014/main" id="{0B71B010-6280-D1E0-6B2C-909A0D7B0C4A}"/>
              </a:ext>
            </a:extLst>
          </p:cNvPr>
          <p:cNvSpPr>
            <a:spLocks noGrp="1"/>
          </p:cNvSpPr>
          <p:nvPr>
            <p:ph type="pic" sz="quarter" idx="12" hasCustomPrompt="1"/>
          </p:nvPr>
        </p:nvSpPr>
        <p:spPr>
          <a:xfrm>
            <a:off x="4324350" y="5391379"/>
            <a:ext cx="3543300" cy="995362"/>
          </a:xfrm>
          <a:prstGeom prst="rect">
            <a:avLst/>
          </a:prstGeom>
        </p:spPr>
        <p:txBody>
          <a:bodyPr/>
          <a:lstStyle>
            <a:lvl1pPr>
              <a:defRPr/>
            </a:lvl1pPr>
          </a:lstStyle>
          <a:p>
            <a:r>
              <a:rPr lang="fi-FI" dirty="0"/>
              <a:t>Valonian logo</a:t>
            </a:r>
          </a:p>
        </p:txBody>
      </p:sp>
    </p:spTree>
    <p:extLst>
      <p:ext uri="{BB962C8B-B14F-4D97-AF65-F5344CB8AC3E}">
        <p14:creationId xmlns:p14="http://schemas.microsoft.com/office/powerpoint/2010/main" val="2709196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ksi graafia">
    <p:bg>
      <p:bgPr>
        <a:solidFill>
          <a:schemeClr val="bg1">
            <a:lumMod val="95000"/>
          </a:schemeClr>
        </a:solidFill>
        <a:effectLst/>
      </p:bgPr>
    </p:bg>
    <p:spTree>
      <p:nvGrpSpPr>
        <p:cNvPr id="1" name=""/>
        <p:cNvGrpSpPr/>
        <p:nvPr/>
      </p:nvGrpSpPr>
      <p:grpSpPr>
        <a:xfrm>
          <a:off x="0" y="0"/>
          <a:ext cx="0" cy="0"/>
          <a:chOff x="0" y="0"/>
          <a:chExt cx="0" cy="0"/>
        </a:xfrm>
      </p:grpSpPr>
      <p:sp>
        <p:nvSpPr>
          <p:cNvPr id="3" name="Tekstin paikkamerkki 2" descr="Alaotsikkopaikka">
            <a:extLst>
              <a:ext uri="{FF2B5EF4-FFF2-40B4-BE49-F238E27FC236}">
                <a16:creationId xmlns:a16="http://schemas.microsoft.com/office/drawing/2014/main" id="{96CB3D6C-5B22-547A-4831-D0DFA2C84AB3}"/>
              </a:ext>
            </a:extLst>
          </p:cNvPr>
          <p:cNvSpPr>
            <a:spLocks noGrp="1"/>
          </p:cNvSpPr>
          <p:nvPr>
            <p:ph type="body" idx="1"/>
          </p:nvPr>
        </p:nvSpPr>
        <p:spPr>
          <a:xfrm>
            <a:off x="839788" y="1320800"/>
            <a:ext cx="5157787" cy="82391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5" name="Tekstin paikkamerkki 4" descr="Alaotsikkopaikka">
            <a:extLst>
              <a:ext uri="{FF2B5EF4-FFF2-40B4-BE49-F238E27FC236}">
                <a16:creationId xmlns:a16="http://schemas.microsoft.com/office/drawing/2014/main" id="{3964168A-78A3-E980-ABDC-ADAC20F10AC3}"/>
              </a:ext>
            </a:extLst>
          </p:cNvPr>
          <p:cNvSpPr>
            <a:spLocks noGrp="1"/>
          </p:cNvSpPr>
          <p:nvPr>
            <p:ph type="body" sz="quarter" idx="3"/>
          </p:nvPr>
        </p:nvSpPr>
        <p:spPr>
          <a:xfrm>
            <a:off x="6169024" y="1320800"/>
            <a:ext cx="5183188" cy="82391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descr="Objektin paikka">
            <a:extLst>
              <a:ext uri="{FF2B5EF4-FFF2-40B4-BE49-F238E27FC236}">
                <a16:creationId xmlns:a16="http://schemas.microsoft.com/office/drawing/2014/main" id="{D2B16C57-DA43-017E-258B-690BCC06D3FA}"/>
              </a:ext>
            </a:extLst>
          </p:cNvPr>
          <p:cNvSpPr>
            <a:spLocks noGrp="1"/>
          </p:cNvSpPr>
          <p:nvPr>
            <p:ph sz="half" idx="2"/>
          </p:nvPr>
        </p:nvSpPr>
        <p:spPr>
          <a:xfrm>
            <a:off x="839788" y="2276475"/>
            <a:ext cx="5157787" cy="4216400"/>
          </a:xfrm>
        </p:spPr>
        <p:txBody>
          <a:bodyPr/>
          <a:lstStyle/>
          <a:p>
            <a:pPr lvl="0"/>
            <a:endParaRPr lang="fi-FI" dirty="0"/>
          </a:p>
        </p:txBody>
      </p:sp>
      <p:sp>
        <p:nvSpPr>
          <p:cNvPr id="2" name="Otsikko 1" descr="Otsikko kahdelle graafille">
            <a:extLst>
              <a:ext uri="{FF2B5EF4-FFF2-40B4-BE49-F238E27FC236}">
                <a16:creationId xmlns:a16="http://schemas.microsoft.com/office/drawing/2014/main" id="{D94DF2F6-1F3C-E731-4829-62EB6DF4445E}"/>
              </a:ext>
            </a:extLst>
          </p:cNvPr>
          <p:cNvSpPr>
            <a:spLocks noGrp="1"/>
          </p:cNvSpPr>
          <p:nvPr>
            <p:ph type="title" hasCustomPrompt="1"/>
          </p:nvPr>
        </p:nvSpPr>
        <p:spPr>
          <a:xfrm>
            <a:off x="839788" y="365125"/>
            <a:ext cx="10515600" cy="955675"/>
          </a:xfrm>
        </p:spPr>
        <p:txBody>
          <a:bodyPr/>
          <a:lstStyle>
            <a:lvl1pPr>
              <a:defRPr>
                <a:solidFill>
                  <a:schemeClr val="accent6"/>
                </a:solidFill>
                <a:latin typeface="Bebas Neue" panose="020B0606020202050201" pitchFamily="34" charset="0"/>
              </a:defRPr>
            </a:lvl1pPr>
          </a:lstStyle>
          <a:p>
            <a:r>
              <a:rPr lang="fi-FI" dirty="0"/>
              <a:t>Kaksi graafia</a:t>
            </a:r>
          </a:p>
        </p:txBody>
      </p:sp>
      <p:sp>
        <p:nvSpPr>
          <p:cNvPr id="6" name="Sisällön paikkamerkki 5" descr="Objektin paikka">
            <a:extLst>
              <a:ext uri="{FF2B5EF4-FFF2-40B4-BE49-F238E27FC236}">
                <a16:creationId xmlns:a16="http://schemas.microsoft.com/office/drawing/2014/main" id="{CF98579B-DBBA-F8BC-C8DD-4B0DD3466292}"/>
              </a:ext>
            </a:extLst>
          </p:cNvPr>
          <p:cNvSpPr>
            <a:spLocks noGrp="1"/>
          </p:cNvSpPr>
          <p:nvPr>
            <p:ph sz="quarter" idx="4"/>
          </p:nvPr>
        </p:nvSpPr>
        <p:spPr>
          <a:xfrm>
            <a:off x="6172200" y="2276475"/>
            <a:ext cx="5183188" cy="4216400"/>
          </a:xfrm>
        </p:spPr>
        <p:txBody>
          <a:bodyPr/>
          <a:lstStyle/>
          <a:p>
            <a:pPr lvl="0"/>
            <a:endParaRPr lang="fi-FI" dirty="0"/>
          </a:p>
        </p:txBody>
      </p:sp>
      <p:pic>
        <p:nvPicPr>
          <p:cNvPr id="7" name="Kuva 6" descr="Valonian logo">
            <a:extLst>
              <a:ext uri="{FF2B5EF4-FFF2-40B4-BE49-F238E27FC236}">
                <a16:creationId xmlns:a16="http://schemas.microsoft.com/office/drawing/2014/main" id="{6B0367D6-7B66-33BB-C91D-66C3624E0534}"/>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pic>
        <p:nvPicPr>
          <p:cNvPr id="11" name="Kuva 10">
            <a:extLst>
              <a:ext uri="{FF2B5EF4-FFF2-40B4-BE49-F238E27FC236}">
                <a16:creationId xmlns:a16="http://schemas.microsoft.com/office/drawing/2014/main" id="{9842E85C-CCFB-2FF3-D856-1D455B7CC85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3511240" flipV="1">
            <a:off x="10129229" y="507275"/>
            <a:ext cx="2788862" cy="1480364"/>
          </a:xfrm>
          <a:prstGeom prst="rect">
            <a:avLst/>
          </a:prstGeom>
        </p:spPr>
      </p:pic>
    </p:spTree>
    <p:extLst>
      <p:ext uri="{BB962C8B-B14F-4D97-AF65-F5344CB8AC3E}">
        <p14:creationId xmlns:p14="http://schemas.microsoft.com/office/powerpoint/2010/main" val="3312544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kuvaa tai graafia ja kuvatekstit">
    <p:bg>
      <p:bgPr>
        <a:solidFill>
          <a:schemeClr val="bg1">
            <a:lumMod val="95000"/>
          </a:schemeClr>
        </a:solidFill>
        <a:effectLst/>
      </p:bgPr>
    </p:bg>
    <p:spTree>
      <p:nvGrpSpPr>
        <p:cNvPr id="1" name=""/>
        <p:cNvGrpSpPr/>
        <p:nvPr/>
      </p:nvGrpSpPr>
      <p:grpSpPr>
        <a:xfrm>
          <a:off x="0" y="0"/>
          <a:ext cx="0" cy="0"/>
          <a:chOff x="0" y="0"/>
          <a:chExt cx="0" cy="0"/>
        </a:xfrm>
      </p:grpSpPr>
      <p:sp>
        <p:nvSpPr>
          <p:cNvPr id="3" name="Tekstin paikkamerkki 2" descr="Matala tekstilaatikko kuvan alapuolella">
            <a:extLst>
              <a:ext uri="{FF2B5EF4-FFF2-40B4-BE49-F238E27FC236}">
                <a16:creationId xmlns:a16="http://schemas.microsoft.com/office/drawing/2014/main" id="{96CB3D6C-5B22-547A-4831-D0DFA2C84AB3}"/>
              </a:ext>
            </a:extLst>
          </p:cNvPr>
          <p:cNvSpPr>
            <a:spLocks noGrp="1"/>
          </p:cNvSpPr>
          <p:nvPr>
            <p:ph type="body" idx="1"/>
          </p:nvPr>
        </p:nvSpPr>
        <p:spPr>
          <a:xfrm>
            <a:off x="836613" y="5566328"/>
            <a:ext cx="5157787" cy="82391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5" name="Tekstin paikkamerkki 4" descr="Matala tekstilaatikko kuvan alapuolella">
            <a:extLst>
              <a:ext uri="{FF2B5EF4-FFF2-40B4-BE49-F238E27FC236}">
                <a16:creationId xmlns:a16="http://schemas.microsoft.com/office/drawing/2014/main" id="{3964168A-78A3-E980-ABDC-ADAC20F10AC3}"/>
              </a:ext>
            </a:extLst>
          </p:cNvPr>
          <p:cNvSpPr>
            <a:spLocks noGrp="1"/>
          </p:cNvSpPr>
          <p:nvPr>
            <p:ph type="body" sz="quarter" idx="3"/>
          </p:nvPr>
        </p:nvSpPr>
        <p:spPr>
          <a:xfrm>
            <a:off x="6260728" y="5566328"/>
            <a:ext cx="5183188" cy="81335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2" name="Otsikko 1" descr="Otsikko kahdelle kuvalle">
            <a:extLst>
              <a:ext uri="{FF2B5EF4-FFF2-40B4-BE49-F238E27FC236}">
                <a16:creationId xmlns:a16="http://schemas.microsoft.com/office/drawing/2014/main" id="{D94DF2F6-1F3C-E731-4829-62EB6DF4445E}"/>
              </a:ext>
            </a:extLst>
          </p:cNvPr>
          <p:cNvSpPr>
            <a:spLocks noGrp="1"/>
          </p:cNvSpPr>
          <p:nvPr>
            <p:ph type="title" hasCustomPrompt="1"/>
          </p:nvPr>
        </p:nvSpPr>
        <p:spPr>
          <a:xfrm>
            <a:off x="839788" y="365125"/>
            <a:ext cx="10515600" cy="955675"/>
          </a:xfrm>
        </p:spPr>
        <p:txBody>
          <a:bodyPr/>
          <a:lstStyle>
            <a:lvl1pPr>
              <a:defRPr>
                <a:solidFill>
                  <a:schemeClr val="accent6"/>
                </a:solidFill>
                <a:latin typeface="Bebas Neue" panose="020B0606020202050201" pitchFamily="34" charset="0"/>
              </a:defRPr>
            </a:lvl1pPr>
          </a:lstStyle>
          <a:p>
            <a:r>
              <a:rPr lang="fi-FI" dirty="0"/>
              <a:t>Kaksi kuvaa</a:t>
            </a:r>
          </a:p>
        </p:txBody>
      </p:sp>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0" name="Kuvan paikkamerkki 9" descr="Suorakulmion mallinen kuvapaikka">
            <a:extLst>
              <a:ext uri="{FF2B5EF4-FFF2-40B4-BE49-F238E27FC236}">
                <a16:creationId xmlns:a16="http://schemas.microsoft.com/office/drawing/2014/main" id="{70322A92-E123-9489-27C8-C24B9C984728}"/>
              </a:ext>
            </a:extLst>
          </p:cNvPr>
          <p:cNvSpPr>
            <a:spLocks noGrp="1"/>
          </p:cNvSpPr>
          <p:nvPr>
            <p:ph type="pic" sz="quarter" idx="10"/>
          </p:nvPr>
        </p:nvSpPr>
        <p:spPr>
          <a:xfrm>
            <a:off x="836613" y="1485107"/>
            <a:ext cx="5157787" cy="3890198"/>
          </a:xfrm>
        </p:spPr>
        <p:txBody>
          <a:bodyPr/>
          <a:lstStyle/>
          <a:p>
            <a:endParaRPr lang="fi-FI"/>
          </a:p>
        </p:txBody>
      </p:sp>
      <p:sp>
        <p:nvSpPr>
          <p:cNvPr id="12" name="Kuvan paikkamerkki 9" descr="Suorakulmion mallinen kuvapaikka">
            <a:extLst>
              <a:ext uri="{FF2B5EF4-FFF2-40B4-BE49-F238E27FC236}">
                <a16:creationId xmlns:a16="http://schemas.microsoft.com/office/drawing/2014/main" id="{846ED6D2-4E8A-6D12-49ED-EF2237E3D47E}"/>
              </a:ext>
            </a:extLst>
          </p:cNvPr>
          <p:cNvSpPr>
            <a:spLocks noGrp="1"/>
          </p:cNvSpPr>
          <p:nvPr>
            <p:ph type="pic" sz="quarter" idx="11"/>
          </p:nvPr>
        </p:nvSpPr>
        <p:spPr>
          <a:xfrm>
            <a:off x="6260728" y="1466850"/>
            <a:ext cx="5157787" cy="3908455"/>
          </a:xfrm>
        </p:spPr>
        <p:txBody>
          <a:bodyPr/>
          <a:lstStyle/>
          <a:p>
            <a:endParaRPr lang="fi-FI"/>
          </a:p>
        </p:txBody>
      </p:sp>
      <p:sp>
        <p:nvSpPr>
          <p:cNvPr id="4" name="Kuva 5">
            <a:extLst>
              <a:ext uri="{FF2B5EF4-FFF2-40B4-BE49-F238E27FC236}">
                <a16:creationId xmlns:a16="http://schemas.microsoft.com/office/drawing/2014/main" id="{21DAB53B-C99E-7DED-94C0-AAF852161849}"/>
              </a:ext>
              <a:ext uri="{C183D7F6-B498-43B3-948B-1728B52AA6E4}">
                <adec:decorative xmlns:adec="http://schemas.microsoft.com/office/drawing/2017/decorative" val="1"/>
              </a:ext>
            </a:extLst>
          </p:cNvPr>
          <p:cNvSpPr/>
          <p:nvPr userDrawn="1"/>
        </p:nvSpPr>
        <p:spPr>
          <a:xfrm>
            <a:off x="10761785" y="-769870"/>
            <a:ext cx="1791987" cy="2131141"/>
          </a:xfrm>
          <a:custGeom>
            <a:avLst/>
            <a:gdLst>
              <a:gd name="connsiteX0" fmla="*/ 2149607 w 3396234"/>
              <a:gd name="connsiteY0" fmla="*/ 3678086 h 3678276"/>
              <a:gd name="connsiteX1" fmla="*/ 1950344 w 3396234"/>
              <a:gd name="connsiteY1" fmla="*/ 3605601 h 3678276"/>
              <a:gd name="connsiteX2" fmla="*/ 1816803 w 3396234"/>
              <a:gd name="connsiteY2" fmla="*/ 3357761 h 3678276"/>
              <a:gd name="connsiteX3" fmla="*/ 1972728 w 3396234"/>
              <a:gd name="connsiteY3" fmla="*/ 3158307 h 3678276"/>
              <a:gd name="connsiteX4" fmla="*/ 2175705 w 3396234"/>
              <a:gd name="connsiteY4" fmla="*/ 3021052 h 3678276"/>
              <a:gd name="connsiteX5" fmla="*/ 2368015 w 3396234"/>
              <a:gd name="connsiteY5" fmla="*/ 2824265 h 3678276"/>
              <a:gd name="connsiteX6" fmla="*/ 2356871 w 3396234"/>
              <a:gd name="connsiteY6" fmla="*/ 2788832 h 3678276"/>
              <a:gd name="connsiteX7" fmla="*/ 2089980 w 3396234"/>
              <a:gd name="connsiteY7" fmla="*/ 2807978 h 3678276"/>
              <a:gd name="connsiteX8" fmla="*/ 1696122 w 3396234"/>
              <a:gd name="connsiteY8" fmla="*/ 2917896 h 3678276"/>
              <a:gd name="connsiteX9" fmla="*/ 1490953 w 3396234"/>
              <a:gd name="connsiteY9" fmla="*/ 2851697 h 3678276"/>
              <a:gd name="connsiteX10" fmla="*/ 1477332 w 3396234"/>
              <a:gd name="connsiteY10" fmla="*/ 2677771 h 3678276"/>
              <a:gd name="connsiteX11" fmla="*/ 1586394 w 3396234"/>
              <a:gd name="connsiteY11" fmla="*/ 2592998 h 3678276"/>
              <a:gd name="connsiteX12" fmla="*/ 1937104 w 3396234"/>
              <a:gd name="connsiteY12" fmla="*/ 2469269 h 3678276"/>
              <a:gd name="connsiteX13" fmla="*/ 2316294 w 3396234"/>
              <a:gd name="connsiteY13" fmla="*/ 2295723 h 3678276"/>
              <a:gd name="connsiteX14" fmla="*/ 2365158 w 3396234"/>
              <a:gd name="connsiteY14" fmla="*/ 2195615 h 3678276"/>
              <a:gd name="connsiteX15" fmla="*/ 2326581 w 3396234"/>
              <a:gd name="connsiteY15" fmla="*/ 2127893 h 3678276"/>
              <a:gd name="connsiteX16" fmla="*/ 2202661 w 3396234"/>
              <a:gd name="connsiteY16" fmla="*/ 2055312 h 3678276"/>
              <a:gd name="connsiteX17" fmla="*/ 1719363 w 3396234"/>
              <a:gd name="connsiteY17" fmla="*/ 2193139 h 3678276"/>
              <a:gd name="connsiteX18" fmla="*/ 810201 w 3396234"/>
              <a:gd name="connsiteY18" fmla="*/ 2813502 h 3678276"/>
              <a:gd name="connsiteX19" fmla="*/ 141356 w 3396234"/>
              <a:gd name="connsiteY19" fmla="*/ 2873795 h 3678276"/>
              <a:gd name="connsiteX20" fmla="*/ 20388 w 3396234"/>
              <a:gd name="connsiteY20" fmla="*/ 2695011 h 3678276"/>
              <a:gd name="connsiteX21" fmla="*/ 199268 w 3396234"/>
              <a:gd name="connsiteY21" fmla="*/ 2098556 h 3678276"/>
              <a:gd name="connsiteX22" fmla="*/ 705236 w 3396234"/>
              <a:gd name="connsiteY22" fmla="*/ 1651928 h 3678276"/>
              <a:gd name="connsiteX23" fmla="*/ 1529053 w 3396234"/>
              <a:gd name="connsiteY23" fmla="*/ 1184251 h 3678276"/>
              <a:gd name="connsiteX24" fmla="*/ 2200470 w 3396234"/>
              <a:gd name="connsiteY24" fmla="*/ 879260 h 3678276"/>
              <a:gd name="connsiteX25" fmla="*/ 2696437 w 3396234"/>
              <a:gd name="connsiteY25" fmla="*/ 507595 h 3678276"/>
              <a:gd name="connsiteX26" fmla="*/ 2883699 w 3396234"/>
              <a:gd name="connsiteY26" fmla="*/ 200509 h 3678276"/>
              <a:gd name="connsiteX27" fmla="*/ 2959041 w 3396234"/>
              <a:gd name="connsiteY27" fmla="*/ 11533 h 3678276"/>
              <a:gd name="connsiteX28" fmla="*/ 2983997 w 3396234"/>
              <a:gd name="connsiteY28" fmla="*/ 1436 h 3678276"/>
              <a:gd name="connsiteX29" fmla="*/ 2994189 w 3396234"/>
              <a:gd name="connsiteY29" fmla="*/ 26296 h 3678276"/>
              <a:gd name="connsiteX30" fmla="*/ 2439072 w 3396234"/>
              <a:gd name="connsiteY30" fmla="*/ 778009 h 3678276"/>
              <a:gd name="connsiteX31" fmla="*/ 2219711 w 3396234"/>
              <a:gd name="connsiteY31" fmla="*/ 912026 h 3678276"/>
              <a:gd name="connsiteX32" fmla="*/ 1784609 w 3396234"/>
              <a:gd name="connsiteY32" fmla="*/ 1106908 h 3678276"/>
              <a:gd name="connsiteX33" fmla="*/ 1185486 w 3396234"/>
              <a:gd name="connsiteY33" fmla="*/ 1411898 h 3678276"/>
              <a:gd name="connsiteX34" fmla="*/ 686091 w 3396234"/>
              <a:gd name="connsiteY34" fmla="*/ 1709840 h 3678276"/>
              <a:gd name="connsiteX35" fmla="*/ 260799 w 3396234"/>
              <a:gd name="connsiteY35" fmla="*/ 2085697 h 3678276"/>
              <a:gd name="connsiteX36" fmla="*/ 68299 w 3396234"/>
              <a:gd name="connsiteY36" fmla="*/ 2382210 h 3678276"/>
              <a:gd name="connsiteX37" fmla="*/ 228414 w 3396234"/>
              <a:gd name="connsiteY37" fmla="*/ 2887511 h 3678276"/>
              <a:gd name="connsiteX38" fmla="*/ 484161 w 3396234"/>
              <a:gd name="connsiteY38" fmla="*/ 2902370 h 3678276"/>
              <a:gd name="connsiteX39" fmla="*/ 856683 w 3396234"/>
              <a:gd name="connsiteY39" fmla="*/ 2742541 h 3678276"/>
              <a:gd name="connsiteX40" fmla="*/ 1367604 w 3396234"/>
              <a:gd name="connsiteY40" fmla="*/ 2386592 h 3678276"/>
              <a:gd name="connsiteX41" fmla="*/ 2201994 w 3396234"/>
              <a:gd name="connsiteY41" fmla="*/ 2016545 h 3678276"/>
              <a:gd name="connsiteX42" fmla="*/ 2378588 w 3396234"/>
              <a:gd name="connsiteY42" fmla="*/ 2132274 h 3678276"/>
              <a:gd name="connsiteX43" fmla="*/ 2361157 w 3396234"/>
              <a:gd name="connsiteY43" fmla="*/ 2305343 h 3678276"/>
              <a:gd name="connsiteX44" fmla="*/ 1717648 w 3396234"/>
              <a:gd name="connsiteY44" fmla="*/ 2576425 h 3678276"/>
              <a:gd name="connsiteX45" fmla="*/ 1555247 w 3396234"/>
              <a:gd name="connsiteY45" fmla="*/ 2657768 h 3678276"/>
              <a:gd name="connsiteX46" fmla="*/ 1501621 w 3396234"/>
              <a:gd name="connsiteY46" fmla="*/ 2801596 h 3678276"/>
              <a:gd name="connsiteX47" fmla="*/ 2006446 w 3396234"/>
              <a:gd name="connsiteY47" fmla="*/ 2797691 h 3678276"/>
              <a:gd name="connsiteX48" fmla="*/ 2294482 w 3396234"/>
              <a:gd name="connsiteY48" fmla="*/ 2732540 h 3678276"/>
              <a:gd name="connsiteX49" fmla="*/ 2405353 w 3396234"/>
              <a:gd name="connsiteY49" fmla="*/ 2831219 h 3678276"/>
              <a:gd name="connsiteX50" fmla="*/ 2276099 w 3396234"/>
              <a:gd name="connsiteY50" fmla="*/ 2992667 h 3678276"/>
              <a:gd name="connsiteX51" fmla="*/ 2019210 w 3396234"/>
              <a:gd name="connsiteY51" fmla="*/ 3172785 h 3678276"/>
              <a:gd name="connsiteX52" fmla="*/ 1857856 w 3396234"/>
              <a:gd name="connsiteY52" fmla="*/ 3399194 h 3678276"/>
              <a:gd name="connsiteX53" fmla="*/ 2050166 w 3396234"/>
              <a:gd name="connsiteY53" fmla="*/ 3624651 h 3678276"/>
              <a:gd name="connsiteX54" fmla="*/ 2885413 w 3396234"/>
              <a:gd name="connsiteY54" fmla="*/ 3143067 h 3678276"/>
              <a:gd name="connsiteX55" fmla="*/ 3167925 w 3396234"/>
              <a:gd name="connsiteY55" fmla="*/ 2791404 h 3678276"/>
              <a:gd name="connsiteX56" fmla="*/ 3361854 w 3396234"/>
              <a:gd name="connsiteY56" fmla="*/ 2543659 h 3678276"/>
              <a:gd name="connsiteX57" fmla="*/ 3392048 w 3396234"/>
              <a:gd name="connsiteY57" fmla="*/ 2566900 h 3678276"/>
              <a:gd name="connsiteX58" fmla="*/ 2765112 w 3396234"/>
              <a:gd name="connsiteY58" fmla="*/ 3334329 h 3678276"/>
              <a:gd name="connsiteX59" fmla="*/ 2149512 w 3396234"/>
              <a:gd name="connsiteY59" fmla="*/ 3678277 h 367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96234" h="3678276">
                <a:moveTo>
                  <a:pt x="2149607" y="3678086"/>
                </a:moveTo>
                <a:cubicBezTo>
                  <a:pt x="2076550" y="3679324"/>
                  <a:pt x="2003589" y="3656941"/>
                  <a:pt x="1950344" y="3605601"/>
                </a:cubicBezTo>
                <a:cubicBezTo>
                  <a:pt x="1877382" y="3544641"/>
                  <a:pt x="1813755" y="3456725"/>
                  <a:pt x="1816803" y="3357761"/>
                </a:cubicBezTo>
                <a:cubicBezTo>
                  <a:pt x="1822328" y="3265844"/>
                  <a:pt x="1904433" y="3207742"/>
                  <a:pt x="1972728" y="3158307"/>
                </a:cubicBezTo>
                <a:cubicBezTo>
                  <a:pt x="2039879" y="3111920"/>
                  <a:pt x="2109126" y="3067915"/>
                  <a:pt x="2175705" y="3021052"/>
                </a:cubicBezTo>
                <a:cubicBezTo>
                  <a:pt x="2239713" y="2974189"/>
                  <a:pt x="2342202" y="2900084"/>
                  <a:pt x="2368015" y="2824265"/>
                </a:cubicBezTo>
                <a:cubicBezTo>
                  <a:pt x="2371254" y="2811216"/>
                  <a:pt x="2364491" y="2797786"/>
                  <a:pt x="2356871" y="2788832"/>
                </a:cubicBezTo>
                <a:cubicBezTo>
                  <a:pt x="2287243" y="2745303"/>
                  <a:pt x="2163418" y="2786927"/>
                  <a:pt x="2089980" y="2807978"/>
                </a:cubicBezTo>
                <a:cubicBezTo>
                  <a:pt x="1961202" y="2852174"/>
                  <a:pt x="1834139" y="2911705"/>
                  <a:pt x="1696122" y="2917896"/>
                </a:cubicBezTo>
                <a:cubicBezTo>
                  <a:pt x="1623255" y="2921325"/>
                  <a:pt x="1543341" y="2906085"/>
                  <a:pt x="1490953" y="2851697"/>
                </a:cubicBezTo>
                <a:cubicBezTo>
                  <a:pt x="1445805" y="2805882"/>
                  <a:pt x="1439899" y="2730063"/>
                  <a:pt x="1477332" y="2677771"/>
                </a:cubicBezTo>
                <a:cubicBezTo>
                  <a:pt x="1504860" y="2640052"/>
                  <a:pt x="1547532" y="2617192"/>
                  <a:pt x="1586394" y="2592998"/>
                </a:cubicBezTo>
                <a:cubicBezTo>
                  <a:pt x="1695550" y="2532991"/>
                  <a:pt x="1818708" y="2505178"/>
                  <a:pt x="1937104" y="2469269"/>
                </a:cubicBezTo>
                <a:cubicBezTo>
                  <a:pt x="2071597" y="2431740"/>
                  <a:pt x="2210186" y="2390592"/>
                  <a:pt x="2316294" y="2295723"/>
                </a:cubicBezTo>
                <a:cubicBezTo>
                  <a:pt x="2344869" y="2270482"/>
                  <a:pt x="2375540" y="2236478"/>
                  <a:pt x="2365158" y="2195615"/>
                </a:cubicBezTo>
                <a:cubicBezTo>
                  <a:pt x="2360681" y="2169136"/>
                  <a:pt x="2343631" y="2147609"/>
                  <a:pt x="2326581" y="2127893"/>
                </a:cubicBezTo>
                <a:cubicBezTo>
                  <a:pt x="2295435" y="2089602"/>
                  <a:pt x="2250477" y="2065409"/>
                  <a:pt x="2202661" y="2055312"/>
                </a:cubicBezTo>
                <a:cubicBezTo>
                  <a:pt x="2030925" y="2031214"/>
                  <a:pt x="1865000" y="2113510"/>
                  <a:pt x="1719363" y="2193139"/>
                </a:cubicBezTo>
                <a:cubicBezTo>
                  <a:pt x="1405895" y="2384115"/>
                  <a:pt x="1129384" y="2631384"/>
                  <a:pt x="810201" y="2813502"/>
                </a:cubicBezTo>
                <a:cubicBezTo>
                  <a:pt x="623988" y="2917515"/>
                  <a:pt x="324807" y="3035339"/>
                  <a:pt x="141356" y="2873795"/>
                </a:cubicBezTo>
                <a:cubicBezTo>
                  <a:pt x="83063" y="2828837"/>
                  <a:pt x="41820" y="2765210"/>
                  <a:pt x="20388" y="2695011"/>
                </a:cubicBezTo>
                <a:cubicBezTo>
                  <a:pt x="-44667" y="2473936"/>
                  <a:pt x="54297" y="2263243"/>
                  <a:pt x="199268" y="2098556"/>
                </a:cubicBezTo>
                <a:cubicBezTo>
                  <a:pt x="345667" y="1926915"/>
                  <a:pt x="514545" y="1773181"/>
                  <a:pt x="705236" y="1651928"/>
                </a:cubicBezTo>
                <a:cubicBezTo>
                  <a:pt x="975365" y="1488575"/>
                  <a:pt x="1246542" y="1325411"/>
                  <a:pt x="1529053" y="1184251"/>
                </a:cubicBezTo>
                <a:cubicBezTo>
                  <a:pt x="1747938" y="1072046"/>
                  <a:pt x="1981681" y="991369"/>
                  <a:pt x="2200470" y="879260"/>
                </a:cubicBezTo>
                <a:cubicBezTo>
                  <a:pt x="2381160" y="780486"/>
                  <a:pt x="2558991" y="661900"/>
                  <a:pt x="2696437" y="507595"/>
                </a:cubicBezTo>
                <a:cubicBezTo>
                  <a:pt x="2777685" y="415583"/>
                  <a:pt x="2836264" y="311380"/>
                  <a:pt x="2883699" y="200509"/>
                </a:cubicBezTo>
                <a:cubicBezTo>
                  <a:pt x="2908940" y="137548"/>
                  <a:pt x="2935800" y="75255"/>
                  <a:pt x="2959041" y="11533"/>
                </a:cubicBezTo>
                <a:cubicBezTo>
                  <a:pt x="2962661" y="1817"/>
                  <a:pt x="2974758" y="-2469"/>
                  <a:pt x="2983997" y="1436"/>
                </a:cubicBezTo>
                <a:cubicBezTo>
                  <a:pt x="2993903" y="5627"/>
                  <a:pt x="2997808" y="16581"/>
                  <a:pt x="2994189" y="26296"/>
                </a:cubicBezTo>
                <a:cubicBezTo>
                  <a:pt x="2866268" y="376721"/>
                  <a:pt x="2754159" y="565507"/>
                  <a:pt x="2439072" y="778009"/>
                </a:cubicBezTo>
                <a:cubicBezTo>
                  <a:pt x="2367539" y="825158"/>
                  <a:pt x="2296197" y="873355"/>
                  <a:pt x="2219711" y="912026"/>
                </a:cubicBezTo>
                <a:cubicBezTo>
                  <a:pt x="2079027" y="986131"/>
                  <a:pt x="1930056" y="1042805"/>
                  <a:pt x="1784609" y="1106908"/>
                </a:cubicBezTo>
                <a:cubicBezTo>
                  <a:pt x="1579250" y="1197300"/>
                  <a:pt x="1379701" y="1299694"/>
                  <a:pt x="1185486" y="1411898"/>
                </a:cubicBezTo>
                <a:cubicBezTo>
                  <a:pt x="1019466" y="1510577"/>
                  <a:pt x="847730" y="1604875"/>
                  <a:pt x="686091" y="1709840"/>
                </a:cubicBezTo>
                <a:cubicBezTo>
                  <a:pt x="527214" y="1816806"/>
                  <a:pt x="387006" y="1943584"/>
                  <a:pt x="260799" y="2085697"/>
                </a:cubicBezTo>
                <a:cubicBezTo>
                  <a:pt x="182885" y="2173898"/>
                  <a:pt x="107447" y="2270196"/>
                  <a:pt x="68299" y="2382210"/>
                </a:cubicBezTo>
                <a:cubicBezTo>
                  <a:pt x="3529" y="2570329"/>
                  <a:pt x="38962" y="2789308"/>
                  <a:pt x="228414" y="2887511"/>
                </a:cubicBezTo>
                <a:cubicBezTo>
                  <a:pt x="307377" y="2923325"/>
                  <a:pt x="402341" y="2918277"/>
                  <a:pt x="484161" y="2902370"/>
                </a:cubicBezTo>
                <a:cubicBezTo>
                  <a:pt x="618368" y="2874557"/>
                  <a:pt x="740955" y="2812454"/>
                  <a:pt x="856683" y="2742541"/>
                </a:cubicBezTo>
                <a:cubicBezTo>
                  <a:pt x="1034801" y="2633099"/>
                  <a:pt x="1198155" y="2507654"/>
                  <a:pt x="1367604" y="2386592"/>
                </a:cubicBezTo>
                <a:cubicBezTo>
                  <a:pt x="1598681" y="2223143"/>
                  <a:pt x="1903195" y="1983017"/>
                  <a:pt x="2201994" y="2016545"/>
                </a:cubicBezTo>
                <a:cubicBezTo>
                  <a:pt x="2274480" y="2027880"/>
                  <a:pt x="2338107" y="2071695"/>
                  <a:pt x="2378588" y="2132274"/>
                </a:cubicBezTo>
                <a:cubicBezTo>
                  <a:pt x="2419260" y="2188853"/>
                  <a:pt x="2411735" y="2257814"/>
                  <a:pt x="2361157" y="2305343"/>
                </a:cubicBezTo>
                <a:cubicBezTo>
                  <a:pt x="2189040" y="2475174"/>
                  <a:pt x="1934628" y="2495177"/>
                  <a:pt x="1717648" y="2576425"/>
                </a:cubicBezTo>
                <a:cubicBezTo>
                  <a:pt x="1659736" y="2596046"/>
                  <a:pt x="1604967" y="2622621"/>
                  <a:pt x="1555247" y="2657768"/>
                </a:cubicBezTo>
                <a:cubicBezTo>
                  <a:pt x="1504669" y="2687010"/>
                  <a:pt x="1471808" y="2745970"/>
                  <a:pt x="1501621" y="2801596"/>
                </a:cubicBezTo>
                <a:cubicBezTo>
                  <a:pt x="1601443" y="2955139"/>
                  <a:pt x="1871191" y="2847506"/>
                  <a:pt x="2006446" y="2797691"/>
                </a:cubicBezTo>
                <a:cubicBezTo>
                  <a:pt x="2098839" y="2763782"/>
                  <a:pt x="2194851" y="2730254"/>
                  <a:pt x="2294482" y="2732540"/>
                </a:cubicBezTo>
                <a:cubicBezTo>
                  <a:pt x="2352585" y="2732921"/>
                  <a:pt x="2416307" y="2763401"/>
                  <a:pt x="2405353" y="2831219"/>
                </a:cubicBezTo>
                <a:cubicBezTo>
                  <a:pt x="2386589" y="2899894"/>
                  <a:pt x="2326486" y="2946376"/>
                  <a:pt x="2276099" y="2992667"/>
                </a:cubicBezTo>
                <a:cubicBezTo>
                  <a:pt x="2195517" y="3059342"/>
                  <a:pt x="2104554" y="3113635"/>
                  <a:pt x="2019210" y="3172785"/>
                </a:cubicBezTo>
                <a:cubicBezTo>
                  <a:pt x="1944248" y="3226125"/>
                  <a:pt x="1833758" y="3291371"/>
                  <a:pt x="1857856" y="3399194"/>
                </a:cubicBezTo>
                <a:cubicBezTo>
                  <a:pt x="1876716" y="3492349"/>
                  <a:pt x="1964346" y="3588075"/>
                  <a:pt x="2050166" y="3624651"/>
                </a:cubicBezTo>
                <a:cubicBezTo>
                  <a:pt x="2380398" y="3715520"/>
                  <a:pt x="2691675" y="3368333"/>
                  <a:pt x="2885413" y="3143067"/>
                </a:cubicBezTo>
                <a:cubicBezTo>
                  <a:pt x="2980282" y="3026386"/>
                  <a:pt x="3076104" y="2910466"/>
                  <a:pt x="3167925" y="2791404"/>
                </a:cubicBezTo>
                <a:cubicBezTo>
                  <a:pt x="3232599" y="2708918"/>
                  <a:pt x="3297274" y="2626241"/>
                  <a:pt x="3361854" y="2543659"/>
                </a:cubicBezTo>
                <a:cubicBezTo>
                  <a:pt x="3375951" y="2524704"/>
                  <a:pt x="3407574" y="2545849"/>
                  <a:pt x="3392048" y="2566900"/>
                </a:cubicBezTo>
                <a:cubicBezTo>
                  <a:pt x="3186594" y="2825408"/>
                  <a:pt x="2991045" y="3093061"/>
                  <a:pt x="2765112" y="3334329"/>
                </a:cubicBezTo>
                <a:cubicBezTo>
                  <a:pt x="2599949" y="3502064"/>
                  <a:pt x="2397733" y="3677324"/>
                  <a:pt x="2149512" y="3678277"/>
                </a:cubicBezTo>
                <a:close/>
              </a:path>
            </a:pathLst>
          </a:custGeom>
          <a:solidFill>
            <a:schemeClr val="accent1"/>
          </a:solidFill>
          <a:ln w="9525" cap="flat">
            <a:noFill/>
            <a:prstDash val="solid"/>
            <a:miter/>
          </a:ln>
        </p:spPr>
        <p:txBody>
          <a:bodyPr rtlCol="0" anchor="ctr"/>
          <a:lstStyle/>
          <a:p>
            <a:endParaRPr lang="fi-FI"/>
          </a:p>
        </p:txBody>
      </p:sp>
    </p:spTree>
    <p:extLst>
      <p:ext uri="{BB962C8B-B14F-4D97-AF65-F5344CB8AC3E}">
        <p14:creationId xmlns:p14="http://schemas.microsoft.com/office/powerpoint/2010/main" val="1010639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ksi kuvaa ja teksti">
    <p:bg>
      <p:bgPr>
        <a:solidFill>
          <a:schemeClr val="bg1">
            <a:lumMod val="95000"/>
          </a:schemeClr>
        </a:solidFill>
        <a:effectLst/>
      </p:bgPr>
    </p:bg>
    <p:spTree>
      <p:nvGrpSpPr>
        <p:cNvPr id="1" name=""/>
        <p:cNvGrpSpPr/>
        <p:nvPr/>
      </p:nvGrpSpPr>
      <p:grpSpPr>
        <a:xfrm>
          <a:off x="0" y="0"/>
          <a:ext cx="0" cy="0"/>
          <a:chOff x="0" y="0"/>
          <a:chExt cx="0" cy="0"/>
        </a:xfrm>
      </p:grpSpPr>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pic>
        <p:nvPicPr>
          <p:cNvPr id="11" name="Kuva 10">
            <a:extLst>
              <a:ext uri="{FF2B5EF4-FFF2-40B4-BE49-F238E27FC236}">
                <a16:creationId xmlns:a16="http://schemas.microsoft.com/office/drawing/2014/main" id="{9842E85C-CCFB-2FF3-D856-1D455B7CC85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2527670" flipV="1">
            <a:off x="10391169" y="301702"/>
            <a:ext cx="2788862" cy="1480364"/>
          </a:xfrm>
          <a:prstGeom prst="rect">
            <a:avLst/>
          </a:prstGeom>
        </p:spPr>
      </p:pic>
      <p:sp>
        <p:nvSpPr>
          <p:cNvPr id="10" name="Kuvan paikkamerkki 9" descr="Pystykuvapaikka vasemmalla">
            <a:extLst>
              <a:ext uri="{FF2B5EF4-FFF2-40B4-BE49-F238E27FC236}">
                <a16:creationId xmlns:a16="http://schemas.microsoft.com/office/drawing/2014/main" id="{F2F7AD8C-6A47-9B34-53A2-8D42A3294B58}"/>
              </a:ext>
            </a:extLst>
          </p:cNvPr>
          <p:cNvSpPr>
            <a:spLocks noGrp="1"/>
          </p:cNvSpPr>
          <p:nvPr>
            <p:ph type="pic" sz="quarter" idx="10"/>
          </p:nvPr>
        </p:nvSpPr>
        <p:spPr>
          <a:xfrm>
            <a:off x="812800" y="407156"/>
            <a:ext cx="5157788" cy="5854898"/>
          </a:xfrm>
        </p:spPr>
        <p:txBody>
          <a:bodyPr/>
          <a:lstStyle/>
          <a:p>
            <a:endParaRPr lang="fi-FI"/>
          </a:p>
        </p:txBody>
      </p:sp>
      <p:sp>
        <p:nvSpPr>
          <p:cNvPr id="13" name="Kuvan paikkamerkki 12" descr="Neliömäinen vaakakuvapaikka">
            <a:extLst>
              <a:ext uri="{FF2B5EF4-FFF2-40B4-BE49-F238E27FC236}">
                <a16:creationId xmlns:a16="http://schemas.microsoft.com/office/drawing/2014/main" id="{46883673-421F-5BE4-2F4B-C804DF44DBA6}"/>
              </a:ext>
            </a:extLst>
          </p:cNvPr>
          <p:cNvSpPr>
            <a:spLocks noGrp="1"/>
          </p:cNvSpPr>
          <p:nvPr>
            <p:ph type="pic" sz="quarter" idx="11"/>
          </p:nvPr>
        </p:nvSpPr>
        <p:spPr>
          <a:xfrm>
            <a:off x="6169025" y="2362200"/>
            <a:ext cx="5210175" cy="3900488"/>
          </a:xfrm>
        </p:spPr>
        <p:txBody>
          <a:bodyPr/>
          <a:lstStyle/>
          <a:p>
            <a:endParaRPr lang="fi-FI" dirty="0"/>
          </a:p>
        </p:txBody>
      </p:sp>
      <p:sp>
        <p:nvSpPr>
          <p:cNvPr id="2" name="Tekstin paikkamerkki 4" descr="Alaotsikkopaikka tai matala tekstilaatikko">
            <a:extLst>
              <a:ext uri="{FF2B5EF4-FFF2-40B4-BE49-F238E27FC236}">
                <a16:creationId xmlns:a16="http://schemas.microsoft.com/office/drawing/2014/main" id="{25A73137-0D9E-CB6E-06FD-D33B97427BC9}"/>
              </a:ext>
            </a:extLst>
          </p:cNvPr>
          <p:cNvSpPr>
            <a:spLocks noGrp="1"/>
          </p:cNvSpPr>
          <p:nvPr>
            <p:ph type="body" sz="quarter" idx="12"/>
          </p:nvPr>
        </p:nvSpPr>
        <p:spPr>
          <a:xfrm>
            <a:off x="6182518" y="1374707"/>
            <a:ext cx="5183188" cy="849077"/>
          </a:xfrm>
        </p:spPr>
        <p:txBody>
          <a:bodyPr anchor="t" anchorCtr="0">
            <a:normAutofit/>
          </a:bodyPr>
          <a:lstStyle>
            <a:lvl1pPr marL="0" indent="0">
              <a:buNone/>
              <a:defRPr sz="20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Otsikko 3" descr="Otsikkopaikka">
            <a:extLst>
              <a:ext uri="{FF2B5EF4-FFF2-40B4-BE49-F238E27FC236}">
                <a16:creationId xmlns:a16="http://schemas.microsoft.com/office/drawing/2014/main" id="{65D94BA0-343D-2BD8-8755-E9206C5926A4}"/>
              </a:ext>
            </a:extLst>
          </p:cNvPr>
          <p:cNvSpPr>
            <a:spLocks noGrp="1"/>
          </p:cNvSpPr>
          <p:nvPr>
            <p:ph type="title"/>
          </p:nvPr>
        </p:nvSpPr>
        <p:spPr>
          <a:xfrm>
            <a:off x="6169025" y="407155"/>
            <a:ext cx="5210175" cy="967551"/>
          </a:xfrm>
        </p:spPr>
        <p:txBody>
          <a:bodyPr anchor="b" anchorCtr="0"/>
          <a:lstStyle>
            <a:lvl1pPr>
              <a:defRPr sz="3600">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9546619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eljä kuvaa">
    <p:bg>
      <p:bgPr>
        <a:solidFill>
          <a:schemeClr val="bg1">
            <a:lumMod val="95000"/>
          </a:schemeClr>
        </a:solidFill>
        <a:effectLst/>
      </p:bgPr>
    </p:bg>
    <p:spTree>
      <p:nvGrpSpPr>
        <p:cNvPr id="1" name=""/>
        <p:cNvGrpSpPr/>
        <p:nvPr/>
      </p:nvGrpSpPr>
      <p:grpSpPr>
        <a:xfrm>
          <a:off x="0" y="0"/>
          <a:ext cx="0" cy="0"/>
          <a:chOff x="0" y="0"/>
          <a:chExt cx="0" cy="0"/>
        </a:xfrm>
      </p:grpSpPr>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3" name="Kuvan paikkamerkki 11" descr="Vaakakuvapaikka oikeassa yläkulmassa">
            <a:extLst>
              <a:ext uri="{FF2B5EF4-FFF2-40B4-BE49-F238E27FC236}">
                <a16:creationId xmlns:a16="http://schemas.microsoft.com/office/drawing/2014/main" id="{41319262-8394-B17E-EE74-FC173627B14C}"/>
              </a:ext>
            </a:extLst>
          </p:cNvPr>
          <p:cNvSpPr>
            <a:spLocks noGrp="1"/>
          </p:cNvSpPr>
          <p:nvPr>
            <p:ph type="pic" sz="quarter" idx="13"/>
          </p:nvPr>
        </p:nvSpPr>
        <p:spPr>
          <a:xfrm>
            <a:off x="6222999" y="573962"/>
            <a:ext cx="5247593" cy="2761207"/>
          </a:xfrm>
        </p:spPr>
        <p:txBody>
          <a:bodyPr/>
          <a:lstStyle/>
          <a:p>
            <a:endParaRPr lang="fi-FI" dirty="0"/>
          </a:p>
        </p:txBody>
      </p:sp>
      <p:sp>
        <p:nvSpPr>
          <p:cNvPr id="14" name="Kuvan paikkamerkki 11" descr="Vaakakuvapaikka vasemmassa yläkulmassa">
            <a:extLst>
              <a:ext uri="{FF2B5EF4-FFF2-40B4-BE49-F238E27FC236}">
                <a16:creationId xmlns:a16="http://schemas.microsoft.com/office/drawing/2014/main" id="{C44805CA-407A-2195-5912-4392472ED784}"/>
              </a:ext>
            </a:extLst>
          </p:cNvPr>
          <p:cNvSpPr>
            <a:spLocks noGrp="1"/>
          </p:cNvSpPr>
          <p:nvPr>
            <p:ph type="pic" sz="quarter" idx="14"/>
          </p:nvPr>
        </p:nvSpPr>
        <p:spPr>
          <a:xfrm>
            <a:off x="734938" y="573962"/>
            <a:ext cx="5247593" cy="2761207"/>
          </a:xfrm>
        </p:spPr>
        <p:txBody>
          <a:bodyPr/>
          <a:lstStyle/>
          <a:p>
            <a:endParaRPr lang="fi-FI" dirty="0"/>
          </a:p>
        </p:txBody>
      </p:sp>
      <p:sp>
        <p:nvSpPr>
          <p:cNvPr id="15" name="Kuvan paikkamerkki 11" descr="Vaakakuvapaikka vasemmassa alakulmassa">
            <a:extLst>
              <a:ext uri="{FF2B5EF4-FFF2-40B4-BE49-F238E27FC236}">
                <a16:creationId xmlns:a16="http://schemas.microsoft.com/office/drawing/2014/main" id="{2B6A6514-3A62-F9F3-8057-F50A35CAE522}"/>
              </a:ext>
            </a:extLst>
          </p:cNvPr>
          <p:cNvSpPr>
            <a:spLocks noGrp="1"/>
          </p:cNvSpPr>
          <p:nvPr>
            <p:ph type="pic" sz="quarter" idx="15"/>
          </p:nvPr>
        </p:nvSpPr>
        <p:spPr>
          <a:xfrm>
            <a:off x="734938" y="3523935"/>
            <a:ext cx="5247593" cy="2761207"/>
          </a:xfrm>
        </p:spPr>
        <p:txBody>
          <a:bodyPr/>
          <a:lstStyle/>
          <a:p>
            <a:endParaRPr lang="fi-FI" dirty="0"/>
          </a:p>
        </p:txBody>
      </p:sp>
      <p:sp>
        <p:nvSpPr>
          <p:cNvPr id="16" name="Kuvan paikkamerkki 11" descr="Vaakakuvapaikka oikeassa alakulmassa">
            <a:extLst>
              <a:ext uri="{FF2B5EF4-FFF2-40B4-BE49-F238E27FC236}">
                <a16:creationId xmlns:a16="http://schemas.microsoft.com/office/drawing/2014/main" id="{94AD2DEC-614E-74F5-A14B-849F4E8232A9}"/>
              </a:ext>
            </a:extLst>
          </p:cNvPr>
          <p:cNvSpPr>
            <a:spLocks noGrp="1"/>
          </p:cNvSpPr>
          <p:nvPr>
            <p:ph type="pic" sz="quarter" idx="16"/>
          </p:nvPr>
        </p:nvSpPr>
        <p:spPr>
          <a:xfrm>
            <a:off x="6223000" y="3523935"/>
            <a:ext cx="5247592" cy="2761207"/>
          </a:xfrm>
        </p:spPr>
        <p:txBody>
          <a:bodyPr/>
          <a:lstStyle/>
          <a:p>
            <a:endParaRPr lang="fi-FI" dirty="0"/>
          </a:p>
        </p:txBody>
      </p:sp>
      <p:sp>
        <p:nvSpPr>
          <p:cNvPr id="2" name="Kuva 4">
            <a:extLst>
              <a:ext uri="{FF2B5EF4-FFF2-40B4-BE49-F238E27FC236}">
                <a16:creationId xmlns:a16="http://schemas.microsoft.com/office/drawing/2014/main" id="{1C645263-7006-AAAA-2123-11FF415353D5}"/>
              </a:ext>
              <a:ext uri="{C183D7F6-B498-43B3-948B-1728B52AA6E4}">
                <adec:decorative xmlns:adec="http://schemas.microsoft.com/office/drawing/2017/decorative" val="1"/>
              </a:ext>
            </a:extLst>
          </p:cNvPr>
          <p:cNvSpPr/>
          <p:nvPr userDrawn="1"/>
        </p:nvSpPr>
        <p:spPr>
          <a:xfrm rot="16200000">
            <a:off x="10612530" y="4869338"/>
            <a:ext cx="2999565" cy="977758"/>
          </a:xfrm>
          <a:custGeom>
            <a:avLst/>
            <a:gdLst>
              <a:gd name="connsiteX0" fmla="*/ 230705 w 3390535"/>
              <a:gd name="connsiteY0" fmla="*/ 1424150 h 1424149"/>
              <a:gd name="connsiteX1" fmla="*/ 7319 w 3390535"/>
              <a:gd name="connsiteY1" fmla="*/ 1398134 h 1424149"/>
              <a:gd name="connsiteX2" fmla="*/ 919 w 3390535"/>
              <a:gd name="connsiteY2" fmla="*/ 1382319 h 1424149"/>
              <a:gd name="connsiteX3" fmla="*/ 16737 w 3390535"/>
              <a:gd name="connsiteY3" fmla="*/ 1375921 h 1424149"/>
              <a:gd name="connsiteX4" fmla="*/ 199491 w 3390535"/>
              <a:gd name="connsiteY4" fmla="*/ 1399884 h 1424149"/>
              <a:gd name="connsiteX5" fmla="*/ 446847 w 3390535"/>
              <a:gd name="connsiteY5" fmla="*/ 1382319 h 1424149"/>
              <a:gd name="connsiteX6" fmla="*/ 670837 w 3390535"/>
              <a:gd name="connsiteY6" fmla="*/ 1270710 h 1424149"/>
              <a:gd name="connsiteX7" fmla="*/ 739604 w 3390535"/>
              <a:gd name="connsiteY7" fmla="*/ 1107009 h 1424149"/>
              <a:gd name="connsiteX8" fmla="*/ 778304 w 3390535"/>
              <a:gd name="connsiteY8" fmla="*/ 714054 h 1424149"/>
              <a:gd name="connsiteX9" fmla="*/ 982008 w 3390535"/>
              <a:gd name="connsiteY9" fmla="*/ 244017 h 1424149"/>
              <a:gd name="connsiteX10" fmla="*/ 1501230 w 3390535"/>
              <a:gd name="connsiteY10" fmla="*/ 517 h 1424149"/>
              <a:gd name="connsiteX11" fmla="*/ 1747740 w 3390535"/>
              <a:gd name="connsiteY11" fmla="*/ 181844 h 1424149"/>
              <a:gd name="connsiteX12" fmla="*/ 1759212 w 3390535"/>
              <a:gd name="connsiteY12" fmla="*/ 450877 h 1424149"/>
              <a:gd name="connsiteX13" fmla="*/ 1657178 w 3390535"/>
              <a:gd name="connsiteY13" fmla="*/ 627495 h 1424149"/>
              <a:gd name="connsiteX14" fmla="*/ 1642568 w 3390535"/>
              <a:gd name="connsiteY14" fmla="*/ 811659 h 1424149"/>
              <a:gd name="connsiteX15" fmla="*/ 1708557 w 3390535"/>
              <a:gd name="connsiteY15" fmla="*/ 863993 h 1424149"/>
              <a:gd name="connsiteX16" fmla="*/ 1881893 w 3390535"/>
              <a:gd name="connsiteY16" fmla="*/ 853610 h 1424149"/>
              <a:gd name="connsiteX17" fmla="*/ 1989903 w 3390535"/>
              <a:gd name="connsiteY17" fmla="*/ 754376 h 1424149"/>
              <a:gd name="connsiteX18" fmla="*/ 2083001 w 3390535"/>
              <a:gd name="connsiteY18" fmla="*/ 614457 h 1424149"/>
              <a:gd name="connsiteX19" fmla="*/ 2282056 w 3390535"/>
              <a:gd name="connsiteY19" fmla="*/ 817393 h 1424149"/>
              <a:gd name="connsiteX20" fmla="*/ 2334824 w 3390535"/>
              <a:gd name="connsiteY20" fmla="*/ 959425 h 1424149"/>
              <a:gd name="connsiteX21" fmla="*/ 2445370 w 3390535"/>
              <a:gd name="connsiteY21" fmla="*/ 1003066 h 1424149"/>
              <a:gd name="connsiteX22" fmla="*/ 2497473 w 3390535"/>
              <a:gd name="connsiteY22" fmla="*/ 796327 h 1424149"/>
              <a:gd name="connsiteX23" fmla="*/ 2571855 w 3390535"/>
              <a:gd name="connsiteY23" fmla="*/ 690211 h 1424149"/>
              <a:gd name="connsiteX24" fmla="*/ 2743802 w 3390535"/>
              <a:gd name="connsiteY24" fmla="*/ 797474 h 1424149"/>
              <a:gd name="connsiteX25" fmla="*/ 2817520 w 3390535"/>
              <a:gd name="connsiteY25" fmla="*/ 1103689 h 1424149"/>
              <a:gd name="connsiteX26" fmla="*/ 3246844 w 3390535"/>
              <a:gd name="connsiteY26" fmla="*/ 1348336 h 1424149"/>
              <a:gd name="connsiteX27" fmla="*/ 3378461 w 3390535"/>
              <a:gd name="connsiteY27" fmla="*/ 1344955 h 1424149"/>
              <a:gd name="connsiteX28" fmla="*/ 3390536 w 3390535"/>
              <a:gd name="connsiteY28" fmla="*/ 1357028 h 1424149"/>
              <a:gd name="connsiteX29" fmla="*/ 3378461 w 3390535"/>
              <a:gd name="connsiteY29" fmla="*/ 1369100 h 1424149"/>
              <a:gd name="connsiteX30" fmla="*/ 3288321 w 3390535"/>
              <a:gd name="connsiteY30" fmla="*/ 1371454 h 1424149"/>
              <a:gd name="connsiteX31" fmla="*/ 2880792 w 3390535"/>
              <a:gd name="connsiteY31" fmla="*/ 1282058 h 1424149"/>
              <a:gd name="connsiteX32" fmla="*/ 2746700 w 3390535"/>
              <a:gd name="connsiteY32" fmla="*/ 881196 h 1424149"/>
              <a:gd name="connsiteX33" fmla="*/ 2604216 w 3390535"/>
              <a:gd name="connsiteY33" fmla="*/ 708380 h 1424149"/>
              <a:gd name="connsiteX34" fmla="*/ 2514076 w 3390535"/>
              <a:gd name="connsiteY34" fmla="*/ 862906 h 1424149"/>
              <a:gd name="connsiteX35" fmla="*/ 2350461 w 3390535"/>
              <a:gd name="connsiteY35" fmla="*/ 1004092 h 1424149"/>
              <a:gd name="connsiteX36" fmla="*/ 2278917 w 3390535"/>
              <a:gd name="connsiteY36" fmla="*/ 906004 h 1424149"/>
              <a:gd name="connsiteX37" fmla="*/ 2184612 w 3390535"/>
              <a:gd name="connsiteY37" fmla="*/ 620795 h 1424149"/>
              <a:gd name="connsiteX38" fmla="*/ 2158832 w 3390535"/>
              <a:gd name="connsiteY38" fmla="*/ 605946 h 1424149"/>
              <a:gd name="connsiteX39" fmla="*/ 2127859 w 3390535"/>
              <a:gd name="connsiteY39" fmla="*/ 611861 h 1424149"/>
              <a:gd name="connsiteX40" fmla="*/ 2009646 w 3390535"/>
              <a:gd name="connsiteY40" fmla="*/ 767836 h 1424149"/>
              <a:gd name="connsiteX41" fmla="*/ 1800327 w 3390535"/>
              <a:gd name="connsiteY41" fmla="*/ 900813 h 1424149"/>
              <a:gd name="connsiteX42" fmla="*/ 1637255 w 3390535"/>
              <a:gd name="connsiteY42" fmla="*/ 847453 h 1424149"/>
              <a:gd name="connsiteX43" fmla="*/ 1622946 w 3390535"/>
              <a:gd name="connsiteY43" fmla="*/ 646630 h 1424149"/>
              <a:gd name="connsiteX44" fmla="*/ 1748586 w 3390535"/>
              <a:gd name="connsiteY44" fmla="*/ 403372 h 1424149"/>
              <a:gd name="connsiteX45" fmla="*/ 1644318 w 3390535"/>
              <a:gd name="connsiteY45" fmla="*/ 70477 h 1424149"/>
              <a:gd name="connsiteX46" fmla="*/ 1465066 w 3390535"/>
              <a:gd name="connsiteY46" fmla="*/ 25809 h 1424149"/>
              <a:gd name="connsiteX47" fmla="*/ 1054639 w 3390535"/>
              <a:gd name="connsiteY47" fmla="*/ 205144 h 1424149"/>
              <a:gd name="connsiteX48" fmla="*/ 815615 w 3390535"/>
              <a:gd name="connsiteY48" fmla="*/ 634920 h 1424149"/>
              <a:gd name="connsiteX49" fmla="*/ 780960 w 3390535"/>
              <a:gd name="connsiteY49" fmla="*/ 966668 h 1424149"/>
              <a:gd name="connsiteX50" fmla="*/ 688164 w 3390535"/>
              <a:gd name="connsiteY50" fmla="*/ 1287129 h 1424149"/>
              <a:gd name="connsiteX51" fmla="*/ 230524 w 3390535"/>
              <a:gd name="connsiteY51" fmla="*/ 1423969 h 142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535" h="1424149">
                <a:moveTo>
                  <a:pt x="230705" y="1424150"/>
                </a:moveTo>
                <a:cubicBezTo>
                  <a:pt x="155961" y="1422641"/>
                  <a:pt x="78018" y="1425780"/>
                  <a:pt x="7319" y="1398134"/>
                </a:cubicBezTo>
                <a:cubicBezTo>
                  <a:pt x="1281" y="1395599"/>
                  <a:pt x="-1617" y="1388355"/>
                  <a:pt x="919" y="1382319"/>
                </a:cubicBezTo>
                <a:cubicBezTo>
                  <a:pt x="3515" y="1376283"/>
                  <a:pt x="10639" y="1373386"/>
                  <a:pt x="16737" y="1375921"/>
                </a:cubicBezTo>
                <a:cubicBezTo>
                  <a:pt x="74576" y="1398677"/>
                  <a:pt x="138271" y="1397893"/>
                  <a:pt x="199491" y="1399884"/>
                </a:cubicBezTo>
                <a:cubicBezTo>
                  <a:pt x="282446" y="1401152"/>
                  <a:pt x="366246" y="1399341"/>
                  <a:pt x="446847" y="1382319"/>
                </a:cubicBezTo>
                <a:cubicBezTo>
                  <a:pt x="529077" y="1364271"/>
                  <a:pt x="613118" y="1334090"/>
                  <a:pt x="670837" y="1270710"/>
                </a:cubicBezTo>
                <a:cubicBezTo>
                  <a:pt x="710443" y="1223809"/>
                  <a:pt x="727287" y="1165258"/>
                  <a:pt x="739604" y="1107009"/>
                </a:cubicBezTo>
                <a:cubicBezTo>
                  <a:pt x="762787" y="977292"/>
                  <a:pt x="762968" y="844737"/>
                  <a:pt x="778304" y="714054"/>
                </a:cubicBezTo>
                <a:cubicBezTo>
                  <a:pt x="798469" y="542083"/>
                  <a:pt x="867658" y="374821"/>
                  <a:pt x="982008" y="244017"/>
                </a:cubicBezTo>
                <a:cubicBezTo>
                  <a:pt x="1113504" y="99450"/>
                  <a:pt x="1304167" y="2751"/>
                  <a:pt x="1501230" y="517"/>
                </a:cubicBezTo>
                <a:cubicBezTo>
                  <a:pt x="1621195" y="-7330"/>
                  <a:pt x="1707712" y="75064"/>
                  <a:pt x="1747740" y="181844"/>
                </a:cubicBezTo>
                <a:cubicBezTo>
                  <a:pt x="1777143" y="266713"/>
                  <a:pt x="1793565" y="365102"/>
                  <a:pt x="1759212" y="450877"/>
                </a:cubicBezTo>
                <a:cubicBezTo>
                  <a:pt x="1733552" y="514679"/>
                  <a:pt x="1688271" y="567194"/>
                  <a:pt x="1657178" y="627495"/>
                </a:cubicBezTo>
                <a:cubicBezTo>
                  <a:pt x="1632062" y="683752"/>
                  <a:pt x="1617693" y="753108"/>
                  <a:pt x="1642568" y="811659"/>
                </a:cubicBezTo>
                <a:cubicBezTo>
                  <a:pt x="1654944" y="839003"/>
                  <a:pt x="1681268" y="854516"/>
                  <a:pt x="1708557" y="863993"/>
                </a:cubicBezTo>
                <a:cubicBezTo>
                  <a:pt x="1765249" y="882946"/>
                  <a:pt x="1828340" y="881558"/>
                  <a:pt x="1881893" y="853610"/>
                </a:cubicBezTo>
                <a:cubicBezTo>
                  <a:pt x="1927174" y="831095"/>
                  <a:pt x="1962553" y="796146"/>
                  <a:pt x="1989903" y="754376"/>
                </a:cubicBezTo>
                <a:cubicBezTo>
                  <a:pt x="2020936" y="707837"/>
                  <a:pt x="2041523" y="653511"/>
                  <a:pt x="2083001" y="614457"/>
                </a:cubicBezTo>
                <a:cubicBezTo>
                  <a:pt x="2214920" y="496208"/>
                  <a:pt x="2262978" y="724195"/>
                  <a:pt x="2282056" y="817393"/>
                </a:cubicBezTo>
                <a:cubicBezTo>
                  <a:pt x="2293226" y="866467"/>
                  <a:pt x="2299988" y="920552"/>
                  <a:pt x="2334824" y="959425"/>
                </a:cubicBezTo>
                <a:cubicBezTo>
                  <a:pt x="2360483" y="986768"/>
                  <a:pt x="2407213" y="1014716"/>
                  <a:pt x="2445370" y="1003066"/>
                </a:cubicBezTo>
                <a:cubicBezTo>
                  <a:pt x="2494455" y="972523"/>
                  <a:pt x="2485761" y="850894"/>
                  <a:pt x="2497473" y="796327"/>
                </a:cubicBezTo>
                <a:cubicBezTo>
                  <a:pt x="2502847" y="751237"/>
                  <a:pt x="2525427" y="704155"/>
                  <a:pt x="2571855" y="690211"/>
                </a:cubicBezTo>
                <a:cubicBezTo>
                  <a:pt x="2651127" y="662022"/>
                  <a:pt x="2716573" y="728782"/>
                  <a:pt x="2743802" y="797474"/>
                </a:cubicBezTo>
                <a:cubicBezTo>
                  <a:pt x="2786064" y="894475"/>
                  <a:pt x="2791317" y="1002161"/>
                  <a:pt x="2817520" y="1103689"/>
                </a:cubicBezTo>
                <a:cubicBezTo>
                  <a:pt x="2875962" y="1341273"/>
                  <a:pt x="3034204" y="1353708"/>
                  <a:pt x="3246844" y="1348336"/>
                </a:cubicBezTo>
                <a:cubicBezTo>
                  <a:pt x="3290736" y="1347491"/>
                  <a:pt x="3334569" y="1345981"/>
                  <a:pt x="3378461" y="1344955"/>
                </a:cubicBezTo>
                <a:cubicBezTo>
                  <a:pt x="3385042" y="1344774"/>
                  <a:pt x="3390536" y="1350569"/>
                  <a:pt x="3390536" y="1357028"/>
                </a:cubicBezTo>
                <a:cubicBezTo>
                  <a:pt x="3390536" y="1363486"/>
                  <a:pt x="3385042" y="1368919"/>
                  <a:pt x="3378461" y="1369100"/>
                </a:cubicBezTo>
                <a:cubicBezTo>
                  <a:pt x="3348394" y="1369885"/>
                  <a:pt x="3318388" y="1370669"/>
                  <a:pt x="3288321" y="1371454"/>
                </a:cubicBezTo>
                <a:cubicBezTo>
                  <a:pt x="3150607" y="1372601"/>
                  <a:pt x="2985784" y="1389563"/>
                  <a:pt x="2880792" y="1282058"/>
                </a:cubicBezTo>
                <a:cubicBezTo>
                  <a:pt x="2779966" y="1173890"/>
                  <a:pt x="2783468" y="1016346"/>
                  <a:pt x="2746700" y="881196"/>
                </a:cubicBezTo>
                <a:cubicBezTo>
                  <a:pt x="2728527" y="812383"/>
                  <a:pt x="2690370" y="705181"/>
                  <a:pt x="2604216" y="708380"/>
                </a:cubicBezTo>
                <a:cubicBezTo>
                  <a:pt x="2520597" y="713571"/>
                  <a:pt x="2520536" y="799043"/>
                  <a:pt x="2514076" y="862906"/>
                </a:cubicBezTo>
                <a:cubicBezTo>
                  <a:pt x="2506228" y="972644"/>
                  <a:pt x="2483164" y="1082563"/>
                  <a:pt x="2350461" y="1004092"/>
                </a:cubicBezTo>
                <a:cubicBezTo>
                  <a:pt x="2315142" y="982060"/>
                  <a:pt x="2290207" y="945783"/>
                  <a:pt x="2278917" y="906004"/>
                </a:cubicBezTo>
                <a:cubicBezTo>
                  <a:pt x="2248307" y="811417"/>
                  <a:pt x="2248126" y="701680"/>
                  <a:pt x="2184612" y="620795"/>
                </a:cubicBezTo>
                <a:cubicBezTo>
                  <a:pt x="2176642" y="613371"/>
                  <a:pt x="2169156" y="608300"/>
                  <a:pt x="2158832" y="605946"/>
                </a:cubicBezTo>
                <a:cubicBezTo>
                  <a:pt x="2147179" y="604980"/>
                  <a:pt x="2137217" y="607636"/>
                  <a:pt x="2127859" y="611861"/>
                </a:cubicBezTo>
                <a:cubicBezTo>
                  <a:pt x="2067545" y="644517"/>
                  <a:pt x="2046595" y="714597"/>
                  <a:pt x="2009646" y="767836"/>
                </a:cubicBezTo>
                <a:cubicBezTo>
                  <a:pt x="1963882" y="839908"/>
                  <a:pt x="1886904" y="894777"/>
                  <a:pt x="1800327" y="900813"/>
                </a:cubicBezTo>
                <a:cubicBezTo>
                  <a:pt x="1743212" y="901779"/>
                  <a:pt x="1677887" y="890974"/>
                  <a:pt x="1637255" y="847453"/>
                </a:cubicBezTo>
                <a:cubicBezTo>
                  <a:pt x="1591430" y="791679"/>
                  <a:pt x="1602479" y="710734"/>
                  <a:pt x="1622946" y="646630"/>
                </a:cubicBezTo>
                <a:cubicBezTo>
                  <a:pt x="1654039" y="560071"/>
                  <a:pt x="1728662" y="494579"/>
                  <a:pt x="1748586" y="403372"/>
                </a:cubicBezTo>
                <a:cubicBezTo>
                  <a:pt x="1768026" y="293091"/>
                  <a:pt x="1730594" y="145386"/>
                  <a:pt x="1644318" y="70477"/>
                </a:cubicBezTo>
                <a:cubicBezTo>
                  <a:pt x="1596139" y="26413"/>
                  <a:pt x="1526708" y="20075"/>
                  <a:pt x="1465066" y="25809"/>
                </a:cubicBezTo>
                <a:cubicBezTo>
                  <a:pt x="1312620" y="36734"/>
                  <a:pt x="1168445" y="105909"/>
                  <a:pt x="1054639" y="205144"/>
                </a:cubicBezTo>
                <a:cubicBezTo>
                  <a:pt x="930569" y="316753"/>
                  <a:pt x="850210" y="472728"/>
                  <a:pt x="815615" y="634920"/>
                </a:cubicBezTo>
                <a:cubicBezTo>
                  <a:pt x="793095" y="744054"/>
                  <a:pt x="791767" y="856025"/>
                  <a:pt x="780960" y="966668"/>
                </a:cubicBezTo>
                <a:cubicBezTo>
                  <a:pt x="770878" y="1076889"/>
                  <a:pt x="761640" y="1198518"/>
                  <a:pt x="688164" y="1287129"/>
                </a:cubicBezTo>
                <a:cubicBezTo>
                  <a:pt x="572366" y="1407852"/>
                  <a:pt x="389128" y="1424090"/>
                  <a:pt x="230524" y="1423969"/>
                </a:cubicBezTo>
                <a:close/>
              </a:path>
            </a:pathLst>
          </a:custGeom>
          <a:solidFill>
            <a:schemeClr val="accent1"/>
          </a:solidFill>
          <a:ln w="6034" cap="flat">
            <a:noFill/>
            <a:prstDash val="solid"/>
            <a:miter/>
          </a:ln>
        </p:spPr>
        <p:txBody>
          <a:bodyPr rtlCol="0" anchor="ctr"/>
          <a:lstStyle/>
          <a:p>
            <a:endParaRPr lang="fi-FI"/>
          </a:p>
        </p:txBody>
      </p:sp>
    </p:spTree>
    <p:extLst>
      <p:ext uri="{BB962C8B-B14F-4D97-AF65-F5344CB8AC3E}">
        <p14:creationId xmlns:p14="http://schemas.microsoft.com/office/powerpoint/2010/main" val="28849365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eljä kuvaa ja otsikko">
    <p:bg>
      <p:bgPr>
        <a:solidFill>
          <a:schemeClr val="bg1">
            <a:lumMod val="95000"/>
          </a:schemeClr>
        </a:solidFill>
        <a:effectLst/>
      </p:bgPr>
    </p:bg>
    <p:spTree>
      <p:nvGrpSpPr>
        <p:cNvPr id="1" name=""/>
        <p:cNvGrpSpPr/>
        <p:nvPr/>
      </p:nvGrpSpPr>
      <p:grpSpPr>
        <a:xfrm>
          <a:off x="0" y="0"/>
          <a:ext cx="0" cy="0"/>
          <a:chOff x="0" y="0"/>
          <a:chExt cx="0" cy="0"/>
        </a:xfrm>
      </p:grpSpPr>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3" name="Kuvan paikkamerkki 11" descr="Vaakakuvapaikka oikeassa yläkulmassa">
            <a:extLst>
              <a:ext uri="{FF2B5EF4-FFF2-40B4-BE49-F238E27FC236}">
                <a16:creationId xmlns:a16="http://schemas.microsoft.com/office/drawing/2014/main" id="{41319262-8394-B17E-EE74-FC173627B14C}"/>
              </a:ext>
            </a:extLst>
          </p:cNvPr>
          <p:cNvSpPr>
            <a:spLocks noGrp="1"/>
          </p:cNvSpPr>
          <p:nvPr>
            <p:ph type="pic" sz="quarter" idx="13"/>
          </p:nvPr>
        </p:nvSpPr>
        <p:spPr>
          <a:xfrm>
            <a:off x="6222999" y="1400175"/>
            <a:ext cx="5247593" cy="2241694"/>
          </a:xfrm>
        </p:spPr>
        <p:txBody>
          <a:bodyPr/>
          <a:lstStyle/>
          <a:p>
            <a:endParaRPr lang="fi-FI" dirty="0"/>
          </a:p>
        </p:txBody>
      </p:sp>
      <p:sp>
        <p:nvSpPr>
          <p:cNvPr id="14" name="Kuvan paikkamerkki 11" descr="Vaakakuvapaikka vasemmassa yläkulmassa">
            <a:extLst>
              <a:ext uri="{FF2B5EF4-FFF2-40B4-BE49-F238E27FC236}">
                <a16:creationId xmlns:a16="http://schemas.microsoft.com/office/drawing/2014/main" id="{C44805CA-407A-2195-5912-4392472ED784}"/>
              </a:ext>
            </a:extLst>
          </p:cNvPr>
          <p:cNvSpPr>
            <a:spLocks noGrp="1"/>
          </p:cNvSpPr>
          <p:nvPr>
            <p:ph type="pic" sz="quarter" idx="14"/>
          </p:nvPr>
        </p:nvSpPr>
        <p:spPr>
          <a:xfrm>
            <a:off x="734938" y="1400174"/>
            <a:ext cx="5247593" cy="2247901"/>
          </a:xfrm>
        </p:spPr>
        <p:txBody>
          <a:bodyPr/>
          <a:lstStyle/>
          <a:p>
            <a:endParaRPr lang="fi-FI" dirty="0"/>
          </a:p>
        </p:txBody>
      </p:sp>
      <p:sp>
        <p:nvSpPr>
          <p:cNvPr id="15" name="Kuvan paikkamerkki 11" descr="Vaakakuvapaikka vasemmassa alakulmassa">
            <a:extLst>
              <a:ext uri="{FF2B5EF4-FFF2-40B4-BE49-F238E27FC236}">
                <a16:creationId xmlns:a16="http://schemas.microsoft.com/office/drawing/2014/main" id="{2B6A6514-3A62-F9F3-8057-F50A35CAE522}"/>
              </a:ext>
            </a:extLst>
          </p:cNvPr>
          <p:cNvSpPr>
            <a:spLocks noGrp="1"/>
          </p:cNvSpPr>
          <p:nvPr>
            <p:ph type="pic" sz="quarter" idx="15"/>
          </p:nvPr>
        </p:nvSpPr>
        <p:spPr>
          <a:xfrm>
            <a:off x="734938" y="3858434"/>
            <a:ext cx="5247593" cy="2426708"/>
          </a:xfrm>
        </p:spPr>
        <p:txBody>
          <a:bodyPr/>
          <a:lstStyle/>
          <a:p>
            <a:endParaRPr lang="fi-FI" dirty="0"/>
          </a:p>
        </p:txBody>
      </p:sp>
      <p:sp>
        <p:nvSpPr>
          <p:cNvPr id="16" name="Kuvan paikkamerkki 11" descr="Vaakakuvapaikka oikeassa alakulmassa">
            <a:extLst>
              <a:ext uri="{FF2B5EF4-FFF2-40B4-BE49-F238E27FC236}">
                <a16:creationId xmlns:a16="http://schemas.microsoft.com/office/drawing/2014/main" id="{94AD2DEC-614E-74F5-A14B-849F4E8232A9}"/>
              </a:ext>
            </a:extLst>
          </p:cNvPr>
          <p:cNvSpPr>
            <a:spLocks noGrp="1"/>
          </p:cNvSpPr>
          <p:nvPr>
            <p:ph type="pic" sz="quarter" idx="16"/>
          </p:nvPr>
        </p:nvSpPr>
        <p:spPr>
          <a:xfrm>
            <a:off x="6223000" y="3858434"/>
            <a:ext cx="5247592" cy="2426708"/>
          </a:xfrm>
        </p:spPr>
        <p:txBody>
          <a:bodyPr/>
          <a:lstStyle/>
          <a:p>
            <a:endParaRPr lang="fi-FI" dirty="0"/>
          </a:p>
        </p:txBody>
      </p:sp>
      <p:sp>
        <p:nvSpPr>
          <p:cNvPr id="2" name="Kuva 4">
            <a:extLst>
              <a:ext uri="{FF2B5EF4-FFF2-40B4-BE49-F238E27FC236}">
                <a16:creationId xmlns:a16="http://schemas.microsoft.com/office/drawing/2014/main" id="{1C645263-7006-AAAA-2123-11FF415353D5}"/>
              </a:ext>
              <a:ext uri="{C183D7F6-B498-43B3-948B-1728B52AA6E4}">
                <adec:decorative xmlns:adec="http://schemas.microsoft.com/office/drawing/2017/decorative" val="1"/>
              </a:ext>
            </a:extLst>
          </p:cNvPr>
          <p:cNvSpPr/>
          <p:nvPr userDrawn="1"/>
        </p:nvSpPr>
        <p:spPr>
          <a:xfrm rot="16200000">
            <a:off x="10612530" y="4869338"/>
            <a:ext cx="2999565" cy="977758"/>
          </a:xfrm>
          <a:custGeom>
            <a:avLst/>
            <a:gdLst>
              <a:gd name="connsiteX0" fmla="*/ 230705 w 3390535"/>
              <a:gd name="connsiteY0" fmla="*/ 1424150 h 1424149"/>
              <a:gd name="connsiteX1" fmla="*/ 7319 w 3390535"/>
              <a:gd name="connsiteY1" fmla="*/ 1398134 h 1424149"/>
              <a:gd name="connsiteX2" fmla="*/ 919 w 3390535"/>
              <a:gd name="connsiteY2" fmla="*/ 1382319 h 1424149"/>
              <a:gd name="connsiteX3" fmla="*/ 16737 w 3390535"/>
              <a:gd name="connsiteY3" fmla="*/ 1375921 h 1424149"/>
              <a:gd name="connsiteX4" fmla="*/ 199491 w 3390535"/>
              <a:gd name="connsiteY4" fmla="*/ 1399884 h 1424149"/>
              <a:gd name="connsiteX5" fmla="*/ 446847 w 3390535"/>
              <a:gd name="connsiteY5" fmla="*/ 1382319 h 1424149"/>
              <a:gd name="connsiteX6" fmla="*/ 670837 w 3390535"/>
              <a:gd name="connsiteY6" fmla="*/ 1270710 h 1424149"/>
              <a:gd name="connsiteX7" fmla="*/ 739604 w 3390535"/>
              <a:gd name="connsiteY7" fmla="*/ 1107009 h 1424149"/>
              <a:gd name="connsiteX8" fmla="*/ 778304 w 3390535"/>
              <a:gd name="connsiteY8" fmla="*/ 714054 h 1424149"/>
              <a:gd name="connsiteX9" fmla="*/ 982008 w 3390535"/>
              <a:gd name="connsiteY9" fmla="*/ 244017 h 1424149"/>
              <a:gd name="connsiteX10" fmla="*/ 1501230 w 3390535"/>
              <a:gd name="connsiteY10" fmla="*/ 517 h 1424149"/>
              <a:gd name="connsiteX11" fmla="*/ 1747740 w 3390535"/>
              <a:gd name="connsiteY11" fmla="*/ 181844 h 1424149"/>
              <a:gd name="connsiteX12" fmla="*/ 1759212 w 3390535"/>
              <a:gd name="connsiteY12" fmla="*/ 450877 h 1424149"/>
              <a:gd name="connsiteX13" fmla="*/ 1657178 w 3390535"/>
              <a:gd name="connsiteY13" fmla="*/ 627495 h 1424149"/>
              <a:gd name="connsiteX14" fmla="*/ 1642568 w 3390535"/>
              <a:gd name="connsiteY14" fmla="*/ 811659 h 1424149"/>
              <a:gd name="connsiteX15" fmla="*/ 1708557 w 3390535"/>
              <a:gd name="connsiteY15" fmla="*/ 863993 h 1424149"/>
              <a:gd name="connsiteX16" fmla="*/ 1881893 w 3390535"/>
              <a:gd name="connsiteY16" fmla="*/ 853610 h 1424149"/>
              <a:gd name="connsiteX17" fmla="*/ 1989903 w 3390535"/>
              <a:gd name="connsiteY17" fmla="*/ 754376 h 1424149"/>
              <a:gd name="connsiteX18" fmla="*/ 2083001 w 3390535"/>
              <a:gd name="connsiteY18" fmla="*/ 614457 h 1424149"/>
              <a:gd name="connsiteX19" fmla="*/ 2282056 w 3390535"/>
              <a:gd name="connsiteY19" fmla="*/ 817393 h 1424149"/>
              <a:gd name="connsiteX20" fmla="*/ 2334824 w 3390535"/>
              <a:gd name="connsiteY20" fmla="*/ 959425 h 1424149"/>
              <a:gd name="connsiteX21" fmla="*/ 2445370 w 3390535"/>
              <a:gd name="connsiteY21" fmla="*/ 1003066 h 1424149"/>
              <a:gd name="connsiteX22" fmla="*/ 2497473 w 3390535"/>
              <a:gd name="connsiteY22" fmla="*/ 796327 h 1424149"/>
              <a:gd name="connsiteX23" fmla="*/ 2571855 w 3390535"/>
              <a:gd name="connsiteY23" fmla="*/ 690211 h 1424149"/>
              <a:gd name="connsiteX24" fmla="*/ 2743802 w 3390535"/>
              <a:gd name="connsiteY24" fmla="*/ 797474 h 1424149"/>
              <a:gd name="connsiteX25" fmla="*/ 2817520 w 3390535"/>
              <a:gd name="connsiteY25" fmla="*/ 1103689 h 1424149"/>
              <a:gd name="connsiteX26" fmla="*/ 3246844 w 3390535"/>
              <a:gd name="connsiteY26" fmla="*/ 1348336 h 1424149"/>
              <a:gd name="connsiteX27" fmla="*/ 3378461 w 3390535"/>
              <a:gd name="connsiteY27" fmla="*/ 1344955 h 1424149"/>
              <a:gd name="connsiteX28" fmla="*/ 3390536 w 3390535"/>
              <a:gd name="connsiteY28" fmla="*/ 1357028 h 1424149"/>
              <a:gd name="connsiteX29" fmla="*/ 3378461 w 3390535"/>
              <a:gd name="connsiteY29" fmla="*/ 1369100 h 1424149"/>
              <a:gd name="connsiteX30" fmla="*/ 3288321 w 3390535"/>
              <a:gd name="connsiteY30" fmla="*/ 1371454 h 1424149"/>
              <a:gd name="connsiteX31" fmla="*/ 2880792 w 3390535"/>
              <a:gd name="connsiteY31" fmla="*/ 1282058 h 1424149"/>
              <a:gd name="connsiteX32" fmla="*/ 2746700 w 3390535"/>
              <a:gd name="connsiteY32" fmla="*/ 881196 h 1424149"/>
              <a:gd name="connsiteX33" fmla="*/ 2604216 w 3390535"/>
              <a:gd name="connsiteY33" fmla="*/ 708380 h 1424149"/>
              <a:gd name="connsiteX34" fmla="*/ 2514076 w 3390535"/>
              <a:gd name="connsiteY34" fmla="*/ 862906 h 1424149"/>
              <a:gd name="connsiteX35" fmla="*/ 2350461 w 3390535"/>
              <a:gd name="connsiteY35" fmla="*/ 1004092 h 1424149"/>
              <a:gd name="connsiteX36" fmla="*/ 2278917 w 3390535"/>
              <a:gd name="connsiteY36" fmla="*/ 906004 h 1424149"/>
              <a:gd name="connsiteX37" fmla="*/ 2184612 w 3390535"/>
              <a:gd name="connsiteY37" fmla="*/ 620795 h 1424149"/>
              <a:gd name="connsiteX38" fmla="*/ 2158832 w 3390535"/>
              <a:gd name="connsiteY38" fmla="*/ 605946 h 1424149"/>
              <a:gd name="connsiteX39" fmla="*/ 2127859 w 3390535"/>
              <a:gd name="connsiteY39" fmla="*/ 611861 h 1424149"/>
              <a:gd name="connsiteX40" fmla="*/ 2009646 w 3390535"/>
              <a:gd name="connsiteY40" fmla="*/ 767836 h 1424149"/>
              <a:gd name="connsiteX41" fmla="*/ 1800327 w 3390535"/>
              <a:gd name="connsiteY41" fmla="*/ 900813 h 1424149"/>
              <a:gd name="connsiteX42" fmla="*/ 1637255 w 3390535"/>
              <a:gd name="connsiteY42" fmla="*/ 847453 h 1424149"/>
              <a:gd name="connsiteX43" fmla="*/ 1622946 w 3390535"/>
              <a:gd name="connsiteY43" fmla="*/ 646630 h 1424149"/>
              <a:gd name="connsiteX44" fmla="*/ 1748586 w 3390535"/>
              <a:gd name="connsiteY44" fmla="*/ 403372 h 1424149"/>
              <a:gd name="connsiteX45" fmla="*/ 1644318 w 3390535"/>
              <a:gd name="connsiteY45" fmla="*/ 70477 h 1424149"/>
              <a:gd name="connsiteX46" fmla="*/ 1465066 w 3390535"/>
              <a:gd name="connsiteY46" fmla="*/ 25809 h 1424149"/>
              <a:gd name="connsiteX47" fmla="*/ 1054639 w 3390535"/>
              <a:gd name="connsiteY47" fmla="*/ 205144 h 1424149"/>
              <a:gd name="connsiteX48" fmla="*/ 815615 w 3390535"/>
              <a:gd name="connsiteY48" fmla="*/ 634920 h 1424149"/>
              <a:gd name="connsiteX49" fmla="*/ 780960 w 3390535"/>
              <a:gd name="connsiteY49" fmla="*/ 966668 h 1424149"/>
              <a:gd name="connsiteX50" fmla="*/ 688164 w 3390535"/>
              <a:gd name="connsiteY50" fmla="*/ 1287129 h 1424149"/>
              <a:gd name="connsiteX51" fmla="*/ 230524 w 3390535"/>
              <a:gd name="connsiteY51" fmla="*/ 1423969 h 142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535" h="1424149">
                <a:moveTo>
                  <a:pt x="230705" y="1424150"/>
                </a:moveTo>
                <a:cubicBezTo>
                  <a:pt x="155961" y="1422641"/>
                  <a:pt x="78018" y="1425780"/>
                  <a:pt x="7319" y="1398134"/>
                </a:cubicBezTo>
                <a:cubicBezTo>
                  <a:pt x="1281" y="1395599"/>
                  <a:pt x="-1617" y="1388355"/>
                  <a:pt x="919" y="1382319"/>
                </a:cubicBezTo>
                <a:cubicBezTo>
                  <a:pt x="3515" y="1376283"/>
                  <a:pt x="10639" y="1373386"/>
                  <a:pt x="16737" y="1375921"/>
                </a:cubicBezTo>
                <a:cubicBezTo>
                  <a:pt x="74576" y="1398677"/>
                  <a:pt x="138271" y="1397893"/>
                  <a:pt x="199491" y="1399884"/>
                </a:cubicBezTo>
                <a:cubicBezTo>
                  <a:pt x="282446" y="1401152"/>
                  <a:pt x="366246" y="1399341"/>
                  <a:pt x="446847" y="1382319"/>
                </a:cubicBezTo>
                <a:cubicBezTo>
                  <a:pt x="529077" y="1364271"/>
                  <a:pt x="613118" y="1334090"/>
                  <a:pt x="670837" y="1270710"/>
                </a:cubicBezTo>
                <a:cubicBezTo>
                  <a:pt x="710443" y="1223809"/>
                  <a:pt x="727287" y="1165258"/>
                  <a:pt x="739604" y="1107009"/>
                </a:cubicBezTo>
                <a:cubicBezTo>
                  <a:pt x="762787" y="977292"/>
                  <a:pt x="762968" y="844737"/>
                  <a:pt x="778304" y="714054"/>
                </a:cubicBezTo>
                <a:cubicBezTo>
                  <a:pt x="798469" y="542083"/>
                  <a:pt x="867658" y="374821"/>
                  <a:pt x="982008" y="244017"/>
                </a:cubicBezTo>
                <a:cubicBezTo>
                  <a:pt x="1113504" y="99450"/>
                  <a:pt x="1304167" y="2751"/>
                  <a:pt x="1501230" y="517"/>
                </a:cubicBezTo>
                <a:cubicBezTo>
                  <a:pt x="1621195" y="-7330"/>
                  <a:pt x="1707712" y="75064"/>
                  <a:pt x="1747740" y="181844"/>
                </a:cubicBezTo>
                <a:cubicBezTo>
                  <a:pt x="1777143" y="266713"/>
                  <a:pt x="1793565" y="365102"/>
                  <a:pt x="1759212" y="450877"/>
                </a:cubicBezTo>
                <a:cubicBezTo>
                  <a:pt x="1733552" y="514679"/>
                  <a:pt x="1688271" y="567194"/>
                  <a:pt x="1657178" y="627495"/>
                </a:cubicBezTo>
                <a:cubicBezTo>
                  <a:pt x="1632062" y="683752"/>
                  <a:pt x="1617693" y="753108"/>
                  <a:pt x="1642568" y="811659"/>
                </a:cubicBezTo>
                <a:cubicBezTo>
                  <a:pt x="1654944" y="839003"/>
                  <a:pt x="1681268" y="854516"/>
                  <a:pt x="1708557" y="863993"/>
                </a:cubicBezTo>
                <a:cubicBezTo>
                  <a:pt x="1765249" y="882946"/>
                  <a:pt x="1828340" y="881558"/>
                  <a:pt x="1881893" y="853610"/>
                </a:cubicBezTo>
                <a:cubicBezTo>
                  <a:pt x="1927174" y="831095"/>
                  <a:pt x="1962553" y="796146"/>
                  <a:pt x="1989903" y="754376"/>
                </a:cubicBezTo>
                <a:cubicBezTo>
                  <a:pt x="2020936" y="707837"/>
                  <a:pt x="2041523" y="653511"/>
                  <a:pt x="2083001" y="614457"/>
                </a:cubicBezTo>
                <a:cubicBezTo>
                  <a:pt x="2214920" y="496208"/>
                  <a:pt x="2262978" y="724195"/>
                  <a:pt x="2282056" y="817393"/>
                </a:cubicBezTo>
                <a:cubicBezTo>
                  <a:pt x="2293226" y="866467"/>
                  <a:pt x="2299988" y="920552"/>
                  <a:pt x="2334824" y="959425"/>
                </a:cubicBezTo>
                <a:cubicBezTo>
                  <a:pt x="2360483" y="986768"/>
                  <a:pt x="2407213" y="1014716"/>
                  <a:pt x="2445370" y="1003066"/>
                </a:cubicBezTo>
                <a:cubicBezTo>
                  <a:pt x="2494455" y="972523"/>
                  <a:pt x="2485761" y="850894"/>
                  <a:pt x="2497473" y="796327"/>
                </a:cubicBezTo>
                <a:cubicBezTo>
                  <a:pt x="2502847" y="751237"/>
                  <a:pt x="2525427" y="704155"/>
                  <a:pt x="2571855" y="690211"/>
                </a:cubicBezTo>
                <a:cubicBezTo>
                  <a:pt x="2651127" y="662022"/>
                  <a:pt x="2716573" y="728782"/>
                  <a:pt x="2743802" y="797474"/>
                </a:cubicBezTo>
                <a:cubicBezTo>
                  <a:pt x="2786064" y="894475"/>
                  <a:pt x="2791317" y="1002161"/>
                  <a:pt x="2817520" y="1103689"/>
                </a:cubicBezTo>
                <a:cubicBezTo>
                  <a:pt x="2875962" y="1341273"/>
                  <a:pt x="3034204" y="1353708"/>
                  <a:pt x="3246844" y="1348336"/>
                </a:cubicBezTo>
                <a:cubicBezTo>
                  <a:pt x="3290736" y="1347491"/>
                  <a:pt x="3334569" y="1345981"/>
                  <a:pt x="3378461" y="1344955"/>
                </a:cubicBezTo>
                <a:cubicBezTo>
                  <a:pt x="3385042" y="1344774"/>
                  <a:pt x="3390536" y="1350569"/>
                  <a:pt x="3390536" y="1357028"/>
                </a:cubicBezTo>
                <a:cubicBezTo>
                  <a:pt x="3390536" y="1363486"/>
                  <a:pt x="3385042" y="1368919"/>
                  <a:pt x="3378461" y="1369100"/>
                </a:cubicBezTo>
                <a:cubicBezTo>
                  <a:pt x="3348394" y="1369885"/>
                  <a:pt x="3318388" y="1370669"/>
                  <a:pt x="3288321" y="1371454"/>
                </a:cubicBezTo>
                <a:cubicBezTo>
                  <a:pt x="3150607" y="1372601"/>
                  <a:pt x="2985784" y="1389563"/>
                  <a:pt x="2880792" y="1282058"/>
                </a:cubicBezTo>
                <a:cubicBezTo>
                  <a:pt x="2779966" y="1173890"/>
                  <a:pt x="2783468" y="1016346"/>
                  <a:pt x="2746700" y="881196"/>
                </a:cubicBezTo>
                <a:cubicBezTo>
                  <a:pt x="2728527" y="812383"/>
                  <a:pt x="2690370" y="705181"/>
                  <a:pt x="2604216" y="708380"/>
                </a:cubicBezTo>
                <a:cubicBezTo>
                  <a:pt x="2520597" y="713571"/>
                  <a:pt x="2520536" y="799043"/>
                  <a:pt x="2514076" y="862906"/>
                </a:cubicBezTo>
                <a:cubicBezTo>
                  <a:pt x="2506228" y="972644"/>
                  <a:pt x="2483164" y="1082563"/>
                  <a:pt x="2350461" y="1004092"/>
                </a:cubicBezTo>
                <a:cubicBezTo>
                  <a:pt x="2315142" y="982060"/>
                  <a:pt x="2290207" y="945783"/>
                  <a:pt x="2278917" y="906004"/>
                </a:cubicBezTo>
                <a:cubicBezTo>
                  <a:pt x="2248307" y="811417"/>
                  <a:pt x="2248126" y="701680"/>
                  <a:pt x="2184612" y="620795"/>
                </a:cubicBezTo>
                <a:cubicBezTo>
                  <a:pt x="2176642" y="613371"/>
                  <a:pt x="2169156" y="608300"/>
                  <a:pt x="2158832" y="605946"/>
                </a:cubicBezTo>
                <a:cubicBezTo>
                  <a:pt x="2147179" y="604980"/>
                  <a:pt x="2137217" y="607636"/>
                  <a:pt x="2127859" y="611861"/>
                </a:cubicBezTo>
                <a:cubicBezTo>
                  <a:pt x="2067545" y="644517"/>
                  <a:pt x="2046595" y="714597"/>
                  <a:pt x="2009646" y="767836"/>
                </a:cubicBezTo>
                <a:cubicBezTo>
                  <a:pt x="1963882" y="839908"/>
                  <a:pt x="1886904" y="894777"/>
                  <a:pt x="1800327" y="900813"/>
                </a:cubicBezTo>
                <a:cubicBezTo>
                  <a:pt x="1743212" y="901779"/>
                  <a:pt x="1677887" y="890974"/>
                  <a:pt x="1637255" y="847453"/>
                </a:cubicBezTo>
                <a:cubicBezTo>
                  <a:pt x="1591430" y="791679"/>
                  <a:pt x="1602479" y="710734"/>
                  <a:pt x="1622946" y="646630"/>
                </a:cubicBezTo>
                <a:cubicBezTo>
                  <a:pt x="1654039" y="560071"/>
                  <a:pt x="1728662" y="494579"/>
                  <a:pt x="1748586" y="403372"/>
                </a:cubicBezTo>
                <a:cubicBezTo>
                  <a:pt x="1768026" y="293091"/>
                  <a:pt x="1730594" y="145386"/>
                  <a:pt x="1644318" y="70477"/>
                </a:cubicBezTo>
                <a:cubicBezTo>
                  <a:pt x="1596139" y="26413"/>
                  <a:pt x="1526708" y="20075"/>
                  <a:pt x="1465066" y="25809"/>
                </a:cubicBezTo>
                <a:cubicBezTo>
                  <a:pt x="1312620" y="36734"/>
                  <a:pt x="1168445" y="105909"/>
                  <a:pt x="1054639" y="205144"/>
                </a:cubicBezTo>
                <a:cubicBezTo>
                  <a:pt x="930569" y="316753"/>
                  <a:pt x="850210" y="472728"/>
                  <a:pt x="815615" y="634920"/>
                </a:cubicBezTo>
                <a:cubicBezTo>
                  <a:pt x="793095" y="744054"/>
                  <a:pt x="791767" y="856025"/>
                  <a:pt x="780960" y="966668"/>
                </a:cubicBezTo>
                <a:cubicBezTo>
                  <a:pt x="770878" y="1076889"/>
                  <a:pt x="761640" y="1198518"/>
                  <a:pt x="688164" y="1287129"/>
                </a:cubicBezTo>
                <a:cubicBezTo>
                  <a:pt x="572366" y="1407852"/>
                  <a:pt x="389128" y="1424090"/>
                  <a:pt x="230524" y="1423969"/>
                </a:cubicBezTo>
                <a:close/>
              </a:path>
            </a:pathLst>
          </a:custGeom>
          <a:solidFill>
            <a:schemeClr val="accent1"/>
          </a:solidFill>
          <a:ln w="6034" cap="flat">
            <a:noFill/>
            <a:prstDash val="solid"/>
            <a:miter/>
          </a:ln>
        </p:spPr>
        <p:txBody>
          <a:bodyPr rtlCol="0" anchor="ctr"/>
          <a:lstStyle/>
          <a:p>
            <a:endParaRPr lang="fi-FI"/>
          </a:p>
        </p:txBody>
      </p:sp>
      <p:sp>
        <p:nvSpPr>
          <p:cNvPr id="3" name="Otsikko 2">
            <a:extLst>
              <a:ext uri="{FF2B5EF4-FFF2-40B4-BE49-F238E27FC236}">
                <a16:creationId xmlns:a16="http://schemas.microsoft.com/office/drawing/2014/main" id="{7E50F8E5-0A1D-652D-9981-2D5FD501E44B}"/>
              </a:ext>
            </a:extLst>
          </p:cNvPr>
          <p:cNvSpPr>
            <a:spLocks noGrp="1"/>
          </p:cNvSpPr>
          <p:nvPr>
            <p:ph type="title"/>
          </p:nvPr>
        </p:nvSpPr>
        <p:spPr>
          <a:xfrm>
            <a:off x="721408" y="365125"/>
            <a:ext cx="10749184" cy="87312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615643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eljä kuvaa ja otsikko + kuvatekstit">
    <p:bg>
      <p:bgPr>
        <a:solidFill>
          <a:schemeClr val="bg1">
            <a:lumMod val="95000"/>
          </a:schemeClr>
        </a:solidFill>
        <a:effectLst/>
      </p:bgPr>
    </p:bg>
    <p:spTree>
      <p:nvGrpSpPr>
        <p:cNvPr id="1" name=""/>
        <p:cNvGrpSpPr/>
        <p:nvPr/>
      </p:nvGrpSpPr>
      <p:grpSpPr>
        <a:xfrm>
          <a:off x="0" y="0"/>
          <a:ext cx="0" cy="0"/>
          <a:chOff x="0" y="0"/>
          <a:chExt cx="0" cy="0"/>
        </a:xfrm>
      </p:grpSpPr>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4" name="Kuvan paikkamerkki 11" descr="Vaakakuvapaikka vasemmassa yläkulmassa">
            <a:extLst>
              <a:ext uri="{FF2B5EF4-FFF2-40B4-BE49-F238E27FC236}">
                <a16:creationId xmlns:a16="http://schemas.microsoft.com/office/drawing/2014/main" id="{C44805CA-407A-2195-5912-4392472ED784}"/>
              </a:ext>
            </a:extLst>
          </p:cNvPr>
          <p:cNvSpPr>
            <a:spLocks noGrp="1"/>
          </p:cNvSpPr>
          <p:nvPr>
            <p:ph type="pic" sz="quarter" idx="14"/>
          </p:nvPr>
        </p:nvSpPr>
        <p:spPr>
          <a:xfrm>
            <a:off x="721408" y="1540348"/>
            <a:ext cx="3936317" cy="2247901"/>
          </a:xfrm>
        </p:spPr>
        <p:txBody>
          <a:bodyPr/>
          <a:lstStyle/>
          <a:p>
            <a:endParaRPr lang="fi-FI" dirty="0"/>
          </a:p>
        </p:txBody>
      </p:sp>
      <p:sp>
        <p:nvSpPr>
          <p:cNvPr id="2" name="Kuva 4">
            <a:extLst>
              <a:ext uri="{FF2B5EF4-FFF2-40B4-BE49-F238E27FC236}">
                <a16:creationId xmlns:a16="http://schemas.microsoft.com/office/drawing/2014/main" id="{1C645263-7006-AAAA-2123-11FF415353D5}"/>
              </a:ext>
              <a:ext uri="{C183D7F6-B498-43B3-948B-1728B52AA6E4}">
                <adec:decorative xmlns:adec="http://schemas.microsoft.com/office/drawing/2017/decorative" val="1"/>
              </a:ext>
            </a:extLst>
          </p:cNvPr>
          <p:cNvSpPr/>
          <p:nvPr userDrawn="1"/>
        </p:nvSpPr>
        <p:spPr>
          <a:xfrm rot="16200000">
            <a:off x="10612530" y="4869338"/>
            <a:ext cx="2999565" cy="977758"/>
          </a:xfrm>
          <a:custGeom>
            <a:avLst/>
            <a:gdLst>
              <a:gd name="connsiteX0" fmla="*/ 230705 w 3390535"/>
              <a:gd name="connsiteY0" fmla="*/ 1424150 h 1424149"/>
              <a:gd name="connsiteX1" fmla="*/ 7319 w 3390535"/>
              <a:gd name="connsiteY1" fmla="*/ 1398134 h 1424149"/>
              <a:gd name="connsiteX2" fmla="*/ 919 w 3390535"/>
              <a:gd name="connsiteY2" fmla="*/ 1382319 h 1424149"/>
              <a:gd name="connsiteX3" fmla="*/ 16737 w 3390535"/>
              <a:gd name="connsiteY3" fmla="*/ 1375921 h 1424149"/>
              <a:gd name="connsiteX4" fmla="*/ 199491 w 3390535"/>
              <a:gd name="connsiteY4" fmla="*/ 1399884 h 1424149"/>
              <a:gd name="connsiteX5" fmla="*/ 446847 w 3390535"/>
              <a:gd name="connsiteY5" fmla="*/ 1382319 h 1424149"/>
              <a:gd name="connsiteX6" fmla="*/ 670837 w 3390535"/>
              <a:gd name="connsiteY6" fmla="*/ 1270710 h 1424149"/>
              <a:gd name="connsiteX7" fmla="*/ 739604 w 3390535"/>
              <a:gd name="connsiteY7" fmla="*/ 1107009 h 1424149"/>
              <a:gd name="connsiteX8" fmla="*/ 778304 w 3390535"/>
              <a:gd name="connsiteY8" fmla="*/ 714054 h 1424149"/>
              <a:gd name="connsiteX9" fmla="*/ 982008 w 3390535"/>
              <a:gd name="connsiteY9" fmla="*/ 244017 h 1424149"/>
              <a:gd name="connsiteX10" fmla="*/ 1501230 w 3390535"/>
              <a:gd name="connsiteY10" fmla="*/ 517 h 1424149"/>
              <a:gd name="connsiteX11" fmla="*/ 1747740 w 3390535"/>
              <a:gd name="connsiteY11" fmla="*/ 181844 h 1424149"/>
              <a:gd name="connsiteX12" fmla="*/ 1759212 w 3390535"/>
              <a:gd name="connsiteY12" fmla="*/ 450877 h 1424149"/>
              <a:gd name="connsiteX13" fmla="*/ 1657178 w 3390535"/>
              <a:gd name="connsiteY13" fmla="*/ 627495 h 1424149"/>
              <a:gd name="connsiteX14" fmla="*/ 1642568 w 3390535"/>
              <a:gd name="connsiteY14" fmla="*/ 811659 h 1424149"/>
              <a:gd name="connsiteX15" fmla="*/ 1708557 w 3390535"/>
              <a:gd name="connsiteY15" fmla="*/ 863993 h 1424149"/>
              <a:gd name="connsiteX16" fmla="*/ 1881893 w 3390535"/>
              <a:gd name="connsiteY16" fmla="*/ 853610 h 1424149"/>
              <a:gd name="connsiteX17" fmla="*/ 1989903 w 3390535"/>
              <a:gd name="connsiteY17" fmla="*/ 754376 h 1424149"/>
              <a:gd name="connsiteX18" fmla="*/ 2083001 w 3390535"/>
              <a:gd name="connsiteY18" fmla="*/ 614457 h 1424149"/>
              <a:gd name="connsiteX19" fmla="*/ 2282056 w 3390535"/>
              <a:gd name="connsiteY19" fmla="*/ 817393 h 1424149"/>
              <a:gd name="connsiteX20" fmla="*/ 2334824 w 3390535"/>
              <a:gd name="connsiteY20" fmla="*/ 959425 h 1424149"/>
              <a:gd name="connsiteX21" fmla="*/ 2445370 w 3390535"/>
              <a:gd name="connsiteY21" fmla="*/ 1003066 h 1424149"/>
              <a:gd name="connsiteX22" fmla="*/ 2497473 w 3390535"/>
              <a:gd name="connsiteY22" fmla="*/ 796327 h 1424149"/>
              <a:gd name="connsiteX23" fmla="*/ 2571855 w 3390535"/>
              <a:gd name="connsiteY23" fmla="*/ 690211 h 1424149"/>
              <a:gd name="connsiteX24" fmla="*/ 2743802 w 3390535"/>
              <a:gd name="connsiteY24" fmla="*/ 797474 h 1424149"/>
              <a:gd name="connsiteX25" fmla="*/ 2817520 w 3390535"/>
              <a:gd name="connsiteY25" fmla="*/ 1103689 h 1424149"/>
              <a:gd name="connsiteX26" fmla="*/ 3246844 w 3390535"/>
              <a:gd name="connsiteY26" fmla="*/ 1348336 h 1424149"/>
              <a:gd name="connsiteX27" fmla="*/ 3378461 w 3390535"/>
              <a:gd name="connsiteY27" fmla="*/ 1344955 h 1424149"/>
              <a:gd name="connsiteX28" fmla="*/ 3390536 w 3390535"/>
              <a:gd name="connsiteY28" fmla="*/ 1357028 h 1424149"/>
              <a:gd name="connsiteX29" fmla="*/ 3378461 w 3390535"/>
              <a:gd name="connsiteY29" fmla="*/ 1369100 h 1424149"/>
              <a:gd name="connsiteX30" fmla="*/ 3288321 w 3390535"/>
              <a:gd name="connsiteY30" fmla="*/ 1371454 h 1424149"/>
              <a:gd name="connsiteX31" fmla="*/ 2880792 w 3390535"/>
              <a:gd name="connsiteY31" fmla="*/ 1282058 h 1424149"/>
              <a:gd name="connsiteX32" fmla="*/ 2746700 w 3390535"/>
              <a:gd name="connsiteY32" fmla="*/ 881196 h 1424149"/>
              <a:gd name="connsiteX33" fmla="*/ 2604216 w 3390535"/>
              <a:gd name="connsiteY33" fmla="*/ 708380 h 1424149"/>
              <a:gd name="connsiteX34" fmla="*/ 2514076 w 3390535"/>
              <a:gd name="connsiteY34" fmla="*/ 862906 h 1424149"/>
              <a:gd name="connsiteX35" fmla="*/ 2350461 w 3390535"/>
              <a:gd name="connsiteY35" fmla="*/ 1004092 h 1424149"/>
              <a:gd name="connsiteX36" fmla="*/ 2278917 w 3390535"/>
              <a:gd name="connsiteY36" fmla="*/ 906004 h 1424149"/>
              <a:gd name="connsiteX37" fmla="*/ 2184612 w 3390535"/>
              <a:gd name="connsiteY37" fmla="*/ 620795 h 1424149"/>
              <a:gd name="connsiteX38" fmla="*/ 2158832 w 3390535"/>
              <a:gd name="connsiteY38" fmla="*/ 605946 h 1424149"/>
              <a:gd name="connsiteX39" fmla="*/ 2127859 w 3390535"/>
              <a:gd name="connsiteY39" fmla="*/ 611861 h 1424149"/>
              <a:gd name="connsiteX40" fmla="*/ 2009646 w 3390535"/>
              <a:gd name="connsiteY40" fmla="*/ 767836 h 1424149"/>
              <a:gd name="connsiteX41" fmla="*/ 1800327 w 3390535"/>
              <a:gd name="connsiteY41" fmla="*/ 900813 h 1424149"/>
              <a:gd name="connsiteX42" fmla="*/ 1637255 w 3390535"/>
              <a:gd name="connsiteY42" fmla="*/ 847453 h 1424149"/>
              <a:gd name="connsiteX43" fmla="*/ 1622946 w 3390535"/>
              <a:gd name="connsiteY43" fmla="*/ 646630 h 1424149"/>
              <a:gd name="connsiteX44" fmla="*/ 1748586 w 3390535"/>
              <a:gd name="connsiteY44" fmla="*/ 403372 h 1424149"/>
              <a:gd name="connsiteX45" fmla="*/ 1644318 w 3390535"/>
              <a:gd name="connsiteY45" fmla="*/ 70477 h 1424149"/>
              <a:gd name="connsiteX46" fmla="*/ 1465066 w 3390535"/>
              <a:gd name="connsiteY46" fmla="*/ 25809 h 1424149"/>
              <a:gd name="connsiteX47" fmla="*/ 1054639 w 3390535"/>
              <a:gd name="connsiteY47" fmla="*/ 205144 h 1424149"/>
              <a:gd name="connsiteX48" fmla="*/ 815615 w 3390535"/>
              <a:gd name="connsiteY48" fmla="*/ 634920 h 1424149"/>
              <a:gd name="connsiteX49" fmla="*/ 780960 w 3390535"/>
              <a:gd name="connsiteY49" fmla="*/ 966668 h 1424149"/>
              <a:gd name="connsiteX50" fmla="*/ 688164 w 3390535"/>
              <a:gd name="connsiteY50" fmla="*/ 1287129 h 1424149"/>
              <a:gd name="connsiteX51" fmla="*/ 230524 w 3390535"/>
              <a:gd name="connsiteY51" fmla="*/ 1423969 h 142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535" h="1424149">
                <a:moveTo>
                  <a:pt x="230705" y="1424150"/>
                </a:moveTo>
                <a:cubicBezTo>
                  <a:pt x="155961" y="1422641"/>
                  <a:pt x="78018" y="1425780"/>
                  <a:pt x="7319" y="1398134"/>
                </a:cubicBezTo>
                <a:cubicBezTo>
                  <a:pt x="1281" y="1395599"/>
                  <a:pt x="-1617" y="1388355"/>
                  <a:pt x="919" y="1382319"/>
                </a:cubicBezTo>
                <a:cubicBezTo>
                  <a:pt x="3515" y="1376283"/>
                  <a:pt x="10639" y="1373386"/>
                  <a:pt x="16737" y="1375921"/>
                </a:cubicBezTo>
                <a:cubicBezTo>
                  <a:pt x="74576" y="1398677"/>
                  <a:pt x="138271" y="1397893"/>
                  <a:pt x="199491" y="1399884"/>
                </a:cubicBezTo>
                <a:cubicBezTo>
                  <a:pt x="282446" y="1401152"/>
                  <a:pt x="366246" y="1399341"/>
                  <a:pt x="446847" y="1382319"/>
                </a:cubicBezTo>
                <a:cubicBezTo>
                  <a:pt x="529077" y="1364271"/>
                  <a:pt x="613118" y="1334090"/>
                  <a:pt x="670837" y="1270710"/>
                </a:cubicBezTo>
                <a:cubicBezTo>
                  <a:pt x="710443" y="1223809"/>
                  <a:pt x="727287" y="1165258"/>
                  <a:pt x="739604" y="1107009"/>
                </a:cubicBezTo>
                <a:cubicBezTo>
                  <a:pt x="762787" y="977292"/>
                  <a:pt x="762968" y="844737"/>
                  <a:pt x="778304" y="714054"/>
                </a:cubicBezTo>
                <a:cubicBezTo>
                  <a:pt x="798469" y="542083"/>
                  <a:pt x="867658" y="374821"/>
                  <a:pt x="982008" y="244017"/>
                </a:cubicBezTo>
                <a:cubicBezTo>
                  <a:pt x="1113504" y="99450"/>
                  <a:pt x="1304167" y="2751"/>
                  <a:pt x="1501230" y="517"/>
                </a:cubicBezTo>
                <a:cubicBezTo>
                  <a:pt x="1621195" y="-7330"/>
                  <a:pt x="1707712" y="75064"/>
                  <a:pt x="1747740" y="181844"/>
                </a:cubicBezTo>
                <a:cubicBezTo>
                  <a:pt x="1777143" y="266713"/>
                  <a:pt x="1793565" y="365102"/>
                  <a:pt x="1759212" y="450877"/>
                </a:cubicBezTo>
                <a:cubicBezTo>
                  <a:pt x="1733552" y="514679"/>
                  <a:pt x="1688271" y="567194"/>
                  <a:pt x="1657178" y="627495"/>
                </a:cubicBezTo>
                <a:cubicBezTo>
                  <a:pt x="1632062" y="683752"/>
                  <a:pt x="1617693" y="753108"/>
                  <a:pt x="1642568" y="811659"/>
                </a:cubicBezTo>
                <a:cubicBezTo>
                  <a:pt x="1654944" y="839003"/>
                  <a:pt x="1681268" y="854516"/>
                  <a:pt x="1708557" y="863993"/>
                </a:cubicBezTo>
                <a:cubicBezTo>
                  <a:pt x="1765249" y="882946"/>
                  <a:pt x="1828340" y="881558"/>
                  <a:pt x="1881893" y="853610"/>
                </a:cubicBezTo>
                <a:cubicBezTo>
                  <a:pt x="1927174" y="831095"/>
                  <a:pt x="1962553" y="796146"/>
                  <a:pt x="1989903" y="754376"/>
                </a:cubicBezTo>
                <a:cubicBezTo>
                  <a:pt x="2020936" y="707837"/>
                  <a:pt x="2041523" y="653511"/>
                  <a:pt x="2083001" y="614457"/>
                </a:cubicBezTo>
                <a:cubicBezTo>
                  <a:pt x="2214920" y="496208"/>
                  <a:pt x="2262978" y="724195"/>
                  <a:pt x="2282056" y="817393"/>
                </a:cubicBezTo>
                <a:cubicBezTo>
                  <a:pt x="2293226" y="866467"/>
                  <a:pt x="2299988" y="920552"/>
                  <a:pt x="2334824" y="959425"/>
                </a:cubicBezTo>
                <a:cubicBezTo>
                  <a:pt x="2360483" y="986768"/>
                  <a:pt x="2407213" y="1014716"/>
                  <a:pt x="2445370" y="1003066"/>
                </a:cubicBezTo>
                <a:cubicBezTo>
                  <a:pt x="2494455" y="972523"/>
                  <a:pt x="2485761" y="850894"/>
                  <a:pt x="2497473" y="796327"/>
                </a:cubicBezTo>
                <a:cubicBezTo>
                  <a:pt x="2502847" y="751237"/>
                  <a:pt x="2525427" y="704155"/>
                  <a:pt x="2571855" y="690211"/>
                </a:cubicBezTo>
                <a:cubicBezTo>
                  <a:pt x="2651127" y="662022"/>
                  <a:pt x="2716573" y="728782"/>
                  <a:pt x="2743802" y="797474"/>
                </a:cubicBezTo>
                <a:cubicBezTo>
                  <a:pt x="2786064" y="894475"/>
                  <a:pt x="2791317" y="1002161"/>
                  <a:pt x="2817520" y="1103689"/>
                </a:cubicBezTo>
                <a:cubicBezTo>
                  <a:pt x="2875962" y="1341273"/>
                  <a:pt x="3034204" y="1353708"/>
                  <a:pt x="3246844" y="1348336"/>
                </a:cubicBezTo>
                <a:cubicBezTo>
                  <a:pt x="3290736" y="1347491"/>
                  <a:pt x="3334569" y="1345981"/>
                  <a:pt x="3378461" y="1344955"/>
                </a:cubicBezTo>
                <a:cubicBezTo>
                  <a:pt x="3385042" y="1344774"/>
                  <a:pt x="3390536" y="1350569"/>
                  <a:pt x="3390536" y="1357028"/>
                </a:cubicBezTo>
                <a:cubicBezTo>
                  <a:pt x="3390536" y="1363486"/>
                  <a:pt x="3385042" y="1368919"/>
                  <a:pt x="3378461" y="1369100"/>
                </a:cubicBezTo>
                <a:cubicBezTo>
                  <a:pt x="3348394" y="1369885"/>
                  <a:pt x="3318388" y="1370669"/>
                  <a:pt x="3288321" y="1371454"/>
                </a:cubicBezTo>
                <a:cubicBezTo>
                  <a:pt x="3150607" y="1372601"/>
                  <a:pt x="2985784" y="1389563"/>
                  <a:pt x="2880792" y="1282058"/>
                </a:cubicBezTo>
                <a:cubicBezTo>
                  <a:pt x="2779966" y="1173890"/>
                  <a:pt x="2783468" y="1016346"/>
                  <a:pt x="2746700" y="881196"/>
                </a:cubicBezTo>
                <a:cubicBezTo>
                  <a:pt x="2728527" y="812383"/>
                  <a:pt x="2690370" y="705181"/>
                  <a:pt x="2604216" y="708380"/>
                </a:cubicBezTo>
                <a:cubicBezTo>
                  <a:pt x="2520597" y="713571"/>
                  <a:pt x="2520536" y="799043"/>
                  <a:pt x="2514076" y="862906"/>
                </a:cubicBezTo>
                <a:cubicBezTo>
                  <a:pt x="2506228" y="972644"/>
                  <a:pt x="2483164" y="1082563"/>
                  <a:pt x="2350461" y="1004092"/>
                </a:cubicBezTo>
                <a:cubicBezTo>
                  <a:pt x="2315142" y="982060"/>
                  <a:pt x="2290207" y="945783"/>
                  <a:pt x="2278917" y="906004"/>
                </a:cubicBezTo>
                <a:cubicBezTo>
                  <a:pt x="2248307" y="811417"/>
                  <a:pt x="2248126" y="701680"/>
                  <a:pt x="2184612" y="620795"/>
                </a:cubicBezTo>
                <a:cubicBezTo>
                  <a:pt x="2176642" y="613371"/>
                  <a:pt x="2169156" y="608300"/>
                  <a:pt x="2158832" y="605946"/>
                </a:cubicBezTo>
                <a:cubicBezTo>
                  <a:pt x="2147179" y="604980"/>
                  <a:pt x="2137217" y="607636"/>
                  <a:pt x="2127859" y="611861"/>
                </a:cubicBezTo>
                <a:cubicBezTo>
                  <a:pt x="2067545" y="644517"/>
                  <a:pt x="2046595" y="714597"/>
                  <a:pt x="2009646" y="767836"/>
                </a:cubicBezTo>
                <a:cubicBezTo>
                  <a:pt x="1963882" y="839908"/>
                  <a:pt x="1886904" y="894777"/>
                  <a:pt x="1800327" y="900813"/>
                </a:cubicBezTo>
                <a:cubicBezTo>
                  <a:pt x="1743212" y="901779"/>
                  <a:pt x="1677887" y="890974"/>
                  <a:pt x="1637255" y="847453"/>
                </a:cubicBezTo>
                <a:cubicBezTo>
                  <a:pt x="1591430" y="791679"/>
                  <a:pt x="1602479" y="710734"/>
                  <a:pt x="1622946" y="646630"/>
                </a:cubicBezTo>
                <a:cubicBezTo>
                  <a:pt x="1654039" y="560071"/>
                  <a:pt x="1728662" y="494579"/>
                  <a:pt x="1748586" y="403372"/>
                </a:cubicBezTo>
                <a:cubicBezTo>
                  <a:pt x="1768026" y="293091"/>
                  <a:pt x="1730594" y="145386"/>
                  <a:pt x="1644318" y="70477"/>
                </a:cubicBezTo>
                <a:cubicBezTo>
                  <a:pt x="1596139" y="26413"/>
                  <a:pt x="1526708" y="20075"/>
                  <a:pt x="1465066" y="25809"/>
                </a:cubicBezTo>
                <a:cubicBezTo>
                  <a:pt x="1312620" y="36734"/>
                  <a:pt x="1168445" y="105909"/>
                  <a:pt x="1054639" y="205144"/>
                </a:cubicBezTo>
                <a:cubicBezTo>
                  <a:pt x="930569" y="316753"/>
                  <a:pt x="850210" y="472728"/>
                  <a:pt x="815615" y="634920"/>
                </a:cubicBezTo>
                <a:cubicBezTo>
                  <a:pt x="793095" y="744054"/>
                  <a:pt x="791767" y="856025"/>
                  <a:pt x="780960" y="966668"/>
                </a:cubicBezTo>
                <a:cubicBezTo>
                  <a:pt x="770878" y="1076889"/>
                  <a:pt x="761640" y="1198518"/>
                  <a:pt x="688164" y="1287129"/>
                </a:cubicBezTo>
                <a:cubicBezTo>
                  <a:pt x="572366" y="1407852"/>
                  <a:pt x="389128" y="1424090"/>
                  <a:pt x="230524" y="1423969"/>
                </a:cubicBezTo>
                <a:close/>
              </a:path>
            </a:pathLst>
          </a:custGeom>
          <a:solidFill>
            <a:schemeClr val="accent1"/>
          </a:solidFill>
          <a:ln w="6034" cap="flat">
            <a:noFill/>
            <a:prstDash val="solid"/>
            <a:miter/>
          </a:ln>
        </p:spPr>
        <p:txBody>
          <a:bodyPr rtlCol="0" anchor="ctr"/>
          <a:lstStyle/>
          <a:p>
            <a:endParaRPr lang="fi-FI"/>
          </a:p>
        </p:txBody>
      </p:sp>
      <p:sp>
        <p:nvSpPr>
          <p:cNvPr id="3" name="Otsikko 2">
            <a:extLst>
              <a:ext uri="{FF2B5EF4-FFF2-40B4-BE49-F238E27FC236}">
                <a16:creationId xmlns:a16="http://schemas.microsoft.com/office/drawing/2014/main" id="{7E50F8E5-0A1D-652D-9981-2D5FD501E44B}"/>
              </a:ext>
            </a:extLst>
          </p:cNvPr>
          <p:cNvSpPr>
            <a:spLocks noGrp="1"/>
          </p:cNvSpPr>
          <p:nvPr>
            <p:ph type="title"/>
          </p:nvPr>
        </p:nvSpPr>
        <p:spPr>
          <a:xfrm>
            <a:off x="721408" y="365125"/>
            <a:ext cx="10749184" cy="87312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Kuvan paikkamerkki 11" descr="Vaakakuvapaikka vasemmassa yläkulmassa">
            <a:extLst>
              <a:ext uri="{FF2B5EF4-FFF2-40B4-BE49-F238E27FC236}">
                <a16:creationId xmlns:a16="http://schemas.microsoft.com/office/drawing/2014/main" id="{7F160E96-0E12-27FF-6FA9-A31DBCCA2669}"/>
              </a:ext>
            </a:extLst>
          </p:cNvPr>
          <p:cNvSpPr>
            <a:spLocks noGrp="1"/>
          </p:cNvSpPr>
          <p:nvPr>
            <p:ph type="pic" sz="quarter" idx="15"/>
          </p:nvPr>
        </p:nvSpPr>
        <p:spPr>
          <a:xfrm>
            <a:off x="721408" y="4014152"/>
            <a:ext cx="3936317" cy="2247901"/>
          </a:xfrm>
        </p:spPr>
        <p:txBody>
          <a:bodyPr/>
          <a:lstStyle/>
          <a:p>
            <a:endParaRPr lang="fi-FI" dirty="0"/>
          </a:p>
        </p:txBody>
      </p:sp>
      <p:sp>
        <p:nvSpPr>
          <p:cNvPr id="5" name="Kuvan paikkamerkki 11" descr="Vaakakuvapaikka vasemmassa yläkulmassa">
            <a:extLst>
              <a:ext uri="{FF2B5EF4-FFF2-40B4-BE49-F238E27FC236}">
                <a16:creationId xmlns:a16="http://schemas.microsoft.com/office/drawing/2014/main" id="{3A548CF2-3CF0-4169-06C9-11ADA1981688}"/>
              </a:ext>
            </a:extLst>
          </p:cNvPr>
          <p:cNvSpPr>
            <a:spLocks noGrp="1"/>
          </p:cNvSpPr>
          <p:nvPr>
            <p:ph type="pic" sz="quarter" idx="16"/>
          </p:nvPr>
        </p:nvSpPr>
        <p:spPr>
          <a:xfrm>
            <a:off x="6176962" y="1540347"/>
            <a:ext cx="3936317" cy="2247901"/>
          </a:xfrm>
        </p:spPr>
        <p:txBody>
          <a:bodyPr/>
          <a:lstStyle/>
          <a:p>
            <a:endParaRPr lang="fi-FI" dirty="0"/>
          </a:p>
        </p:txBody>
      </p:sp>
      <p:sp>
        <p:nvSpPr>
          <p:cNvPr id="6" name="Kuvan paikkamerkki 11" descr="Vaakakuvapaikka vasemmassa yläkulmassa">
            <a:extLst>
              <a:ext uri="{FF2B5EF4-FFF2-40B4-BE49-F238E27FC236}">
                <a16:creationId xmlns:a16="http://schemas.microsoft.com/office/drawing/2014/main" id="{05DA9F47-FC85-ECFF-902F-31AF4BB3FCDC}"/>
              </a:ext>
            </a:extLst>
          </p:cNvPr>
          <p:cNvSpPr>
            <a:spLocks noGrp="1"/>
          </p:cNvSpPr>
          <p:nvPr>
            <p:ph type="pic" sz="quarter" idx="17"/>
          </p:nvPr>
        </p:nvSpPr>
        <p:spPr>
          <a:xfrm>
            <a:off x="6176962" y="4014151"/>
            <a:ext cx="3936317" cy="2247901"/>
          </a:xfrm>
        </p:spPr>
        <p:txBody>
          <a:bodyPr/>
          <a:lstStyle/>
          <a:p>
            <a:endParaRPr lang="fi-FI" dirty="0"/>
          </a:p>
        </p:txBody>
      </p:sp>
      <p:sp>
        <p:nvSpPr>
          <p:cNvPr id="9" name="Tekstin paikkamerkki 8">
            <a:extLst>
              <a:ext uri="{FF2B5EF4-FFF2-40B4-BE49-F238E27FC236}">
                <a16:creationId xmlns:a16="http://schemas.microsoft.com/office/drawing/2014/main" id="{069BAB0A-5917-6012-804E-B09A9BBBCCB8}"/>
              </a:ext>
            </a:extLst>
          </p:cNvPr>
          <p:cNvSpPr>
            <a:spLocks noGrp="1"/>
          </p:cNvSpPr>
          <p:nvPr>
            <p:ph type="body" sz="quarter" idx="18"/>
          </p:nvPr>
        </p:nvSpPr>
        <p:spPr>
          <a:xfrm>
            <a:off x="4819649" y="1540347"/>
            <a:ext cx="1195389" cy="2247902"/>
          </a:xfrm>
        </p:spPr>
        <p:txBody>
          <a:bodyPr>
            <a:normAutofit/>
          </a:bodyPr>
          <a:lstStyle>
            <a:lvl1pPr marL="0" indent="0">
              <a:buNone/>
              <a:defRPr sz="1400"/>
            </a:lvl1pPr>
          </a:lstStyle>
          <a:p>
            <a:pPr lvl="0"/>
            <a:r>
              <a:rPr lang="fi-FI" dirty="0"/>
              <a:t>Muokkaa tekstin perustyylejä napsauttamalla</a:t>
            </a:r>
          </a:p>
        </p:txBody>
      </p:sp>
      <p:sp>
        <p:nvSpPr>
          <p:cNvPr id="10" name="Tekstin paikkamerkki 8">
            <a:extLst>
              <a:ext uri="{FF2B5EF4-FFF2-40B4-BE49-F238E27FC236}">
                <a16:creationId xmlns:a16="http://schemas.microsoft.com/office/drawing/2014/main" id="{A2CDFBFA-3B21-848E-EC62-4BF1DD25BEDB}"/>
              </a:ext>
            </a:extLst>
          </p:cNvPr>
          <p:cNvSpPr>
            <a:spLocks noGrp="1"/>
          </p:cNvSpPr>
          <p:nvPr>
            <p:ph type="body" sz="quarter" idx="19"/>
          </p:nvPr>
        </p:nvSpPr>
        <p:spPr>
          <a:xfrm>
            <a:off x="4819650" y="4014150"/>
            <a:ext cx="1195388" cy="2247902"/>
          </a:xfrm>
        </p:spPr>
        <p:txBody>
          <a:bodyPr>
            <a:normAutofit/>
          </a:bodyPr>
          <a:lstStyle>
            <a:lvl1pPr marL="0" indent="0">
              <a:buNone/>
              <a:defRPr sz="1400"/>
            </a:lvl1pPr>
          </a:lstStyle>
          <a:p>
            <a:pPr lvl="0"/>
            <a:r>
              <a:rPr lang="fi-FI" dirty="0"/>
              <a:t>Muokkaa tekstin perustyylejä napsauttamalla</a:t>
            </a:r>
          </a:p>
        </p:txBody>
      </p:sp>
      <p:sp>
        <p:nvSpPr>
          <p:cNvPr id="11" name="Tekstin paikkamerkki 8">
            <a:extLst>
              <a:ext uri="{FF2B5EF4-FFF2-40B4-BE49-F238E27FC236}">
                <a16:creationId xmlns:a16="http://schemas.microsoft.com/office/drawing/2014/main" id="{9925C547-7965-CBD3-7175-9A8FD627FEB1}"/>
              </a:ext>
            </a:extLst>
          </p:cNvPr>
          <p:cNvSpPr>
            <a:spLocks noGrp="1"/>
          </p:cNvSpPr>
          <p:nvPr>
            <p:ph type="body" sz="quarter" idx="20"/>
          </p:nvPr>
        </p:nvSpPr>
        <p:spPr>
          <a:xfrm>
            <a:off x="10275202" y="1540346"/>
            <a:ext cx="1195389" cy="2247902"/>
          </a:xfrm>
        </p:spPr>
        <p:txBody>
          <a:bodyPr>
            <a:normAutofit/>
          </a:bodyPr>
          <a:lstStyle>
            <a:lvl1pPr marL="0" indent="0">
              <a:buNone/>
              <a:defRPr sz="1400"/>
            </a:lvl1pPr>
          </a:lstStyle>
          <a:p>
            <a:pPr lvl="0"/>
            <a:r>
              <a:rPr lang="fi-FI" dirty="0"/>
              <a:t>Muokkaa tekstin perustyylejä napsauttamalla</a:t>
            </a:r>
          </a:p>
        </p:txBody>
      </p:sp>
      <p:sp>
        <p:nvSpPr>
          <p:cNvPr id="12" name="Tekstin paikkamerkki 8">
            <a:extLst>
              <a:ext uri="{FF2B5EF4-FFF2-40B4-BE49-F238E27FC236}">
                <a16:creationId xmlns:a16="http://schemas.microsoft.com/office/drawing/2014/main" id="{C82E5490-53DE-41BC-4D3A-1F8F1AF01A65}"/>
              </a:ext>
            </a:extLst>
          </p:cNvPr>
          <p:cNvSpPr>
            <a:spLocks noGrp="1"/>
          </p:cNvSpPr>
          <p:nvPr>
            <p:ph type="body" sz="quarter" idx="21"/>
          </p:nvPr>
        </p:nvSpPr>
        <p:spPr>
          <a:xfrm>
            <a:off x="10275203" y="4014150"/>
            <a:ext cx="1195389" cy="2247902"/>
          </a:xfrm>
        </p:spPr>
        <p:txBody>
          <a:bodyPr>
            <a:normAutofit/>
          </a:bodyPr>
          <a:lstStyle>
            <a:lvl1pPr marL="0" indent="0">
              <a:buNone/>
              <a:defRPr sz="1400"/>
            </a:lvl1pPr>
          </a:lstStyle>
          <a:p>
            <a:pPr lvl="0"/>
            <a:r>
              <a:rPr lang="fi-FI" dirty="0"/>
              <a:t>Muokkaa tekstin perustyylejä napsauttamalla</a:t>
            </a:r>
          </a:p>
        </p:txBody>
      </p:sp>
    </p:spTree>
    <p:extLst>
      <p:ext uri="{BB962C8B-B14F-4D97-AF65-F5344CB8AC3E}">
        <p14:creationId xmlns:p14="http://schemas.microsoft.com/office/powerpoint/2010/main" val="750175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eljä kuvaa ja otsikko 2">
    <p:bg>
      <p:bgPr>
        <a:solidFill>
          <a:schemeClr val="bg1">
            <a:lumMod val="95000"/>
          </a:schemeClr>
        </a:solidFill>
        <a:effectLst/>
      </p:bgPr>
    </p:bg>
    <p:spTree>
      <p:nvGrpSpPr>
        <p:cNvPr id="1" name=""/>
        <p:cNvGrpSpPr/>
        <p:nvPr/>
      </p:nvGrpSpPr>
      <p:grpSpPr>
        <a:xfrm>
          <a:off x="0" y="0"/>
          <a:ext cx="0" cy="0"/>
          <a:chOff x="0" y="0"/>
          <a:chExt cx="0" cy="0"/>
        </a:xfrm>
      </p:grpSpPr>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3" name="Kuvan paikkamerkki 11" descr="Vaakakuvapaikka oikeassa yläkulmassa">
            <a:extLst>
              <a:ext uri="{FF2B5EF4-FFF2-40B4-BE49-F238E27FC236}">
                <a16:creationId xmlns:a16="http://schemas.microsoft.com/office/drawing/2014/main" id="{41319262-8394-B17E-EE74-FC173627B14C}"/>
              </a:ext>
            </a:extLst>
          </p:cNvPr>
          <p:cNvSpPr>
            <a:spLocks noGrp="1"/>
          </p:cNvSpPr>
          <p:nvPr>
            <p:ph type="pic" sz="quarter" idx="13"/>
          </p:nvPr>
        </p:nvSpPr>
        <p:spPr>
          <a:xfrm>
            <a:off x="7549647" y="1400175"/>
            <a:ext cx="3920945" cy="2241694"/>
          </a:xfrm>
        </p:spPr>
        <p:txBody>
          <a:bodyPr/>
          <a:lstStyle/>
          <a:p>
            <a:endParaRPr lang="fi-FI" dirty="0"/>
          </a:p>
        </p:txBody>
      </p:sp>
      <p:sp>
        <p:nvSpPr>
          <p:cNvPr id="14" name="Kuvan paikkamerkki 11" descr="Vaakakuvapaikka vasemmassa yläkulmassa">
            <a:extLst>
              <a:ext uri="{FF2B5EF4-FFF2-40B4-BE49-F238E27FC236}">
                <a16:creationId xmlns:a16="http://schemas.microsoft.com/office/drawing/2014/main" id="{C44805CA-407A-2195-5912-4392472ED784}"/>
              </a:ext>
            </a:extLst>
          </p:cNvPr>
          <p:cNvSpPr>
            <a:spLocks noGrp="1"/>
          </p:cNvSpPr>
          <p:nvPr>
            <p:ph type="pic" sz="quarter" idx="14"/>
          </p:nvPr>
        </p:nvSpPr>
        <p:spPr>
          <a:xfrm>
            <a:off x="734939" y="1400174"/>
            <a:ext cx="3208412" cy="4884968"/>
          </a:xfrm>
        </p:spPr>
        <p:txBody>
          <a:bodyPr/>
          <a:lstStyle/>
          <a:p>
            <a:endParaRPr lang="fi-FI" dirty="0"/>
          </a:p>
        </p:txBody>
      </p:sp>
      <p:sp>
        <p:nvSpPr>
          <p:cNvPr id="16" name="Kuvan paikkamerkki 11" descr="Vaakakuvapaikka oikeassa alakulmassa">
            <a:extLst>
              <a:ext uri="{FF2B5EF4-FFF2-40B4-BE49-F238E27FC236}">
                <a16:creationId xmlns:a16="http://schemas.microsoft.com/office/drawing/2014/main" id="{94AD2DEC-614E-74F5-A14B-849F4E8232A9}"/>
              </a:ext>
            </a:extLst>
          </p:cNvPr>
          <p:cNvSpPr>
            <a:spLocks noGrp="1"/>
          </p:cNvSpPr>
          <p:nvPr>
            <p:ph type="pic" sz="quarter" idx="16"/>
          </p:nvPr>
        </p:nvSpPr>
        <p:spPr>
          <a:xfrm>
            <a:off x="7549646" y="3858434"/>
            <a:ext cx="3920945" cy="2426708"/>
          </a:xfrm>
        </p:spPr>
        <p:txBody>
          <a:bodyPr/>
          <a:lstStyle/>
          <a:p>
            <a:endParaRPr lang="fi-FI" dirty="0"/>
          </a:p>
        </p:txBody>
      </p:sp>
      <p:sp>
        <p:nvSpPr>
          <p:cNvPr id="2" name="Kuva 4">
            <a:extLst>
              <a:ext uri="{FF2B5EF4-FFF2-40B4-BE49-F238E27FC236}">
                <a16:creationId xmlns:a16="http://schemas.microsoft.com/office/drawing/2014/main" id="{1C645263-7006-AAAA-2123-11FF415353D5}"/>
              </a:ext>
              <a:ext uri="{C183D7F6-B498-43B3-948B-1728B52AA6E4}">
                <adec:decorative xmlns:adec="http://schemas.microsoft.com/office/drawing/2017/decorative" val="1"/>
              </a:ext>
            </a:extLst>
          </p:cNvPr>
          <p:cNvSpPr/>
          <p:nvPr userDrawn="1"/>
        </p:nvSpPr>
        <p:spPr>
          <a:xfrm rot="16200000">
            <a:off x="10612530" y="4869338"/>
            <a:ext cx="2999565" cy="977758"/>
          </a:xfrm>
          <a:custGeom>
            <a:avLst/>
            <a:gdLst>
              <a:gd name="connsiteX0" fmla="*/ 230705 w 3390535"/>
              <a:gd name="connsiteY0" fmla="*/ 1424150 h 1424149"/>
              <a:gd name="connsiteX1" fmla="*/ 7319 w 3390535"/>
              <a:gd name="connsiteY1" fmla="*/ 1398134 h 1424149"/>
              <a:gd name="connsiteX2" fmla="*/ 919 w 3390535"/>
              <a:gd name="connsiteY2" fmla="*/ 1382319 h 1424149"/>
              <a:gd name="connsiteX3" fmla="*/ 16737 w 3390535"/>
              <a:gd name="connsiteY3" fmla="*/ 1375921 h 1424149"/>
              <a:gd name="connsiteX4" fmla="*/ 199491 w 3390535"/>
              <a:gd name="connsiteY4" fmla="*/ 1399884 h 1424149"/>
              <a:gd name="connsiteX5" fmla="*/ 446847 w 3390535"/>
              <a:gd name="connsiteY5" fmla="*/ 1382319 h 1424149"/>
              <a:gd name="connsiteX6" fmla="*/ 670837 w 3390535"/>
              <a:gd name="connsiteY6" fmla="*/ 1270710 h 1424149"/>
              <a:gd name="connsiteX7" fmla="*/ 739604 w 3390535"/>
              <a:gd name="connsiteY7" fmla="*/ 1107009 h 1424149"/>
              <a:gd name="connsiteX8" fmla="*/ 778304 w 3390535"/>
              <a:gd name="connsiteY8" fmla="*/ 714054 h 1424149"/>
              <a:gd name="connsiteX9" fmla="*/ 982008 w 3390535"/>
              <a:gd name="connsiteY9" fmla="*/ 244017 h 1424149"/>
              <a:gd name="connsiteX10" fmla="*/ 1501230 w 3390535"/>
              <a:gd name="connsiteY10" fmla="*/ 517 h 1424149"/>
              <a:gd name="connsiteX11" fmla="*/ 1747740 w 3390535"/>
              <a:gd name="connsiteY11" fmla="*/ 181844 h 1424149"/>
              <a:gd name="connsiteX12" fmla="*/ 1759212 w 3390535"/>
              <a:gd name="connsiteY12" fmla="*/ 450877 h 1424149"/>
              <a:gd name="connsiteX13" fmla="*/ 1657178 w 3390535"/>
              <a:gd name="connsiteY13" fmla="*/ 627495 h 1424149"/>
              <a:gd name="connsiteX14" fmla="*/ 1642568 w 3390535"/>
              <a:gd name="connsiteY14" fmla="*/ 811659 h 1424149"/>
              <a:gd name="connsiteX15" fmla="*/ 1708557 w 3390535"/>
              <a:gd name="connsiteY15" fmla="*/ 863993 h 1424149"/>
              <a:gd name="connsiteX16" fmla="*/ 1881893 w 3390535"/>
              <a:gd name="connsiteY16" fmla="*/ 853610 h 1424149"/>
              <a:gd name="connsiteX17" fmla="*/ 1989903 w 3390535"/>
              <a:gd name="connsiteY17" fmla="*/ 754376 h 1424149"/>
              <a:gd name="connsiteX18" fmla="*/ 2083001 w 3390535"/>
              <a:gd name="connsiteY18" fmla="*/ 614457 h 1424149"/>
              <a:gd name="connsiteX19" fmla="*/ 2282056 w 3390535"/>
              <a:gd name="connsiteY19" fmla="*/ 817393 h 1424149"/>
              <a:gd name="connsiteX20" fmla="*/ 2334824 w 3390535"/>
              <a:gd name="connsiteY20" fmla="*/ 959425 h 1424149"/>
              <a:gd name="connsiteX21" fmla="*/ 2445370 w 3390535"/>
              <a:gd name="connsiteY21" fmla="*/ 1003066 h 1424149"/>
              <a:gd name="connsiteX22" fmla="*/ 2497473 w 3390535"/>
              <a:gd name="connsiteY22" fmla="*/ 796327 h 1424149"/>
              <a:gd name="connsiteX23" fmla="*/ 2571855 w 3390535"/>
              <a:gd name="connsiteY23" fmla="*/ 690211 h 1424149"/>
              <a:gd name="connsiteX24" fmla="*/ 2743802 w 3390535"/>
              <a:gd name="connsiteY24" fmla="*/ 797474 h 1424149"/>
              <a:gd name="connsiteX25" fmla="*/ 2817520 w 3390535"/>
              <a:gd name="connsiteY25" fmla="*/ 1103689 h 1424149"/>
              <a:gd name="connsiteX26" fmla="*/ 3246844 w 3390535"/>
              <a:gd name="connsiteY26" fmla="*/ 1348336 h 1424149"/>
              <a:gd name="connsiteX27" fmla="*/ 3378461 w 3390535"/>
              <a:gd name="connsiteY27" fmla="*/ 1344955 h 1424149"/>
              <a:gd name="connsiteX28" fmla="*/ 3390536 w 3390535"/>
              <a:gd name="connsiteY28" fmla="*/ 1357028 h 1424149"/>
              <a:gd name="connsiteX29" fmla="*/ 3378461 w 3390535"/>
              <a:gd name="connsiteY29" fmla="*/ 1369100 h 1424149"/>
              <a:gd name="connsiteX30" fmla="*/ 3288321 w 3390535"/>
              <a:gd name="connsiteY30" fmla="*/ 1371454 h 1424149"/>
              <a:gd name="connsiteX31" fmla="*/ 2880792 w 3390535"/>
              <a:gd name="connsiteY31" fmla="*/ 1282058 h 1424149"/>
              <a:gd name="connsiteX32" fmla="*/ 2746700 w 3390535"/>
              <a:gd name="connsiteY32" fmla="*/ 881196 h 1424149"/>
              <a:gd name="connsiteX33" fmla="*/ 2604216 w 3390535"/>
              <a:gd name="connsiteY33" fmla="*/ 708380 h 1424149"/>
              <a:gd name="connsiteX34" fmla="*/ 2514076 w 3390535"/>
              <a:gd name="connsiteY34" fmla="*/ 862906 h 1424149"/>
              <a:gd name="connsiteX35" fmla="*/ 2350461 w 3390535"/>
              <a:gd name="connsiteY35" fmla="*/ 1004092 h 1424149"/>
              <a:gd name="connsiteX36" fmla="*/ 2278917 w 3390535"/>
              <a:gd name="connsiteY36" fmla="*/ 906004 h 1424149"/>
              <a:gd name="connsiteX37" fmla="*/ 2184612 w 3390535"/>
              <a:gd name="connsiteY37" fmla="*/ 620795 h 1424149"/>
              <a:gd name="connsiteX38" fmla="*/ 2158832 w 3390535"/>
              <a:gd name="connsiteY38" fmla="*/ 605946 h 1424149"/>
              <a:gd name="connsiteX39" fmla="*/ 2127859 w 3390535"/>
              <a:gd name="connsiteY39" fmla="*/ 611861 h 1424149"/>
              <a:gd name="connsiteX40" fmla="*/ 2009646 w 3390535"/>
              <a:gd name="connsiteY40" fmla="*/ 767836 h 1424149"/>
              <a:gd name="connsiteX41" fmla="*/ 1800327 w 3390535"/>
              <a:gd name="connsiteY41" fmla="*/ 900813 h 1424149"/>
              <a:gd name="connsiteX42" fmla="*/ 1637255 w 3390535"/>
              <a:gd name="connsiteY42" fmla="*/ 847453 h 1424149"/>
              <a:gd name="connsiteX43" fmla="*/ 1622946 w 3390535"/>
              <a:gd name="connsiteY43" fmla="*/ 646630 h 1424149"/>
              <a:gd name="connsiteX44" fmla="*/ 1748586 w 3390535"/>
              <a:gd name="connsiteY44" fmla="*/ 403372 h 1424149"/>
              <a:gd name="connsiteX45" fmla="*/ 1644318 w 3390535"/>
              <a:gd name="connsiteY45" fmla="*/ 70477 h 1424149"/>
              <a:gd name="connsiteX46" fmla="*/ 1465066 w 3390535"/>
              <a:gd name="connsiteY46" fmla="*/ 25809 h 1424149"/>
              <a:gd name="connsiteX47" fmla="*/ 1054639 w 3390535"/>
              <a:gd name="connsiteY47" fmla="*/ 205144 h 1424149"/>
              <a:gd name="connsiteX48" fmla="*/ 815615 w 3390535"/>
              <a:gd name="connsiteY48" fmla="*/ 634920 h 1424149"/>
              <a:gd name="connsiteX49" fmla="*/ 780960 w 3390535"/>
              <a:gd name="connsiteY49" fmla="*/ 966668 h 1424149"/>
              <a:gd name="connsiteX50" fmla="*/ 688164 w 3390535"/>
              <a:gd name="connsiteY50" fmla="*/ 1287129 h 1424149"/>
              <a:gd name="connsiteX51" fmla="*/ 230524 w 3390535"/>
              <a:gd name="connsiteY51" fmla="*/ 1423969 h 142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535" h="1424149">
                <a:moveTo>
                  <a:pt x="230705" y="1424150"/>
                </a:moveTo>
                <a:cubicBezTo>
                  <a:pt x="155961" y="1422641"/>
                  <a:pt x="78018" y="1425780"/>
                  <a:pt x="7319" y="1398134"/>
                </a:cubicBezTo>
                <a:cubicBezTo>
                  <a:pt x="1281" y="1395599"/>
                  <a:pt x="-1617" y="1388355"/>
                  <a:pt x="919" y="1382319"/>
                </a:cubicBezTo>
                <a:cubicBezTo>
                  <a:pt x="3515" y="1376283"/>
                  <a:pt x="10639" y="1373386"/>
                  <a:pt x="16737" y="1375921"/>
                </a:cubicBezTo>
                <a:cubicBezTo>
                  <a:pt x="74576" y="1398677"/>
                  <a:pt x="138271" y="1397893"/>
                  <a:pt x="199491" y="1399884"/>
                </a:cubicBezTo>
                <a:cubicBezTo>
                  <a:pt x="282446" y="1401152"/>
                  <a:pt x="366246" y="1399341"/>
                  <a:pt x="446847" y="1382319"/>
                </a:cubicBezTo>
                <a:cubicBezTo>
                  <a:pt x="529077" y="1364271"/>
                  <a:pt x="613118" y="1334090"/>
                  <a:pt x="670837" y="1270710"/>
                </a:cubicBezTo>
                <a:cubicBezTo>
                  <a:pt x="710443" y="1223809"/>
                  <a:pt x="727287" y="1165258"/>
                  <a:pt x="739604" y="1107009"/>
                </a:cubicBezTo>
                <a:cubicBezTo>
                  <a:pt x="762787" y="977292"/>
                  <a:pt x="762968" y="844737"/>
                  <a:pt x="778304" y="714054"/>
                </a:cubicBezTo>
                <a:cubicBezTo>
                  <a:pt x="798469" y="542083"/>
                  <a:pt x="867658" y="374821"/>
                  <a:pt x="982008" y="244017"/>
                </a:cubicBezTo>
                <a:cubicBezTo>
                  <a:pt x="1113504" y="99450"/>
                  <a:pt x="1304167" y="2751"/>
                  <a:pt x="1501230" y="517"/>
                </a:cubicBezTo>
                <a:cubicBezTo>
                  <a:pt x="1621195" y="-7330"/>
                  <a:pt x="1707712" y="75064"/>
                  <a:pt x="1747740" y="181844"/>
                </a:cubicBezTo>
                <a:cubicBezTo>
                  <a:pt x="1777143" y="266713"/>
                  <a:pt x="1793565" y="365102"/>
                  <a:pt x="1759212" y="450877"/>
                </a:cubicBezTo>
                <a:cubicBezTo>
                  <a:pt x="1733552" y="514679"/>
                  <a:pt x="1688271" y="567194"/>
                  <a:pt x="1657178" y="627495"/>
                </a:cubicBezTo>
                <a:cubicBezTo>
                  <a:pt x="1632062" y="683752"/>
                  <a:pt x="1617693" y="753108"/>
                  <a:pt x="1642568" y="811659"/>
                </a:cubicBezTo>
                <a:cubicBezTo>
                  <a:pt x="1654944" y="839003"/>
                  <a:pt x="1681268" y="854516"/>
                  <a:pt x="1708557" y="863993"/>
                </a:cubicBezTo>
                <a:cubicBezTo>
                  <a:pt x="1765249" y="882946"/>
                  <a:pt x="1828340" y="881558"/>
                  <a:pt x="1881893" y="853610"/>
                </a:cubicBezTo>
                <a:cubicBezTo>
                  <a:pt x="1927174" y="831095"/>
                  <a:pt x="1962553" y="796146"/>
                  <a:pt x="1989903" y="754376"/>
                </a:cubicBezTo>
                <a:cubicBezTo>
                  <a:pt x="2020936" y="707837"/>
                  <a:pt x="2041523" y="653511"/>
                  <a:pt x="2083001" y="614457"/>
                </a:cubicBezTo>
                <a:cubicBezTo>
                  <a:pt x="2214920" y="496208"/>
                  <a:pt x="2262978" y="724195"/>
                  <a:pt x="2282056" y="817393"/>
                </a:cubicBezTo>
                <a:cubicBezTo>
                  <a:pt x="2293226" y="866467"/>
                  <a:pt x="2299988" y="920552"/>
                  <a:pt x="2334824" y="959425"/>
                </a:cubicBezTo>
                <a:cubicBezTo>
                  <a:pt x="2360483" y="986768"/>
                  <a:pt x="2407213" y="1014716"/>
                  <a:pt x="2445370" y="1003066"/>
                </a:cubicBezTo>
                <a:cubicBezTo>
                  <a:pt x="2494455" y="972523"/>
                  <a:pt x="2485761" y="850894"/>
                  <a:pt x="2497473" y="796327"/>
                </a:cubicBezTo>
                <a:cubicBezTo>
                  <a:pt x="2502847" y="751237"/>
                  <a:pt x="2525427" y="704155"/>
                  <a:pt x="2571855" y="690211"/>
                </a:cubicBezTo>
                <a:cubicBezTo>
                  <a:pt x="2651127" y="662022"/>
                  <a:pt x="2716573" y="728782"/>
                  <a:pt x="2743802" y="797474"/>
                </a:cubicBezTo>
                <a:cubicBezTo>
                  <a:pt x="2786064" y="894475"/>
                  <a:pt x="2791317" y="1002161"/>
                  <a:pt x="2817520" y="1103689"/>
                </a:cubicBezTo>
                <a:cubicBezTo>
                  <a:pt x="2875962" y="1341273"/>
                  <a:pt x="3034204" y="1353708"/>
                  <a:pt x="3246844" y="1348336"/>
                </a:cubicBezTo>
                <a:cubicBezTo>
                  <a:pt x="3290736" y="1347491"/>
                  <a:pt x="3334569" y="1345981"/>
                  <a:pt x="3378461" y="1344955"/>
                </a:cubicBezTo>
                <a:cubicBezTo>
                  <a:pt x="3385042" y="1344774"/>
                  <a:pt x="3390536" y="1350569"/>
                  <a:pt x="3390536" y="1357028"/>
                </a:cubicBezTo>
                <a:cubicBezTo>
                  <a:pt x="3390536" y="1363486"/>
                  <a:pt x="3385042" y="1368919"/>
                  <a:pt x="3378461" y="1369100"/>
                </a:cubicBezTo>
                <a:cubicBezTo>
                  <a:pt x="3348394" y="1369885"/>
                  <a:pt x="3318388" y="1370669"/>
                  <a:pt x="3288321" y="1371454"/>
                </a:cubicBezTo>
                <a:cubicBezTo>
                  <a:pt x="3150607" y="1372601"/>
                  <a:pt x="2985784" y="1389563"/>
                  <a:pt x="2880792" y="1282058"/>
                </a:cubicBezTo>
                <a:cubicBezTo>
                  <a:pt x="2779966" y="1173890"/>
                  <a:pt x="2783468" y="1016346"/>
                  <a:pt x="2746700" y="881196"/>
                </a:cubicBezTo>
                <a:cubicBezTo>
                  <a:pt x="2728527" y="812383"/>
                  <a:pt x="2690370" y="705181"/>
                  <a:pt x="2604216" y="708380"/>
                </a:cubicBezTo>
                <a:cubicBezTo>
                  <a:pt x="2520597" y="713571"/>
                  <a:pt x="2520536" y="799043"/>
                  <a:pt x="2514076" y="862906"/>
                </a:cubicBezTo>
                <a:cubicBezTo>
                  <a:pt x="2506228" y="972644"/>
                  <a:pt x="2483164" y="1082563"/>
                  <a:pt x="2350461" y="1004092"/>
                </a:cubicBezTo>
                <a:cubicBezTo>
                  <a:pt x="2315142" y="982060"/>
                  <a:pt x="2290207" y="945783"/>
                  <a:pt x="2278917" y="906004"/>
                </a:cubicBezTo>
                <a:cubicBezTo>
                  <a:pt x="2248307" y="811417"/>
                  <a:pt x="2248126" y="701680"/>
                  <a:pt x="2184612" y="620795"/>
                </a:cubicBezTo>
                <a:cubicBezTo>
                  <a:pt x="2176642" y="613371"/>
                  <a:pt x="2169156" y="608300"/>
                  <a:pt x="2158832" y="605946"/>
                </a:cubicBezTo>
                <a:cubicBezTo>
                  <a:pt x="2147179" y="604980"/>
                  <a:pt x="2137217" y="607636"/>
                  <a:pt x="2127859" y="611861"/>
                </a:cubicBezTo>
                <a:cubicBezTo>
                  <a:pt x="2067545" y="644517"/>
                  <a:pt x="2046595" y="714597"/>
                  <a:pt x="2009646" y="767836"/>
                </a:cubicBezTo>
                <a:cubicBezTo>
                  <a:pt x="1963882" y="839908"/>
                  <a:pt x="1886904" y="894777"/>
                  <a:pt x="1800327" y="900813"/>
                </a:cubicBezTo>
                <a:cubicBezTo>
                  <a:pt x="1743212" y="901779"/>
                  <a:pt x="1677887" y="890974"/>
                  <a:pt x="1637255" y="847453"/>
                </a:cubicBezTo>
                <a:cubicBezTo>
                  <a:pt x="1591430" y="791679"/>
                  <a:pt x="1602479" y="710734"/>
                  <a:pt x="1622946" y="646630"/>
                </a:cubicBezTo>
                <a:cubicBezTo>
                  <a:pt x="1654039" y="560071"/>
                  <a:pt x="1728662" y="494579"/>
                  <a:pt x="1748586" y="403372"/>
                </a:cubicBezTo>
                <a:cubicBezTo>
                  <a:pt x="1768026" y="293091"/>
                  <a:pt x="1730594" y="145386"/>
                  <a:pt x="1644318" y="70477"/>
                </a:cubicBezTo>
                <a:cubicBezTo>
                  <a:pt x="1596139" y="26413"/>
                  <a:pt x="1526708" y="20075"/>
                  <a:pt x="1465066" y="25809"/>
                </a:cubicBezTo>
                <a:cubicBezTo>
                  <a:pt x="1312620" y="36734"/>
                  <a:pt x="1168445" y="105909"/>
                  <a:pt x="1054639" y="205144"/>
                </a:cubicBezTo>
                <a:cubicBezTo>
                  <a:pt x="930569" y="316753"/>
                  <a:pt x="850210" y="472728"/>
                  <a:pt x="815615" y="634920"/>
                </a:cubicBezTo>
                <a:cubicBezTo>
                  <a:pt x="793095" y="744054"/>
                  <a:pt x="791767" y="856025"/>
                  <a:pt x="780960" y="966668"/>
                </a:cubicBezTo>
                <a:cubicBezTo>
                  <a:pt x="770878" y="1076889"/>
                  <a:pt x="761640" y="1198518"/>
                  <a:pt x="688164" y="1287129"/>
                </a:cubicBezTo>
                <a:cubicBezTo>
                  <a:pt x="572366" y="1407852"/>
                  <a:pt x="389128" y="1424090"/>
                  <a:pt x="230524" y="1423969"/>
                </a:cubicBezTo>
                <a:close/>
              </a:path>
            </a:pathLst>
          </a:custGeom>
          <a:solidFill>
            <a:schemeClr val="accent1"/>
          </a:solidFill>
          <a:ln w="6034" cap="flat">
            <a:noFill/>
            <a:prstDash val="solid"/>
            <a:miter/>
          </a:ln>
        </p:spPr>
        <p:txBody>
          <a:bodyPr rtlCol="0" anchor="ctr"/>
          <a:lstStyle/>
          <a:p>
            <a:endParaRPr lang="fi-FI"/>
          </a:p>
        </p:txBody>
      </p:sp>
      <p:sp>
        <p:nvSpPr>
          <p:cNvPr id="3" name="Otsikko 2">
            <a:extLst>
              <a:ext uri="{FF2B5EF4-FFF2-40B4-BE49-F238E27FC236}">
                <a16:creationId xmlns:a16="http://schemas.microsoft.com/office/drawing/2014/main" id="{7E50F8E5-0A1D-652D-9981-2D5FD501E44B}"/>
              </a:ext>
            </a:extLst>
          </p:cNvPr>
          <p:cNvSpPr>
            <a:spLocks noGrp="1"/>
          </p:cNvSpPr>
          <p:nvPr>
            <p:ph type="title"/>
          </p:nvPr>
        </p:nvSpPr>
        <p:spPr>
          <a:xfrm>
            <a:off x="721408" y="365125"/>
            <a:ext cx="10749184" cy="87312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Kuvan paikkamerkki 11" descr="Vaakakuvapaikka vasemmassa yläkulmassa">
            <a:extLst>
              <a:ext uri="{FF2B5EF4-FFF2-40B4-BE49-F238E27FC236}">
                <a16:creationId xmlns:a16="http://schemas.microsoft.com/office/drawing/2014/main" id="{32B6CC5B-D10B-3149-F9E8-22B85890110E}"/>
              </a:ext>
            </a:extLst>
          </p:cNvPr>
          <p:cNvSpPr>
            <a:spLocks noGrp="1"/>
          </p:cNvSpPr>
          <p:nvPr>
            <p:ph type="pic" sz="quarter" idx="17"/>
          </p:nvPr>
        </p:nvSpPr>
        <p:spPr>
          <a:xfrm>
            <a:off x="4142293" y="1400174"/>
            <a:ext cx="3208412" cy="4884968"/>
          </a:xfrm>
        </p:spPr>
        <p:txBody>
          <a:bodyPr/>
          <a:lstStyle/>
          <a:p>
            <a:endParaRPr lang="fi-FI" dirty="0"/>
          </a:p>
        </p:txBody>
      </p:sp>
    </p:spTree>
    <p:extLst>
      <p:ext uri="{BB962C8B-B14F-4D97-AF65-F5344CB8AC3E}">
        <p14:creationId xmlns:p14="http://schemas.microsoft.com/office/powerpoint/2010/main" val="2999930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ljä kuvaa ja otsikko + seliteteksti">
    <p:bg>
      <p:bgPr>
        <a:solidFill>
          <a:schemeClr val="bg1">
            <a:lumMod val="95000"/>
          </a:schemeClr>
        </a:solidFill>
        <a:effectLst/>
      </p:bgPr>
    </p:bg>
    <p:spTree>
      <p:nvGrpSpPr>
        <p:cNvPr id="1" name=""/>
        <p:cNvGrpSpPr/>
        <p:nvPr/>
      </p:nvGrpSpPr>
      <p:grpSpPr>
        <a:xfrm>
          <a:off x="0" y="0"/>
          <a:ext cx="0" cy="0"/>
          <a:chOff x="0" y="0"/>
          <a:chExt cx="0" cy="0"/>
        </a:xfrm>
      </p:grpSpPr>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3" name="Kuvan paikkamerkki 11" descr="Vaakakuvapaikka oikeassa yläkulmassa">
            <a:extLst>
              <a:ext uri="{FF2B5EF4-FFF2-40B4-BE49-F238E27FC236}">
                <a16:creationId xmlns:a16="http://schemas.microsoft.com/office/drawing/2014/main" id="{41319262-8394-B17E-EE74-FC173627B14C}"/>
              </a:ext>
            </a:extLst>
          </p:cNvPr>
          <p:cNvSpPr>
            <a:spLocks noGrp="1"/>
          </p:cNvSpPr>
          <p:nvPr>
            <p:ph type="pic" sz="quarter" idx="13"/>
          </p:nvPr>
        </p:nvSpPr>
        <p:spPr>
          <a:xfrm>
            <a:off x="7549647" y="1400175"/>
            <a:ext cx="3920945" cy="2241694"/>
          </a:xfrm>
        </p:spPr>
        <p:txBody>
          <a:bodyPr/>
          <a:lstStyle/>
          <a:p>
            <a:endParaRPr lang="fi-FI" dirty="0"/>
          </a:p>
        </p:txBody>
      </p:sp>
      <p:sp>
        <p:nvSpPr>
          <p:cNvPr id="14" name="Kuvan paikkamerkki 11" descr="Vaakakuvapaikka vasemmassa yläkulmassa">
            <a:extLst>
              <a:ext uri="{FF2B5EF4-FFF2-40B4-BE49-F238E27FC236}">
                <a16:creationId xmlns:a16="http://schemas.microsoft.com/office/drawing/2014/main" id="{C44805CA-407A-2195-5912-4392472ED784}"/>
              </a:ext>
            </a:extLst>
          </p:cNvPr>
          <p:cNvSpPr>
            <a:spLocks noGrp="1"/>
          </p:cNvSpPr>
          <p:nvPr>
            <p:ph type="pic" sz="quarter" idx="14"/>
          </p:nvPr>
        </p:nvSpPr>
        <p:spPr>
          <a:xfrm>
            <a:off x="721408" y="1400174"/>
            <a:ext cx="3208412" cy="3467101"/>
          </a:xfrm>
        </p:spPr>
        <p:txBody>
          <a:bodyPr/>
          <a:lstStyle/>
          <a:p>
            <a:endParaRPr lang="fi-FI" dirty="0"/>
          </a:p>
        </p:txBody>
      </p:sp>
      <p:sp>
        <p:nvSpPr>
          <p:cNvPr id="16" name="Kuvan paikkamerkki 11" descr="Vaakakuvapaikka oikeassa alakulmassa">
            <a:extLst>
              <a:ext uri="{FF2B5EF4-FFF2-40B4-BE49-F238E27FC236}">
                <a16:creationId xmlns:a16="http://schemas.microsoft.com/office/drawing/2014/main" id="{94AD2DEC-614E-74F5-A14B-849F4E8232A9}"/>
              </a:ext>
            </a:extLst>
          </p:cNvPr>
          <p:cNvSpPr>
            <a:spLocks noGrp="1"/>
          </p:cNvSpPr>
          <p:nvPr>
            <p:ph type="pic" sz="quarter" idx="16"/>
          </p:nvPr>
        </p:nvSpPr>
        <p:spPr>
          <a:xfrm>
            <a:off x="7549646" y="3858434"/>
            <a:ext cx="3920945" cy="2426708"/>
          </a:xfrm>
        </p:spPr>
        <p:txBody>
          <a:bodyPr/>
          <a:lstStyle/>
          <a:p>
            <a:endParaRPr lang="fi-FI" dirty="0"/>
          </a:p>
        </p:txBody>
      </p:sp>
      <p:sp>
        <p:nvSpPr>
          <p:cNvPr id="2" name="Kuva 4">
            <a:extLst>
              <a:ext uri="{FF2B5EF4-FFF2-40B4-BE49-F238E27FC236}">
                <a16:creationId xmlns:a16="http://schemas.microsoft.com/office/drawing/2014/main" id="{1C645263-7006-AAAA-2123-11FF415353D5}"/>
              </a:ext>
              <a:ext uri="{C183D7F6-B498-43B3-948B-1728B52AA6E4}">
                <adec:decorative xmlns:adec="http://schemas.microsoft.com/office/drawing/2017/decorative" val="1"/>
              </a:ext>
            </a:extLst>
          </p:cNvPr>
          <p:cNvSpPr/>
          <p:nvPr userDrawn="1"/>
        </p:nvSpPr>
        <p:spPr>
          <a:xfrm rot="16200000">
            <a:off x="10612530" y="4869338"/>
            <a:ext cx="2999565" cy="977758"/>
          </a:xfrm>
          <a:custGeom>
            <a:avLst/>
            <a:gdLst>
              <a:gd name="connsiteX0" fmla="*/ 230705 w 3390535"/>
              <a:gd name="connsiteY0" fmla="*/ 1424150 h 1424149"/>
              <a:gd name="connsiteX1" fmla="*/ 7319 w 3390535"/>
              <a:gd name="connsiteY1" fmla="*/ 1398134 h 1424149"/>
              <a:gd name="connsiteX2" fmla="*/ 919 w 3390535"/>
              <a:gd name="connsiteY2" fmla="*/ 1382319 h 1424149"/>
              <a:gd name="connsiteX3" fmla="*/ 16737 w 3390535"/>
              <a:gd name="connsiteY3" fmla="*/ 1375921 h 1424149"/>
              <a:gd name="connsiteX4" fmla="*/ 199491 w 3390535"/>
              <a:gd name="connsiteY4" fmla="*/ 1399884 h 1424149"/>
              <a:gd name="connsiteX5" fmla="*/ 446847 w 3390535"/>
              <a:gd name="connsiteY5" fmla="*/ 1382319 h 1424149"/>
              <a:gd name="connsiteX6" fmla="*/ 670837 w 3390535"/>
              <a:gd name="connsiteY6" fmla="*/ 1270710 h 1424149"/>
              <a:gd name="connsiteX7" fmla="*/ 739604 w 3390535"/>
              <a:gd name="connsiteY7" fmla="*/ 1107009 h 1424149"/>
              <a:gd name="connsiteX8" fmla="*/ 778304 w 3390535"/>
              <a:gd name="connsiteY8" fmla="*/ 714054 h 1424149"/>
              <a:gd name="connsiteX9" fmla="*/ 982008 w 3390535"/>
              <a:gd name="connsiteY9" fmla="*/ 244017 h 1424149"/>
              <a:gd name="connsiteX10" fmla="*/ 1501230 w 3390535"/>
              <a:gd name="connsiteY10" fmla="*/ 517 h 1424149"/>
              <a:gd name="connsiteX11" fmla="*/ 1747740 w 3390535"/>
              <a:gd name="connsiteY11" fmla="*/ 181844 h 1424149"/>
              <a:gd name="connsiteX12" fmla="*/ 1759212 w 3390535"/>
              <a:gd name="connsiteY12" fmla="*/ 450877 h 1424149"/>
              <a:gd name="connsiteX13" fmla="*/ 1657178 w 3390535"/>
              <a:gd name="connsiteY13" fmla="*/ 627495 h 1424149"/>
              <a:gd name="connsiteX14" fmla="*/ 1642568 w 3390535"/>
              <a:gd name="connsiteY14" fmla="*/ 811659 h 1424149"/>
              <a:gd name="connsiteX15" fmla="*/ 1708557 w 3390535"/>
              <a:gd name="connsiteY15" fmla="*/ 863993 h 1424149"/>
              <a:gd name="connsiteX16" fmla="*/ 1881893 w 3390535"/>
              <a:gd name="connsiteY16" fmla="*/ 853610 h 1424149"/>
              <a:gd name="connsiteX17" fmla="*/ 1989903 w 3390535"/>
              <a:gd name="connsiteY17" fmla="*/ 754376 h 1424149"/>
              <a:gd name="connsiteX18" fmla="*/ 2083001 w 3390535"/>
              <a:gd name="connsiteY18" fmla="*/ 614457 h 1424149"/>
              <a:gd name="connsiteX19" fmla="*/ 2282056 w 3390535"/>
              <a:gd name="connsiteY19" fmla="*/ 817393 h 1424149"/>
              <a:gd name="connsiteX20" fmla="*/ 2334824 w 3390535"/>
              <a:gd name="connsiteY20" fmla="*/ 959425 h 1424149"/>
              <a:gd name="connsiteX21" fmla="*/ 2445370 w 3390535"/>
              <a:gd name="connsiteY21" fmla="*/ 1003066 h 1424149"/>
              <a:gd name="connsiteX22" fmla="*/ 2497473 w 3390535"/>
              <a:gd name="connsiteY22" fmla="*/ 796327 h 1424149"/>
              <a:gd name="connsiteX23" fmla="*/ 2571855 w 3390535"/>
              <a:gd name="connsiteY23" fmla="*/ 690211 h 1424149"/>
              <a:gd name="connsiteX24" fmla="*/ 2743802 w 3390535"/>
              <a:gd name="connsiteY24" fmla="*/ 797474 h 1424149"/>
              <a:gd name="connsiteX25" fmla="*/ 2817520 w 3390535"/>
              <a:gd name="connsiteY25" fmla="*/ 1103689 h 1424149"/>
              <a:gd name="connsiteX26" fmla="*/ 3246844 w 3390535"/>
              <a:gd name="connsiteY26" fmla="*/ 1348336 h 1424149"/>
              <a:gd name="connsiteX27" fmla="*/ 3378461 w 3390535"/>
              <a:gd name="connsiteY27" fmla="*/ 1344955 h 1424149"/>
              <a:gd name="connsiteX28" fmla="*/ 3390536 w 3390535"/>
              <a:gd name="connsiteY28" fmla="*/ 1357028 h 1424149"/>
              <a:gd name="connsiteX29" fmla="*/ 3378461 w 3390535"/>
              <a:gd name="connsiteY29" fmla="*/ 1369100 h 1424149"/>
              <a:gd name="connsiteX30" fmla="*/ 3288321 w 3390535"/>
              <a:gd name="connsiteY30" fmla="*/ 1371454 h 1424149"/>
              <a:gd name="connsiteX31" fmla="*/ 2880792 w 3390535"/>
              <a:gd name="connsiteY31" fmla="*/ 1282058 h 1424149"/>
              <a:gd name="connsiteX32" fmla="*/ 2746700 w 3390535"/>
              <a:gd name="connsiteY32" fmla="*/ 881196 h 1424149"/>
              <a:gd name="connsiteX33" fmla="*/ 2604216 w 3390535"/>
              <a:gd name="connsiteY33" fmla="*/ 708380 h 1424149"/>
              <a:gd name="connsiteX34" fmla="*/ 2514076 w 3390535"/>
              <a:gd name="connsiteY34" fmla="*/ 862906 h 1424149"/>
              <a:gd name="connsiteX35" fmla="*/ 2350461 w 3390535"/>
              <a:gd name="connsiteY35" fmla="*/ 1004092 h 1424149"/>
              <a:gd name="connsiteX36" fmla="*/ 2278917 w 3390535"/>
              <a:gd name="connsiteY36" fmla="*/ 906004 h 1424149"/>
              <a:gd name="connsiteX37" fmla="*/ 2184612 w 3390535"/>
              <a:gd name="connsiteY37" fmla="*/ 620795 h 1424149"/>
              <a:gd name="connsiteX38" fmla="*/ 2158832 w 3390535"/>
              <a:gd name="connsiteY38" fmla="*/ 605946 h 1424149"/>
              <a:gd name="connsiteX39" fmla="*/ 2127859 w 3390535"/>
              <a:gd name="connsiteY39" fmla="*/ 611861 h 1424149"/>
              <a:gd name="connsiteX40" fmla="*/ 2009646 w 3390535"/>
              <a:gd name="connsiteY40" fmla="*/ 767836 h 1424149"/>
              <a:gd name="connsiteX41" fmla="*/ 1800327 w 3390535"/>
              <a:gd name="connsiteY41" fmla="*/ 900813 h 1424149"/>
              <a:gd name="connsiteX42" fmla="*/ 1637255 w 3390535"/>
              <a:gd name="connsiteY42" fmla="*/ 847453 h 1424149"/>
              <a:gd name="connsiteX43" fmla="*/ 1622946 w 3390535"/>
              <a:gd name="connsiteY43" fmla="*/ 646630 h 1424149"/>
              <a:gd name="connsiteX44" fmla="*/ 1748586 w 3390535"/>
              <a:gd name="connsiteY44" fmla="*/ 403372 h 1424149"/>
              <a:gd name="connsiteX45" fmla="*/ 1644318 w 3390535"/>
              <a:gd name="connsiteY45" fmla="*/ 70477 h 1424149"/>
              <a:gd name="connsiteX46" fmla="*/ 1465066 w 3390535"/>
              <a:gd name="connsiteY46" fmla="*/ 25809 h 1424149"/>
              <a:gd name="connsiteX47" fmla="*/ 1054639 w 3390535"/>
              <a:gd name="connsiteY47" fmla="*/ 205144 h 1424149"/>
              <a:gd name="connsiteX48" fmla="*/ 815615 w 3390535"/>
              <a:gd name="connsiteY48" fmla="*/ 634920 h 1424149"/>
              <a:gd name="connsiteX49" fmla="*/ 780960 w 3390535"/>
              <a:gd name="connsiteY49" fmla="*/ 966668 h 1424149"/>
              <a:gd name="connsiteX50" fmla="*/ 688164 w 3390535"/>
              <a:gd name="connsiteY50" fmla="*/ 1287129 h 1424149"/>
              <a:gd name="connsiteX51" fmla="*/ 230524 w 3390535"/>
              <a:gd name="connsiteY51" fmla="*/ 1423969 h 142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535" h="1424149">
                <a:moveTo>
                  <a:pt x="230705" y="1424150"/>
                </a:moveTo>
                <a:cubicBezTo>
                  <a:pt x="155961" y="1422641"/>
                  <a:pt x="78018" y="1425780"/>
                  <a:pt x="7319" y="1398134"/>
                </a:cubicBezTo>
                <a:cubicBezTo>
                  <a:pt x="1281" y="1395599"/>
                  <a:pt x="-1617" y="1388355"/>
                  <a:pt x="919" y="1382319"/>
                </a:cubicBezTo>
                <a:cubicBezTo>
                  <a:pt x="3515" y="1376283"/>
                  <a:pt x="10639" y="1373386"/>
                  <a:pt x="16737" y="1375921"/>
                </a:cubicBezTo>
                <a:cubicBezTo>
                  <a:pt x="74576" y="1398677"/>
                  <a:pt x="138271" y="1397893"/>
                  <a:pt x="199491" y="1399884"/>
                </a:cubicBezTo>
                <a:cubicBezTo>
                  <a:pt x="282446" y="1401152"/>
                  <a:pt x="366246" y="1399341"/>
                  <a:pt x="446847" y="1382319"/>
                </a:cubicBezTo>
                <a:cubicBezTo>
                  <a:pt x="529077" y="1364271"/>
                  <a:pt x="613118" y="1334090"/>
                  <a:pt x="670837" y="1270710"/>
                </a:cubicBezTo>
                <a:cubicBezTo>
                  <a:pt x="710443" y="1223809"/>
                  <a:pt x="727287" y="1165258"/>
                  <a:pt x="739604" y="1107009"/>
                </a:cubicBezTo>
                <a:cubicBezTo>
                  <a:pt x="762787" y="977292"/>
                  <a:pt x="762968" y="844737"/>
                  <a:pt x="778304" y="714054"/>
                </a:cubicBezTo>
                <a:cubicBezTo>
                  <a:pt x="798469" y="542083"/>
                  <a:pt x="867658" y="374821"/>
                  <a:pt x="982008" y="244017"/>
                </a:cubicBezTo>
                <a:cubicBezTo>
                  <a:pt x="1113504" y="99450"/>
                  <a:pt x="1304167" y="2751"/>
                  <a:pt x="1501230" y="517"/>
                </a:cubicBezTo>
                <a:cubicBezTo>
                  <a:pt x="1621195" y="-7330"/>
                  <a:pt x="1707712" y="75064"/>
                  <a:pt x="1747740" y="181844"/>
                </a:cubicBezTo>
                <a:cubicBezTo>
                  <a:pt x="1777143" y="266713"/>
                  <a:pt x="1793565" y="365102"/>
                  <a:pt x="1759212" y="450877"/>
                </a:cubicBezTo>
                <a:cubicBezTo>
                  <a:pt x="1733552" y="514679"/>
                  <a:pt x="1688271" y="567194"/>
                  <a:pt x="1657178" y="627495"/>
                </a:cubicBezTo>
                <a:cubicBezTo>
                  <a:pt x="1632062" y="683752"/>
                  <a:pt x="1617693" y="753108"/>
                  <a:pt x="1642568" y="811659"/>
                </a:cubicBezTo>
                <a:cubicBezTo>
                  <a:pt x="1654944" y="839003"/>
                  <a:pt x="1681268" y="854516"/>
                  <a:pt x="1708557" y="863993"/>
                </a:cubicBezTo>
                <a:cubicBezTo>
                  <a:pt x="1765249" y="882946"/>
                  <a:pt x="1828340" y="881558"/>
                  <a:pt x="1881893" y="853610"/>
                </a:cubicBezTo>
                <a:cubicBezTo>
                  <a:pt x="1927174" y="831095"/>
                  <a:pt x="1962553" y="796146"/>
                  <a:pt x="1989903" y="754376"/>
                </a:cubicBezTo>
                <a:cubicBezTo>
                  <a:pt x="2020936" y="707837"/>
                  <a:pt x="2041523" y="653511"/>
                  <a:pt x="2083001" y="614457"/>
                </a:cubicBezTo>
                <a:cubicBezTo>
                  <a:pt x="2214920" y="496208"/>
                  <a:pt x="2262978" y="724195"/>
                  <a:pt x="2282056" y="817393"/>
                </a:cubicBezTo>
                <a:cubicBezTo>
                  <a:pt x="2293226" y="866467"/>
                  <a:pt x="2299988" y="920552"/>
                  <a:pt x="2334824" y="959425"/>
                </a:cubicBezTo>
                <a:cubicBezTo>
                  <a:pt x="2360483" y="986768"/>
                  <a:pt x="2407213" y="1014716"/>
                  <a:pt x="2445370" y="1003066"/>
                </a:cubicBezTo>
                <a:cubicBezTo>
                  <a:pt x="2494455" y="972523"/>
                  <a:pt x="2485761" y="850894"/>
                  <a:pt x="2497473" y="796327"/>
                </a:cubicBezTo>
                <a:cubicBezTo>
                  <a:pt x="2502847" y="751237"/>
                  <a:pt x="2525427" y="704155"/>
                  <a:pt x="2571855" y="690211"/>
                </a:cubicBezTo>
                <a:cubicBezTo>
                  <a:pt x="2651127" y="662022"/>
                  <a:pt x="2716573" y="728782"/>
                  <a:pt x="2743802" y="797474"/>
                </a:cubicBezTo>
                <a:cubicBezTo>
                  <a:pt x="2786064" y="894475"/>
                  <a:pt x="2791317" y="1002161"/>
                  <a:pt x="2817520" y="1103689"/>
                </a:cubicBezTo>
                <a:cubicBezTo>
                  <a:pt x="2875962" y="1341273"/>
                  <a:pt x="3034204" y="1353708"/>
                  <a:pt x="3246844" y="1348336"/>
                </a:cubicBezTo>
                <a:cubicBezTo>
                  <a:pt x="3290736" y="1347491"/>
                  <a:pt x="3334569" y="1345981"/>
                  <a:pt x="3378461" y="1344955"/>
                </a:cubicBezTo>
                <a:cubicBezTo>
                  <a:pt x="3385042" y="1344774"/>
                  <a:pt x="3390536" y="1350569"/>
                  <a:pt x="3390536" y="1357028"/>
                </a:cubicBezTo>
                <a:cubicBezTo>
                  <a:pt x="3390536" y="1363486"/>
                  <a:pt x="3385042" y="1368919"/>
                  <a:pt x="3378461" y="1369100"/>
                </a:cubicBezTo>
                <a:cubicBezTo>
                  <a:pt x="3348394" y="1369885"/>
                  <a:pt x="3318388" y="1370669"/>
                  <a:pt x="3288321" y="1371454"/>
                </a:cubicBezTo>
                <a:cubicBezTo>
                  <a:pt x="3150607" y="1372601"/>
                  <a:pt x="2985784" y="1389563"/>
                  <a:pt x="2880792" y="1282058"/>
                </a:cubicBezTo>
                <a:cubicBezTo>
                  <a:pt x="2779966" y="1173890"/>
                  <a:pt x="2783468" y="1016346"/>
                  <a:pt x="2746700" y="881196"/>
                </a:cubicBezTo>
                <a:cubicBezTo>
                  <a:pt x="2728527" y="812383"/>
                  <a:pt x="2690370" y="705181"/>
                  <a:pt x="2604216" y="708380"/>
                </a:cubicBezTo>
                <a:cubicBezTo>
                  <a:pt x="2520597" y="713571"/>
                  <a:pt x="2520536" y="799043"/>
                  <a:pt x="2514076" y="862906"/>
                </a:cubicBezTo>
                <a:cubicBezTo>
                  <a:pt x="2506228" y="972644"/>
                  <a:pt x="2483164" y="1082563"/>
                  <a:pt x="2350461" y="1004092"/>
                </a:cubicBezTo>
                <a:cubicBezTo>
                  <a:pt x="2315142" y="982060"/>
                  <a:pt x="2290207" y="945783"/>
                  <a:pt x="2278917" y="906004"/>
                </a:cubicBezTo>
                <a:cubicBezTo>
                  <a:pt x="2248307" y="811417"/>
                  <a:pt x="2248126" y="701680"/>
                  <a:pt x="2184612" y="620795"/>
                </a:cubicBezTo>
                <a:cubicBezTo>
                  <a:pt x="2176642" y="613371"/>
                  <a:pt x="2169156" y="608300"/>
                  <a:pt x="2158832" y="605946"/>
                </a:cubicBezTo>
                <a:cubicBezTo>
                  <a:pt x="2147179" y="604980"/>
                  <a:pt x="2137217" y="607636"/>
                  <a:pt x="2127859" y="611861"/>
                </a:cubicBezTo>
                <a:cubicBezTo>
                  <a:pt x="2067545" y="644517"/>
                  <a:pt x="2046595" y="714597"/>
                  <a:pt x="2009646" y="767836"/>
                </a:cubicBezTo>
                <a:cubicBezTo>
                  <a:pt x="1963882" y="839908"/>
                  <a:pt x="1886904" y="894777"/>
                  <a:pt x="1800327" y="900813"/>
                </a:cubicBezTo>
                <a:cubicBezTo>
                  <a:pt x="1743212" y="901779"/>
                  <a:pt x="1677887" y="890974"/>
                  <a:pt x="1637255" y="847453"/>
                </a:cubicBezTo>
                <a:cubicBezTo>
                  <a:pt x="1591430" y="791679"/>
                  <a:pt x="1602479" y="710734"/>
                  <a:pt x="1622946" y="646630"/>
                </a:cubicBezTo>
                <a:cubicBezTo>
                  <a:pt x="1654039" y="560071"/>
                  <a:pt x="1728662" y="494579"/>
                  <a:pt x="1748586" y="403372"/>
                </a:cubicBezTo>
                <a:cubicBezTo>
                  <a:pt x="1768026" y="293091"/>
                  <a:pt x="1730594" y="145386"/>
                  <a:pt x="1644318" y="70477"/>
                </a:cubicBezTo>
                <a:cubicBezTo>
                  <a:pt x="1596139" y="26413"/>
                  <a:pt x="1526708" y="20075"/>
                  <a:pt x="1465066" y="25809"/>
                </a:cubicBezTo>
                <a:cubicBezTo>
                  <a:pt x="1312620" y="36734"/>
                  <a:pt x="1168445" y="105909"/>
                  <a:pt x="1054639" y="205144"/>
                </a:cubicBezTo>
                <a:cubicBezTo>
                  <a:pt x="930569" y="316753"/>
                  <a:pt x="850210" y="472728"/>
                  <a:pt x="815615" y="634920"/>
                </a:cubicBezTo>
                <a:cubicBezTo>
                  <a:pt x="793095" y="744054"/>
                  <a:pt x="791767" y="856025"/>
                  <a:pt x="780960" y="966668"/>
                </a:cubicBezTo>
                <a:cubicBezTo>
                  <a:pt x="770878" y="1076889"/>
                  <a:pt x="761640" y="1198518"/>
                  <a:pt x="688164" y="1287129"/>
                </a:cubicBezTo>
                <a:cubicBezTo>
                  <a:pt x="572366" y="1407852"/>
                  <a:pt x="389128" y="1424090"/>
                  <a:pt x="230524" y="1423969"/>
                </a:cubicBezTo>
                <a:close/>
              </a:path>
            </a:pathLst>
          </a:custGeom>
          <a:solidFill>
            <a:schemeClr val="accent1"/>
          </a:solidFill>
          <a:ln w="6034" cap="flat">
            <a:noFill/>
            <a:prstDash val="solid"/>
            <a:miter/>
          </a:ln>
        </p:spPr>
        <p:txBody>
          <a:bodyPr rtlCol="0" anchor="ctr"/>
          <a:lstStyle/>
          <a:p>
            <a:endParaRPr lang="fi-FI"/>
          </a:p>
        </p:txBody>
      </p:sp>
      <p:sp>
        <p:nvSpPr>
          <p:cNvPr id="3" name="Otsikko 2">
            <a:extLst>
              <a:ext uri="{FF2B5EF4-FFF2-40B4-BE49-F238E27FC236}">
                <a16:creationId xmlns:a16="http://schemas.microsoft.com/office/drawing/2014/main" id="{7E50F8E5-0A1D-652D-9981-2D5FD501E44B}"/>
              </a:ext>
            </a:extLst>
          </p:cNvPr>
          <p:cNvSpPr>
            <a:spLocks noGrp="1"/>
          </p:cNvSpPr>
          <p:nvPr>
            <p:ph type="title"/>
          </p:nvPr>
        </p:nvSpPr>
        <p:spPr>
          <a:xfrm>
            <a:off x="721408" y="365125"/>
            <a:ext cx="10749184" cy="87312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Kuvan paikkamerkki 11" descr="Vaakakuvapaikka vasemmassa yläkulmassa">
            <a:extLst>
              <a:ext uri="{FF2B5EF4-FFF2-40B4-BE49-F238E27FC236}">
                <a16:creationId xmlns:a16="http://schemas.microsoft.com/office/drawing/2014/main" id="{32B6CC5B-D10B-3149-F9E8-22B85890110E}"/>
              </a:ext>
            </a:extLst>
          </p:cNvPr>
          <p:cNvSpPr>
            <a:spLocks noGrp="1"/>
          </p:cNvSpPr>
          <p:nvPr>
            <p:ph type="pic" sz="quarter" idx="17"/>
          </p:nvPr>
        </p:nvSpPr>
        <p:spPr>
          <a:xfrm>
            <a:off x="4142293" y="1400174"/>
            <a:ext cx="3208412" cy="3467101"/>
          </a:xfrm>
        </p:spPr>
        <p:txBody>
          <a:bodyPr/>
          <a:lstStyle/>
          <a:p>
            <a:endParaRPr lang="fi-FI" dirty="0"/>
          </a:p>
        </p:txBody>
      </p:sp>
      <p:sp>
        <p:nvSpPr>
          <p:cNvPr id="6" name="Tekstin paikkamerkki 5">
            <a:extLst>
              <a:ext uri="{FF2B5EF4-FFF2-40B4-BE49-F238E27FC236}">
                <a16:creationId xmlns:a16="http://schemas.microsoft.com/office/drawing/2014/main" id="{3D685658-597F-8A80-345F-89D4C85D5A44}"/>
              </a:ext>
            </a:extLst>
          </p:cNvPr>
          <p:cNvSpPr>
            <a:spLocks noGrp="1"/>
          </p:cNvSpPr>
          <p:nvPr>
            <p:ph type="body" sz="quarter" idx="18"/>
          </p:nvPr>
        </p:nvSpPr>
        <p:spPr>
          <a:xfrm>
            <a:off x="720725" y="5019675"/>
            <a:ext cx="6675438" cy="1265238"/>
          </a:xfrm>
        </p:spPr>
        <p:txBody>
          <a:bodyPr>
            <a:normAutofit/>
          </a:bodyPr>
          <a:lstStyle>
            <a:lvl1pPr marL="0" indent="0">
              <a:buNone/>
              <a:defRPr sz="2400"/>
            </a:lvl1pPr>
          </a:lstStyle>
          <a:p>
            <a:pPr lvl="0"/>
            <a:r>
              <a:rPr lang="fi-FI" dirty="0"/>
              <a:t>Muokkaa tekstin perustyylejä napsauttamalla</a:t>
            </a:r>
          </a:p>
        </p:txBody>
      </p:sp>
    </p:spTree>
    <p:extLst>
      <p:ext uri="{BB962C8B-B14F-4D97-AF65-F5344CB8AC3E}">
        <p14:creationId xmlns:p14="http://schemas.microsoft.com/office/powerpoint/2010/main" val="33770274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eljä kuvaa ja teksti &amp; otsikko">
    <p:bg>
      <p:bgPr>
        <a:solidFill>
          <a:schemeClr val="bg1">
            <a:lumMod val="95000"/>
          </a:schemeClr>
        </a:solidFill>
        <a:effectLst/>
      </p:bgPr>
    </p:bg>
    <p:spTree>
      <p:nvGrpSpPr>
        <p:cNvPr id="1" name=""/>
        <p:cNvGrpSpPr/>
        <p:nvPr/>
      </p:nvGrpSpPr>
      <p:grpSpPr>
        <a:xfrm>
          <a:off x="0" y="0"/>
          <a:ext cx="0" cy="0"/>
          <a:chOff x="0" y="0"/>
          <a:chExt cx="0" cy="0"/>
        </a:xfrm>
      </p:grpSpPr>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3" name="Kuvan paikkamerkki 11" descr="Vaakakuvapaikka oikeassa yläkulmassa">
            <a:extLst>
              <a:ext uri="{FF2B5EF4-FFF2-40B4-BE49-F238E27FC236}">
                <a16:creationId xmlns:a16="http://schemas.microsoft.com/office/drawing/2014/main" id="{41319262-8394-B17E-EE74-FC173627B14C}"/>
              </a:ext>
            </a:extLst>
          </p:cNvPr>
          <p:cNvSpPr>
            <a:spLocks noGrp="1"/>
          </p:cNvSpPr>
          <p:nvPr>
            <p:ph type="pic" sz="quarter" idx="13"/>
          </p:nvPr>
        </p:nvSpPr>
        <p:spPr>
          <a:xfrm>
            <a:off x="6222999" y="1257300"/>
            <a:ext cx="5247593" cy="2187958"/>
          </a:xfrm>
        </p:spPr>
        <p:txBody>
          <a:bodyPr/>
          <a:lstStyle/>
          <a:p>
            <a:endParaRPr lang="fi-FI" dirty="0"/>
          </a:p>
        </p:txBody>
      </p:sp>
      <p:sp>
        <p:nvSpPr>
          <p:cNvPr id="15" name="Kuvan paikkamerkki 11" descr="Vaakakuvapaikka vasemmassa alakulmassa">
            <a:extLst>
              <a:ext uri="{FF2B5EF4-FFF2-40B4-BE49-F238E27FC236}">
                <a16:creationId xmlns:a16="http://schemas.microsoft.com/office/drawing/2014/main" id="{2B6A6514-3A62-F9F3-8057-F50A35CAE522}"/>
              </a:ext>
            </a:extLst>
          </p:cNvPr>
          <p:cNvSpPr>
            <a:spLocks noGrp="1"/>
          </p:cNvSpPr>
          <p:nvPr>
            <p:ph type="pic" sz="quarter" idx="15"/>
          </p:nvPr>
        </p:nvSpPr>
        <p:spPr>
          <a:xfrm>
            <a:off x="721409" y="3666810"/>
            <a:ext cx="3397249" cy="2761207"/>
          </a:xfrm>
        </p:spPr>
        <p:txBody>
          <a:bodyPr/>
          <a:lstStyle/>
          <a:p>
            <a:endParaRPr lang="fi-FI" dirty="0"/>
          </a:p>
        </p:txBody>
      </p:sp>
      <p:sp>
        <p:nvSpPr>
          <p:cNvPr id="16" name="Kuvan paikkamerkki 11" descr="Vaakakuvapaikka oikeassa alakulmassa">
            <a:extLst>
              <a:ext uri="{FF2B5EF4-FFF2-40B4-BE49-F238E27FC236}">
                <a16:creationId xmlns:a16="http://schemas.microsoft.com/office/drawing/2014/main" id="{94AD2DEC-614E-74F5-A14B-849F4E8232A9}"/>
              </a:ext>
            </a:extLst>
          </p:cNvPr>
          <p:cNvSpPr>
            <a:spLocks noGrp="1"/>
          </p:cNvSpPr>
          <p:nvPr>
            <p:ph type="pic" sz="quarter" idx="16"/>
          </p:nvPr>
        </p:nvSpPr>
        <p:spPr>
          <a:xfrm>
            <a:off x="4397375" y="3666809"/>
            <a:ext cx="3397250" cy="2761207"/>
          </a:xfrm>
        </p:spPr>
        <p:txBody>
          <a:bodyPr/>
          <a:lstStyle/>
          <a:p>
            <a:endParaRPr lang="fi-FI" dirty="0"/>
          </a:p>
        </p:txBody>
      </p:sp>
      <p:sp>
        <p:nvSpPr>
          <p:cNvPr id="2" name="Kuva 4">
            <a:extLst>
              <a:ext uri="{FF2B5EF4-FFF2-40B4-BE49-F238E27FC236}">
                <a16:creationId xmlns:a16="http://schemas.microsoft.com/office/drawing/2014/main" id="{1C645263-7006-AAAA-2123-11FF415353D5}"/>
              </a:ext>
              <a:ext uri="{C183D7F6-B498-43B3-948B-1728B52AA6E4}">
                <adec:decorative xmlns:adec="http://schemas.microsoft.com/office/drawing/2017/decorative" val="1"/>
              </a:ext>
            </a:extLst>
          </p:cNvPr>
          <p:cNvSpPr/>
          <p:nvPr userDrawn="1"/>
        </p:nvSpPr>
        <p:spPr>
          <a:xfrm rot="16200000">
            <a:off x="10612530" y="4869338"/>
            <a:ext cx="2999565" cy="977758"/>
          </a:xfrm>
          <a:custGeom>
            <a:avLst/>
            <a:gdLst>
              <a:gd name="connsiteX0" fmla="*/ 230705 w 3390535"/>
              <a:gd name="connsiteY0" fmla="*/ 1424150 h 1424149"/>
              <a:gd name="connsiteX1" fmla="*/ 7319 w 3390535"/>
              <a:gd name="connsiteY1" fmla="*/ 1398134 h 1424149"/>
              <a:gd name="connsiteX2" fmla="*/ 919 w 3390535"/>
              <a:gd name="connsiteY2" fmla="*/ 1382319 h 1424149"/>
              <a:gd name="connsiteX3" fmla="*/ 16737 w 3390535"/>
              <a:gd name="connsiteY3" fmla="*/ 1375921 h 1424149"/>
              <a:gd name="connsiteX4" fmla="*/ 199491 w 3390535"/>
              <a:gd name="connsiteY4" fmla="*/ 1399884 h 1424149"/>
              <a:gd name="connsiteX5" fmla="*/ 446847 w 3390535"/>
              <a:gd name="connsiteY5" fmla="*/ 1382319 h 1424149"/>
              <a:gd name="connsiteX6" fmla="*/ 670837 w 3390535"/>
              <a:gd name="connsiteY6" fmla="*/ 1270710 h 1424149"/>
              <a:gd name="connsiteX7" fmla="*/ 739604 w 3390535"/>
              <a:gd name="connsiteY7" fmla="*/ 1107009 h 1424149"/>
              <a:gd name="connsiteX8" fmla="*/ 778304 w 3390535"/>
              <a:gd name="connsiteY8" fmla="*/ 714054 h 1424149"/>
              <a:gd name="connsiteX9" fmla="*/ 982008 w 3390535"/>
              <a:gd name="connsiteY9" fmla="*/ 244017 h 1424149"/>
              <a:gd name="connsiteX10" fmla="*/ 1501230 w 3390535"/>
              <a:gd name="connsiteY10" fmla="*/ 517 h 1424149"/>
              <a:gd name="connsiteX11" fmla="*/ 1747740 w 3390535"/>
              <a:gd name="connsiteY11" fmla="*/ 181844 h 1424149"/>
              <a:gd name="connsiteX12" fmla="*/ 1759212 w 3390535"/>
              <a:gd name="connsiteY12" fmla="*/ 450877 h 1424149"/>
              <a:gd name="connsiteX13" fmla="*/ 1657178 w 3390535"/>
              <a:gd name="connsiteY13" fmla="*/ 627495 h 1424149"/>
              <a:gd name="connsiteX14" fmla="*/ 1642568 w 3390535"/>
              <a:gd name="connsiteY14" fmla="*/ 811659 h 1424149"/>
              <a:gd name="connsiteX15" fmla="*/ 1708557 w 3390535"/>
              <a:gd name="connsiteY15" fmla="*/ 863993 h 1424149"/>
              <a:gd name="connsiteX16" fmla="*/ 1881893 w 3390535"/>
              <a:gd name="connsiteY16" fmla="*/ 853610 h 1424149"/>
              <a:gd name="connsiteX17" fmla="*/ 1989903 w 3390535"/>
              <a:gd name="connsiteY17" fmla="*/ 754376 h 1424149"/>
              <a:gd name="connsiteX18" fmla="*/ 2083001 w 3390535"/>
              <a:gd name="connsiteY18" fmla="*/ 614457 h 1424149"/>
              <a:gd name="connsiteX19" fmla="*/ 2282056 w 3390535"/>
              <a:gd name="connsiteY19" fmla="*/ 817393 h 1424149"/>
              <a:gd name="connsiteX20" fmla="*/ 2334824 w 3390535"/>
              <a:gd name="connsiteY20" fmla="*/ 959425 h 1424149"/>
              <a:gd name="connsiteX21" fmla="*/ 2445370 w 3390535"/>
              <a:gd name="connsiteY21" fmla="*/ 1003066 h 1424149"/>
              <a:gd name="connsiteX22" fmla="*/ 2497473 w 3390535"/>
              <a:gd name="connsiteY22" fmla="*/ 796327 h 1424149"/>
              <a:gd name="connsiteX23" fmla="*/ 2571855 w 3390535"/>
              <a:gd name="connsiteY23" fmla="*/ 690211 h 1424149"/>
              <a:gd name="connsiteX24" fmla="*/ 2743802 w 3390535"/>
              <a:gd name="connsiteY24" fmla="*/ 797474 h 1424149"/>
              <a:gd name="connsiteX25" fmla="*/ 2817520 w 3390535"/>
              <a:gd name="connsiteY25" fmla="*/ 1103689 h 1424149"/>
              <a:gd name="connsiteX26" fmla="*/ 3246844 w 3390535"/>
              <a:gd name="connsiteY26" fmla="*/ 1348336 h 1424149"/>
              <a:gd name="connsiteX27" fmla="*/ 3378461 w 3390535"/>
              <a:gd name="connsiteY27" fmla="*/ 1344955 h 1424149"/>
              <a:gd name="connsiteX28" fmla="*/ 3390536 w 3390535"/>
              <a:gd name="connsiteY28" fmla="*/ 1357028 h 1424149"/>
              <a:gd name="connsiteX29" fmla="*/ 3378461 w 3390535"/>
              <a:gd name="connsiteY29" fmla="*/ 1369100 h 1424149"/>
              <a:gd name="connsiteX30" fmla="*/ 3288321 w 3390535"/>
              <a:gd name="connsiteY30" fmla="*/ 1371454 h 1424149"/>
              <a:gd name="connsiteX31" fmla="*/ 2880792 w 3390535"/>
              <a:gd name="connsiteY31" fmla="*/ 1282058 h 1424149"/>
              <a:gd name="connsiteX32" fmla="*/ 2746700 w 3390535"/>
              <a:gd name="connsiteY32" fmla="*/ 881196 h 1424149"/>
              <a:gd name="connsiteX33" fmla="*/ 2604216 w 3390535"/>
              <a:gd name="connsiteY33" fmla="*/ 708380 h 1424149"/>
              <a:gd name="connsiteX34" fmla="*/ 2514076 w 3390535"/>
              <a:gd name="connsiteY34" fmla="*/ 862906 h 1424149"/>
              <a:gd name="connsiteX35" fmla="*/ 2350461 w 3390535"/>
              <a:gd name="connsiteY35" fmla="*/ 1004092 h 1424149"/>
              <a:gd name="connsiteX36" fmla="*/ 2278917 w 3390535"/>
              <a:gd name="connsiteY36" fmla="*/ 906004 h 1424149"/>
              <a:gd name="connsiteX37" fmla="*/ 2184612 w 3390535"/>
              <a:gd name="connsiteY37" fmla="*/ 620795 h 1424149"/>
              <a:gd name="connsiteX38" fmla="*/ 2158832 w 3390535"/>
              <a:gd name="connsiteY38" fmla="*/ 605946 h 1424149"/>
              <a:gd name="connsiteX39" fmla="*/ 2127859 w 3390535"/>
              <a:gd name="connsiteY39" fmla="*/ 611861 h 1424149"/>
              <a:gd name="connsiteX40" fmla="*/ 2009646 w 3390535"/>
              <a:gd name="connsiteY40" fmla="*/ 767836 h 1424149"/>
              <a:gd name="connsiteX41" fmla="*/ 1800327 w 3390535"/>
              <a:gd name="connsiteY41" fmla="*/ 900813 h 1424149"/>
              <a:gd name="connsiteX42" fmla="*/ 1637255 w 3390535"/>
              <a:gd name="connsiteY42" fmla="*/ 847453 h 1424149"/>
              <a:gd name="connsiteX43" fmla="*/ 1622946 w 3390535"/>
              <a:gd name="connsiteY43" fmla="*/ 646630 h 1424149"/>
              <a:gd name="connsiteX44" fmla="*/ 1748586 w 3390535"/>
              <a:gd name="connsiteY44" fmla="*/ 403372 h 1424149"/>
              <a:gd name="connsiteX45" fmla="*/ 1644318 w 3390535"/>
              <a:gd name="connsiteY45" fmla="*/ 70477 h 1424149"/>
              <a:gd name="connsiteX46" fmla="*/ 1465066 w 3390535"/>
              <a:gd name="connsiteY46" fmla="*/ 25809 h 1424149"/>
              <a:gd name="connsiteX47" fmla="*/ 1054639 w 3390535"/>
              <a:gd name="connsiteY47" fmla="*/ 205144 h 1424149"/>
              <a:gd name="connsiteX48" fmla="*/ 815615 w 3390535"/>
              <a:gd name="connsiteY48" fmla="*/ 634920 h 1424149"/>
              <a:gd name="connsiteX49" fmla="*/ 780960 w 3390535"/>
              <a:gd name="connsiteY49" fmla="*/ 966668 h 1424149"/>
              <a:gd name="connsiteX50" fmla="*/ 688164 w 3390535"/>
              <a:gd name="connsiteY50" fmla="*/ 1287129 h 1424149"/>
              <a:gd name="connsiteX51" fmla="*/ 230524 w 3390535"/>
              <a:gd name="connsiteY51" fmla="*/ 1423969 h 142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535" h="1424149">
                <a:moveTo>
                  <a:pt x="230705" y="1424150"/>
                </a:moveTo>
                <a:cubicBezTo>
                  <a:pt x="155961" y="1422641"/>
                  <a:pt x="78018" y="1425780"/>
                  <a:pt x="7319" y="1398134"/>
                </a:cubicBezTo>
                <a:cubicBezTo>
                  <a:pt x="1281" y="1395599"/>
                  <a:pt x="-1617" y="1388355"/>
                  <a:pt x="919" y="1382319"/>
                </a:cubicBezTo>
                <a:cubicBezTo>
                  <a:pt x="3515" y="1376283"/>
                  <a:pt x="10639" y="1373386"/>
                  <a:pt x="16737" y="1375921"/>
                </a:cubicBezTo>
                <a:cubicBezTo>
                  <a:pt x="74576" y="1398677"/>
                  <a:pt x="138271" y="1397893"/>
                  <a:pt x="199491" y="1399884"/>
                </a:cubicBezTo>
                <a:cubicBezTo>
                  <a:pt x="282446" y="1401152"/>
                  <a:pt x="366246" y="1399341"/>
                  <a:pt x="446847" y="1382319"/>
                </a:cubicBezTo>
                <a:cubicBezTo>
                  <a:pt x="529077" y="1364271"/>
                  <a:pt x="613118" y="1334090"/>
                  <a:pt x="670837" y="1270710"/>
                </a:cubicBezTo>
                <a:cubicBezTo>
                  <a:pt x="710443" y="1223809"/>
                  <a:pt x="727287" y="1165258"/>
                  <a:pt x="739604" y="1107009"/>
                </a:cubicBezTo>
                <a:cubicBezTo>
                  <a:pt x="762787" y="977292"/>
                  <a:pt x="762968" y="844737"/>
                  <a:pt x="778304" y="714054"/>
                </a:cubicBezTo>
                <a:cubicBezTo>
                  <a:pt x="798469" y="542083"/>
                  <a:pt x="867658" y="374821"/>
                  <a:pt x="982008" y="244017"/>
                </a:cubicBezTo>
                <a:cubicBezTo>
                  <a:pt x="1113504" y="99450"/>
                  <a:pt x="1304167" y="2751"/>
                  <a:pt x="1501230" y="517"/>
                </a:cubicBezTo>
                <a:cubicBezTo>
                  <a:pt x="1621195" y="-7330"/>
                  <a:pt x="1707712" y="75064"/>
                  <a:pt x="1747740" y="181844"/>
                </a:cubicBezTo>
                <a:cubicBezTo>
                  <a:pt x="1777143" y="266713"/>
                  <a:pt x="1793565" y="365102"/>
                  <a:pt x="1759212" y="450877"/>
                </a:cubicBezTo>
                <a:cubicBezTo>
                  <a:pt x="1733552" y="514679"/>
                  <a:pt x="1688271" y="567194"/>
                  <a:pt x="1657178" y="627495"/>
                </a:cubicBezTo>
                <a:cubicBezTo>
                  <a:pt x="1632062" y="683752"/>
                  <a:pt x="1617693" y="753108"/>
                  <a:pt x="1642568" y="811659"/>
                </a:cubicBezTo>
                <a:cubicBezTo>
                  <a:pt x="1654944" y="839003"/>
                  <a:pt x="1681268" y="854516"/>
                  <a:pt x="1708557" y="863993"/>
                </a:cubicBezTo>
                <a:cubicBezTo>
                  <a:pt x="1765249" y="882946"/>
                  <a:pt x="1828340" y="881558"/>
                  <a:pt x="1881893" y="853610"/>
                </a:cubicBezTo>
                <a:cubicBezTo>
                  <a:pt x="1927174" y="831095"/>
                  <a:pt x="1962553" y="796146"/>
                  <a:pt x="1989903" y="754376"/>
                </a:cubicBezTo>
                <a:cubicBezTo>
                  <a:pt x="2020936" y="707837"/>
                  <a:pt x="2041523" y="653511"/>
                  <a:pt x="2083001" y="614457"/>
                </a:cubicBezTo>
                <a:cubicBezTo>
                  <a:pt x="2214920" y="496208"/>
                  <a:pt x="2262978" y="724195"/>
                  <a:pt x="2282056" y="817393"/>
                </a:cubicBezTo>
                <a:cubicBezTo>
                  <a:pt x="2293226" y="866467"/>
                  <a:pt x="2299988" y="920552"/>
                  <a:pt x="2334824" y="959425"/>
                </a:cubicBezTo>
                <a:cubicBezTo>
                  <a:pt x="2360483" y="986768"/>
                  <a:pt x="2407213" y="1014716"/>
                  <a:pt x="2445370" y="1003066"/>
                </a:cubicBezTo>
                <a:cubicBezTo>
                  <a:pt x="2494455" y="972523"/>
                  <a:pt x="2485761" y="850894"/>
                  <a:pt x="2497473" y="796327"/>
                </a:cubicBezTo>
                <a:cubicBezTo>
                  <a:pt x="2502847" y="751237"/>
                  <a:pt x="2525427" y="704155"/>
                  <a:pt x="2571855" y="690211"/>
                </a:cubicBezTo>
                <a:cubicBezTo>
                  <a:pt x="2651127" y="662022"/>
                  <a:pt x="2716573" y="728782"/>
                  <a:pt x="2743802" y="797474"/>
                </a:cubicBezTo>
                <a:cubicBezTo>
                  <a:pt x="2786064" y="894475"/>
                  <a:pt x="2791317" y="1002161"/>
                  <a:pt x="2817520" y="1103689"/>
                </a:cubicBezTo>
                <a:cubicBezTo>
                  <a:pt x="2875962" y="1341273"/>
                  <a:pt x="3034204" y="1353708"/>
                  <a:pt x="3246844" y="1348336"/>
                </a:cubicBezTo>
                <a:cubicBezTo>
                  <a:pt x="3290736" y="1347491"/>
                  <a:pt x="3334569" y="1345981"/>
                  <a:pt x="3378461" y="1344955"/>
                </a:cubicBezTo>
                <a:cubicBezTo>
                  <a:pt x="3385042" y="1344774"/>
                  <a:pt x="3390536" y="1350569"/>
                  <a:pt x="3390536" y="1357028"/>
                </a:cubicBezTo>
                <a:cubicBezTo>
                  <a:pt x="3390536" y="1363486"/>
                  <a:pt x="3385042" y="1368919"/>
                  <a:pt x="3378461" y="1369100"/>
                </a:cubicBezTo>
                <a:cubicBezTo>
                  <a:pt x="3348394" y="1369885"/>
                  <a:pt x="3318388" y="1370669"/>
                  <a:pt x="3288321" y="1371454"/>
                </a:cubicBezTo>
                <a:cubicBezTo>
                  <a:pt x="3150607" y="1372601"/>
                  <a:pt x="2985784" y="1389563"/>
                  <a:pt x="2880792" y="1282058"/>
                </a:cubicBezTo>
                <a:cubicBezTo>
                  <a:pt x="2779966" y="1173890"/>
                  <a:pt x="2783468" y="1016346"/>
                  <a:pt x="2746700" y="881196"/>
                </a:cubicBezTo>
                <a:cubicBezTo>
                  <a:pt x="2728527" y="812383"/>
                  <a:pt x="2690370" y="705181"/>
                  <a:pt x="2604216" y="708380"/>
                </a:cubicBezTo>
                <a:cubicBezTo>
                  <a:pt x="2520597" y="713571"/>
                  <a:pt x="2520536" y="799043"/>
                  <a:pt x="2514076" y="862906"/>
                </a:cubicBezTo>
                <a:cubicBezTo>
                  <a:pt x="2506228" y="972644"/>
                  <a:pt x="2483164" y="1082563"/>
                  <a:pt x="2350461" y="1004092"/>
                </a:cubicBezTo>
                <a:cubicBezTo>
                  <a:pt x="2315142" y="982060"/>
                  <a:pt x="2290207" y="945783"/>
                  <a:pt x="2278917" y="906004"/>
                </a:cubicBezTo>
                <a:cubicBezTo>
                  <a:pt x="2248307" y="811417"/>
                  <a:pt x="2248126" y="701680"/>
                  <a:pt x="2184612" y="620795"/>
                </a:cubicBezTo>
                <a:cubicBezTo>
                  <a:pt x="2176642" y="613371"/>
                  <a:pt x="2169156" y="608300"/>
                  <a:pt x="2158832" y="605946"/>
                </a:cubicBezTo>
                <a:cubicBezTo>
                  <a:pt x="2147179" y="604980"/>
                  <a:pt x="2137217" y="607636"/>
                  <a:pt x="2127859" y="611861"/>
                </a:cubicBezTo>
                <a:cubicBezTo>
                  <a:pt x="2067545" y="644517"/>
                  <a:pt x="2046595" y="714597"/>
                  <a:pt x="2009646" y="767836"/>
                </a:cubicBezTo>
                <a:cubicBezTo>
                  <a:pt x="1963882" y="839908"/>
                  <a:pt x="1886904" y="894777"/>
                  <a:pt x="1800327" y="900813"/>
                </a:cubicBezTo>
                <a:cubicBezTo>
                  <a:pt x="1743212" y="901779"/>
                  <a:pt x="1677887" y="890974"/>
                  <a:pt x="1637255" y="847453"/>
                </a:cubicBezTo>
                <a:cubicBezTo>
                  <a:pt x="1591430" y="791679"/>
                  <a:pt x="1602479" y="710734"/>
                  <a:pt x="1622946" y="646630"/>
                </a:cubicBezTo>
                <a:cubicBezTo>
                  <a:pt x="1654039" y="560071"/>
                  <a:pt x="1728662" y="494579"/>
                  <a:pt x="1748586" y="403372"/>
                </a:cubicBezTo>
                <a:cubicBezTo>
                  <a:pt x="1768026" y="293091"/>
                  <a:pt x="1730594" y="145386"/>
                  <a:pt x="1644318" y="70477"/>
                </a:cubicBezTo>
                <a:cubicBezTo>
                  <a:pt x="1596139" y="26413"/>
                  <a:pt x="1526708" y="20075"/>
                  <a:pt x="1465066" y="25809"/>
                </a:cubicBezTo>
                <a:cubicBezTo>
                  <a:pt x="1312620" y="36734"/>
                  <a:pt x="1168445" y="105909"/>
                  <a:pt x="1054639" y="205144"/>
                </a:cubicBezTo>
                <a:cubicBezTo>
                  <a:pt x="930569" y="316753"/>
                  <a:pt x="850210" y="472728"/>
                  <a:pt x="815615" y="634920"/>
                </a:cubicBezTo>
                <a:cubicBezTo>
                  <a:pt x="793095" y="744054"/>
                  <a:pt x="791767" y="856025"/>
                  <a:pt x="780960" y="966668"/>
                </a:cubicBezTo>
                <a:cubicBezTo>
                  <a:pt x="770878" y="1076889"/>
                  <a:pt x="761640" y="1198518"/>
                  <a:pt x="688164" y="1287129"/>
                </a:cubicBezTo>
                <a:cubicBezTo>
                  <a:pt x="572366" y="1407852"/>
                  <a:pt x="389128" y="1424090"/>
                  <a:pt x="230524" y="1423969"/>
                </a:cubicBezTo>
                <a:close/>
              </a:path>
            </a:pathLst>
          </a:custGeom>
          <a:solidFill>
            <a:schemeClr val="accent1"/>
          </a:solidFill>
          <a:ln w="6034" cap="flat">
            <a:noFill/>
            <a:prstDash val="solid"/>
            <a:miter/>
          </a:ln>
        </p:spPr>
        <p:txBody>
          <a:bodyPr rtlCol="0" anchor="ctr"/>
          <a:lstStyle/>
          <a:p>
            <a:endParaRPr lang="fi-FI"/>
          </a:p>
        </p:txBody>
      </p:sp>
      <p:sp>
        <p:nvSpPr>
          <p:cNvPr id="4" name="Tekstin paikkamerkki 3">
            <a:extLst>
              <a:ext uri="{FF2B5EF4-FFF2-40B4-BE49-F238E27FC236}">
                <a16:creationId xmlns:a16="http://schemas.microsoft.com/office/drawing/2014/main" id="{8413AEA0-9438-E4B9-0631-CAEDAB0DB328}"/>
              </a:ext>
            </a:extLst>
          </p:cNvPr>
          <p:cNvSpPr>
            <a:spLocks noGrp="1"/>
          </p:cNvSpPr>
          <p:nvPr>
            <p:ph type="body" sz="quarter" idx="17"/>
          </p:nvPr>
        </p:nvSpPr>
        <p:spPr>
          <a:xfrm>
            <a:off x="734938" y="1257300"/>
            <a:ext cx="5248275" cy="2187958"/>
          </a:xfrm>
        </p:spPr>
        <p:txBody>
          <a:bodyPr>
            <a:normAutofit/>
          </a:bodyPr>
          <a:lstStyle>
            <a:lvl1pPr marL="0" indent="0">
              <a:buNone/>
              <a:defRPr sz="2400"/>
            </a:lvl1pPr>
          </a:lstStyle>
          <a:p>
            <a:pPr lvl="0"/>
            <a:r>
              <a:rPr lang="fi-FI" dirty="0"/>
              <a:t>Muokkaa tekstin perustyylejä napsauttamalla</a:t>
            </a:r>
          </a:p>
        </p:txBody>
      </p:sp>
      <p:sp>
        <p:nvSpPr>
          <p:cNvPr id="5" name="Kuvan paikkamerkki 11" descr="Vaakakuvapaikka oikeassa alakulmassa">
            <a:extLst>
              <a:ext uri="{FF2B5EF4-FFF2-40B4-BE49-F238E27FC236}">
                <a16:creationId xmlns:a16="http://schemas.microsoft.com/office/drawing/2014/main" id="{9FB342F8-2B31-A1B1-20E3-7CD80D7ED1A4}"/>
              </a:ext>
            </a:extLst>
          </p:cNvPr>
          <p:cNvSpPr>
            <a:spLocks noGrp="1"/>
          </p:cNvSpPr>
          <p:nvPr>
            <p:ph type="pic" sz="quarter" idx="18"/>
          </p:nvPr>
        </p:nvSpPr>
        <p:spPr>
          <a:xfrm>
            <a:off x="8073342" y="3649705"/>
            <a:ext cx="3397250" cy="2761207"/>
          </a:xfrm>
        </p:spPr>
        <p:txBody>
          <a:bodyPr/>
          <a:lstStyle/>
          <a:p>
            <a:endParaRPr lang="fi-FI" dirty="0"/>
          </a:p>
        </p:txBody>
      </p:sp>
      <p:sp>
        <p:nvSpPr>
          <p:cNvPr id="9" name="Otsikko 8">
            <a:extLst>
              <a:ext uri="{FF2B5EF4-FFF2-40B4-BE49-F238E27FC236}">
                <a16:creationId xmlns:a16="http://schemas.microsoft.com/office/drawing/2014/main" id="{0B897107-908B-00D9-59F5-866145A606A4}"/>
              </a:ext>
            </a:extLst>
          </p:cNvPr>
          <p:cNvSpPr>
            <a:spLocks noGrp="1"/>
          </p:cNvSpPr>
          <p:nvPr>
            <p:ph type="title"/>
          </p:nvPr>
        </p:nvSpPr>
        <p:spPr>
          <a:xfrm>
            <a:off x="734938" y="233146"/>
            <a:ext cx="10735654" cy="919379"/>
          </a:xfrm>
        </p:spPr>
        <p:txBody>
          <a:bodyPr/>
          <a:lstStyle/>
          <a:p>
            <a:r>
              <a:rPr lang="fi-FI"/>
              <a:t>Muokkaa ots. perustyyl. napsautt.</a:t>
            </a:r>
          </a:p>
        </p:txBody>
      </p:sp>
    </p:spTree>
    <p:extLst>
      <p:ext uri="{BB962C8B-B14F-4D97-AF65-F5344CB8AC3E}">
        <p14:creationId xmlns:p14="http://schemas.microsoft.com/office/powerpoint/2010/main" val="3982595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4 kuvaa">
    <p:bg>
      <p:bgPr>
        <a:solidFill>
          <a:schemeClr val="bg1">
            <a:lumMod val="95000"/>
          </a:schemeClr>
        </a:solidFill>
        <a:effectLst/>
      </p:bgPr>
    </p:bg>
    <p:spTree>
      <p:nvGrpSpPr>
        <p:cNvPr id="1" name=""/>
        <p:cNvGrpSpPr/>
        <p:nvPr/>
      </p:nvGrpSpPr>
      <p:grpSpPr>
        <a:xfrm>
          <a:off x="0" y="0"/>
          <a:ext cx="0" cy="0"/>
          <a:chOff x="0" y="0"/>
          <a:chExt cx="0" cy="0"/>
        </a:xfrm>
      </p:grpSpPr>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3" name="Kuvan paikkamerkki 11" descr="Vaakakuvapaikka oikeassa yläkulmassa">
            <a:extLst>
              <a:ext uri="{FF2B5EF4-FFF2-40B4-BE49-F238E27FC236}">
                <a16:creationId xmlns:a16="http://schemas.microsoft.com/office/drawing/2014/main" id="{41319262-8394-B17E-EE74-FC173627B14C}"/>
              </a:ext>
            </a:extLst>
          </p:cNvPr>
          <p:cNvSpPr>
            <a:spLocks noGrp="1"/>
          </p:cNvSpPr>
          <p:nvPr>
            <p:ph type="pic" sz="quarter" idx="13"/>
          </p:nvPr>
        </p:nvSpPr>
        <p:spPr>
          <a:xfrm>
            <a:off x="6222999" y="573962"/>
            <a:ext cx="5247593" cy="2761207"/>
          </a:xfrm>
        </p:spPr>
        <p:txBody>
          <a:bodyPr/>
          <a:lstStyle/>
          <a:p>
            <a:endParaRPr lang="fi-FI" dirty="0"/>
          </a:p>
        </p:txBody>
      </p:sp>
      <p:sp>
        <p:nvSpPr>
          <p:cNvPr id="14" name="Kuvan paikkamerkki 11" descr="Vaakakuvapaikka vasemmassa yläkulmassa">
            <a:extLst>
              <a:ext uri="{FF2B5EF4-FFF2-40B4-BE49-F238E27FC236}">
                <a16:creationId xmlns:a16="http://schemas.microsoft.com/office/drawing/2014/main" id="{C44805CA-407A-2195-5912-4392472ED784}"/>
              </a:ext>
            </a:extLst>
          </p:cNvPr>
          <p:cNvSpPr>
            <a:spLocks noGrp="1"/>
          </p:cNvSpPr>
          <p:nvPr>
            <p:ph type="pic" sz="quarter" idx="14"/>
          </p:nvPr>
        </p:nvSpPr>
        <p:spPr>
          <a:xfrm>
            <a:off x="2779639" y="573961"/>
            <a:ext cx="3189363" cy="2761207"/>
          </a:xfrm>
        </p:spPr>
        <p:txBody>
          <a:bodyPr/>
          <a:lstStyle/>
          <a:p>
            <a:endParaRPr lang="fi-FI" dirty="0"/>
          </a:p>
        </p:txBody>
      </p:sp>
      <p:sp>
        <p:nvSpPr>
          <p:cNvPr id="15" name="Kuvan paikkamerkki 11" descr="Vaakakuvapaikka vasemmassa alakulmassa">
            <a:extLst>
              <a:ext uri="{FF2B5EF4-FFF2-40B4-BE49-F238E27FC236}">
                <a16:creationId xmlns:a16="http://schemas.microsoft.com/office/drawing/2014/main" id="{2B6A6514-3A62-F9F3-8057-F50A35CAE522}"/>
              </a:ext>
            </a:extLst>
          </p:cNvPr>
          <p:cNvSpPr>
            <a:spLocks noGrp="1"/>
          </p:cNvSpPr>
          <p:nvPr>
            <p:ph type="pic" sz="quarter" idx="15"/>
          </p:nvPr>
        </p:nvSpPr>
        <p:spPr>
          <a:xfrm>
            <a:off x="8299602" y="3540463"/>
            <a:ext cx="3189362" cy="2761207"/>
          </a:xfrm>
        </p:spPr>
        <p:txBody>
          <a:bodyPr/>
          <a:lstStyle/>
          <a:p>
            <a:endParaRPr lang="fi-FI" dirty="0"/>
          </a:p>
        </p:txBody>
      </p:sp>
      <p:sp>
        <p:nvSpPr>
          <p:cNvPr id="16" name="Kuvan paikkamerkki 11" descr="Vaakakuvapaikka oikeassa alakulmassa">
            <a:extLst>
              <a:ext uri="{FF2B5EF4-FFF2-40B4-BE49-F238E27FC236}">
                <a16:creationId xmlns:a16="http://schemas.microsoft.com/office/drawing/2014/main" id="{94AD2DEC-614E-74F5-A14B-849F4E8232A9}"/>
              </a:ext>
            </a:extLst>
          </p:cNvPr>
          <p:cNvSpPr>
            <a:spLocks noGrp="1"/>
          </p:cNvSpPr>
          <p:nvPr>
            <p:ph type="pic" sz="quarter" idx="16"/>
          </p:nvPr>
        </p:nvSpPr>
        <p:spPr>
          <a:xfrm>
            <a:off x="2779639" y="3522832"/>
            <a:ext cx="5247592" cy="2761207"/>
          </a:xfrm>
        </p:spPr>
        <p:txBody>
          <a:bodyPr/>
          <a:lstStyle/>
          <a:p>
            <a:endParaRPr lang="fi-FI" dirty="0"/>
          </a:p>
        </p:txBody>
      </p:sp>
      <p:sp>
        <p:nvSpPr>
          <p:cNvPr id="2" name="Kuva 4">
            <a:extLst>
              <a:ext uri="{FF2B5EF4-FFF2-40B4-BE49-F238E27FC236}">
                <a16:creationId xmlns:a16="http://schemas.microsoft.com/office/drawing/2014/main" id="{1C645263-7006-AAAA-2123-11FF415353D5}"/>
              </a:ext>
              <a:ext uri="{C183D7F6-B498-43B3-948B-1728B52AA6E4}">
                <adec:decorative xmlns:adec="http://schemas.microsoft.com/office/drawing/2017/decorative" val="1"/>
              </a:ext>
            </a:extLst>
          </p:cNvPr>
          <p:cNvSpPr/>
          <p:nvPr userDrawn="1"/>
        </p:nvSpPr>
        <p:spPr>
          <a:xfrm rot="16200000">
            <a:off x="10612530" y="4869338"/>
            <a:ext cx="2999565" cy="977758"/>
          </a:xfrm>
          <a:custGeom>
            <a:avLst/>
            <a:gdLst>
              <a:gd name="connsiteX0" fmla="*/ 230705 w 3390535"/>
              <a:gd name="connsiteY0" fmla="*/ 1424150 h 1424149"/>
              <a:gd name="connsiteX1" fmla="*/ 7319 w 3390535"/>
              <a:gd name="connsiteY1" fmla="*/ 1398134 h 1424149"/>
              <a:gd name="connsiteX2" fmla="*/ 919 w 3390535"/>
              <a:gd name="connsiteY2" fmla="*/ 1382319 h 1424149"/>
              <a:gd name="connsiteX3" fmla="*/ 16737 w 3390535"/>
              <a:gd name="connsiteY3" fmla="*/ 1375921 h 1424149"/>
              <a:gd name="connsiteX4" fmla="*/ 199491 w 3390535"/>
              <a:gd name="connsiteY4" fmla="*/ 1399884 h 1424149"/>
              <a:gd name="connsiteX5" fmla="*/ 446847 w 3390535"/>
              <a:gd name="connsiteY5" fmla="*/ 1382319 h 1424149"/>
              <a:gd name="connsiteX6" fmla="*/ 670837 w 3390535"/>
              <a:gd name="connsiteY6" fmla="*/ 1270710 h 1424149"/>
              <a:gd name="connsiteX7" fmla="*/ 739604 w 3390535"/>
              <a:gd name="connsiteY7" fmla="*/ 1107009 h 1424149"/>
              <a:gd name="connsiteX8" fmla="*/ 778304 w 3390535"/>
              <a:gd name="connsiteY8" fmla="*/ 714054 h 1424149"/>
              <a:gd name="connsiteX9" fmla="*/ 982008 w 3390535"/>
              <a:gd name="connsiteY9" fmla="*/ 244017 h 1424149"/>
              <a:gd name="connsiteX10" fmla="*/ 1501230 w 3390535"/>
              <a:gd name="connsiteY10" fmla="*/ 517 h 1424149"/>
              <a:gd name="connsiteX11" fmla="*/ 1747740 w 3390535"/>
              <a:gd name="connsiteY11" fmla="*/ 181844 h 1424149"/>
              <a:gd name="connsiteX12" fmla="*/ 1759212 w 3390535"/>
              <a:gd name="connsiteY12" fmla="*/ 450877 h 1424149"/>
              <a:gd name="connsiteX13" fmla="*/ 1657178 w 3390535"/>
              <a:gd name="connsiteY13" fmla="*/ 627495 h 1424149"/>
              <a:gd name="connsiteX14" fmla="*/ 1642568 w 3390535"/>
              <a:gd name="connsiteY14" fmla="*/ 811659 h 1424149"/>
              <a:gd name="connsiteX15" fmla="*/ 1708557 w 3390535"/>
              <a:gd name="connsiteY15" fmla="*/ 863993 h 1424149"/>
              <a:gd name="connsiteX16" fmla="*/ 1881893 w 3390535"/>
              <a:gd name="connsiteY16" fmla="*/ 853610 h 1424149"/>
              <a:gd name="connsiteX17" fmla="*/ 1989903 w 3390535"/>
              <a:gd name="connsiteY17" fmla="*/ 754376 h 1424149"/>
              <a:gd name="connsiteX18" fmla="*/ 2083001 w 3390535"/>
              <a:gd name="connsiteY18" fmla="*/ 614457 h 1424149"/>
              <a:gd name="connsiteX19" fmla="*/ 2282056 w 3390535"/>
              <a:gd name="connsiteY19" fmla="*/ 817393 h 1424149"/>
              <a:gd name="connsiteX20" fmla="*/ 2334824 w 3390535"/>
              <a:gd name="connsiteY20" fmla="*/ 959425 h 1424149"/>
              <a:gd name="connsiteX21" fmla="*/ 2445370 w 3390535"/>
              <a:gd name="connsiteY21" fmla="*/ 1003066 h 1424149"/>
              <a:gd name="connsiteX22" fmla="*/ 2497473 w 3390535"/>
              <a:gd name="connsiteY22" fmla="*/ 796327 h 1424149"/>
              <a:gd name="connsiteX23" fmla="*/ 2571855 w 3390535"/>
              <a:gd name="connsiteY23" fmla="*/ 690211 h 1424149"/>
              <a:gd name="connsiteX24" fmla="*/ 2743802 w 3390535"/>
              <a:gd name="connsiteY24" fmla="*/ 797474 h 1424149"/>
              <a:gd name="connsiteX25" fmla="*/ 2817520 w 3390535"/>
              <a:gd name="connsiteY25" fmla="*/ 1103689 h 1424149"/>
              <a:gd name="connsiteX26" fmla="*/ 3246844 w 3390535"/>
              <a:gd name="connsiteY26" fmla="*/ 1348336 h 1424149"/>
              <a:gd name="connsiteX27" fmla="*/ 3378461 w 3390535"/>
              <a:gd name="connsiteY27" fmla="*/ 1344955 h 1424149"/>
              <a:gd name="connsiteX28" fmla="*/ 3390536 w 3390535"/>
              <a:gd name="connsiteY28" fmla="*/ 1357028 h 1424149"/>
              <a:gd name="connsiteX29" fmla="*/ 3378461 w 3390535"/>
              <a:gd name="connsiteY29" fmla="*/ 1369100 h 1424149"/>
              <a:gd name="connsiteX30" fmla="*/ 3288321 w 3390535"/>
              <a:gd name="connsiteY30" fmla="*/ 1371454 h 1424149"/>
              <a:gd name="connsiteX31" fmla="*/ 2880792 w 3390535"/>
              <a:gd name="connsiteY31" fmla="*/ 1282058 h 1424149"/>
              <a:gd name="connsiteX32" fmla="*/ 2746700 w 3390535"/>
              <a:gd name="connsiteY32" fmla="*/ 881196 h 1424149"/>
              <a:gd name="connsiteX33" fmla="*/ 2604216 w 3390535"/>
              <a:gd name="connsiteY33" fmla="*/ 708380 h 1424149"/>
              <a:gd name="connsiteX34" fmla="*/ 2514076 w 3390535"/>
              <a:gd name="connsiteY34" fmla="*/ 862906 h 1424149"/>
              <a:gd name="connsiteX35" fmla="*/ 2350461 w 3390535"/>
              <a:gd name="connsiteY35" fmla="*/ 1004092 h 1424149"/>
              <a:gd name="connsiteX36" fmla="*/ 2278917 w 3390535"/>
              <a:gd name="connsiteY36" fmla="*/ 906004 h 1424149"/>
              <a:gd name="connsiteX37" fmla="*/ 2184612 w 3390535"/>
              <a:gd name="connsiteY37" fmla="*/ 620795 h 1424149"/>
              <a:gd name="connsiteX38" fmla="*/ 2158832 w 3390535"/>
              <a:gd name="connsiteY38" fmla="*/ 605946 h 1424149"/>
              <a:gd name="connsiteX39" fmla="*/ 2127859 w 3390535"/>
              <a:gd name="connsiteY39" fmla="*/ 611861 h 1424149"/>
              <a:gd name="connsiteX40" fmla="*/ 2009646 w 3390535"/>
              <a:gd name="connsiteY40" fmla="*/ 767836 h 1424149"/>
              <a:gd name="connsiteX41" fmla="*/ 1800327 w 3390535"/>
              <a:gd name="connsiteY41" fmla="*/ 900813 h 1424149"/>
              <a:gd name="connsiteX42" fmla="*/ 1637255 w 3390535"/>
              <a:gd name="connsiteY42" fmla="*/ 847453 h 1424149"/>
              <a:gd name="connsiteX43" fmla="*/ 1622946 w 3390535"/>
              <a:gd name="connsiteY43" fmla="*/ 646630 h 1424149"/>
              <a:gd name="connsiteX44" fmla="*/ 1748586 w 3390535"/>
              <a:gd name="connsiteY44" fmla="*/ 403372 h 1424149"/>
              <a:gd name="connsiteX45" fmla="*/ 1644318 w 3390535"/>
              <a:gd name="connsiteY45" fmla="*/ 70477 h 1424149"/>
              <a:gd name="connsiteX46" fmla="*/ 1465066 w 3390535"/>
              <a:gd name="connsiteY46" fmla="*/ 25809 h 1424149"/>
              <a:gd name="connsiteX47" fmla="*/ 1054639 w 3390535"/>
              <a:gd name="connsiteY47" fmla="*/ 205144 h 1424149"/>
              <a:gd name="connsiteX48" fmla="*/ 815615 w 3390535"/>
              <a:gd name="connsiteY48" fmla="*/ 634920 h 1424149"/>
              <a:gd name="connsiteX49" fmla="*/ 780960 w 3390535"/>
              <a:gd name="connsiteY49" fmla="*/ 966668 h 1424149"/>
              <a:gd name="connsiteX50" fmla="*/ 688164 w 3390535"/>
              <a:gd name="connsiteY50" fmla="*/ 1287129 h 1424149"/>
              <a:gd name="connsiteX51" fmla="*/ 230524 w 3390535"/>
              <a:gd name="connsiteY51" fmla="*/ 1423969 h 142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535" h="1424149">
                <a:moveTo>
                  <a:pt x="230705" y="1424150"/>
                </a:moveTo>
                <a:cubicBezTo>
                  <a:pt x="155961" y="1422641"/>
                  <a:pt x="78018" y="1425780"/>
                  <a:pt x="7319" y="1398134"/>
                </a:cubicBezTo>
                <a:cubicBezTo>
                  <a:pt x="1281" y="1395599"/>
                  <a:pt x="-1617" y="1388355"/>
                  <a:pt x="919" y="1382319"/>
                </a:cubicBezTo>
                <a:cubicBezTo>
                  <a:pt x="3515" y="1376283"/>
                  <a:pt x="10639" y="1373386"/>
                  <a:pt x="16737" y="1375921"/>
                </a:cubicBezTo>
                <a:cubicBezTo>
                  <a:pt x="74576" y="1398677"/>
                  <a:pt x="138271" y="1397893"/>
                  <a:pt x="199491" y="1399884"/>
                </a:cubicBezTo>
                <a:cubicBezTo>
                  <a:pt x="282446" y="1401152"/>
                  <a:pt x="366246" y="1399341"/>
                  <a:pt x="446847" y="1382319"/>
                </a:cubicBezTo>
                <a:cubicBezTo>
                  <a:pt x="529077" y="1364271"/>
                  <a:pt x="613118" y="1334090"/>
                  <a:pt x="670837" y="1270710"/>
                </a:cubicBezTo>
                <a:cubicBezTo>
                  <a:pt x="710443" y="1223809"/>
                  <a:pt x="727287" y="1165258"/>
                  <a:pt x="739604" y="1107009"/>
                </a:cubicBezTo>
                <a:cubicBezTo>
                  <a:pt x="762787" y="977292"/>
                  <a:pt x="762968" y="844737"/>
                  <a:pt x="778304" y="714054"/>
                </a:cubicBezTo>
                <a:cubicBezTo>
                  <a:pt x="798469" y="542083"/>
                  <a:pt x="867658" y="374821"/>
                  <a:pt x="982008" y="244017"/>
                </a:cubicBezTo>
                <a:cubicBezTo>
                  <a:pt x="1113504" y="99450"/>
                  <a:pt x="1304167" y="2751"/>
                  <a:pt x="1501230" y="517"/>
                </a:cubicBezTo>
                <a:cubicBezTo>
                  <a:pt x="1621195" y="-7330"/>
                  <a:pt x="1707712" y="75064"/>
                  <a:pt x="1747740" y="181844"/>
                </a:cubicBezTo>
                <a:cubicBezTo>
                  <a:pt x="1777143" y="266713"/>
                  <a:pt x="1793565" y="365102"/>
                  <a:pt x="1759212" y="450877"/>
                </a:cubicBezTo>
                <a:cubicBezTo>
                  <a:pt x="1733552" y="514679"/>
                  <a:pt x="1688271" y="567194"/>
                  <a:pt x="1657178" y="627495"/>
                </a:cubicBezTo>
                <a:cubicBezTo>
                  <a:pt x="1632062" y="683752"/>
                  <a:pt x="1617693" y="753108"/>
                  <a:pt x="1642568" y="811659"/>
                </a:cubicBezTo>
                <a:cubicBezTo>
                  <a:pt x="1654944" y="839003"/>
                  <a:pt x="1681268" y="854516"/>
                  <a:pt x="1708557" y="863993"/>
                </a:cubicBezTo>
                <a:cubicBezTo>
                  <a:pt x="1765249" y="882946"/>
                  <a:pt x="1828340" y="881558"/>
                  <a:pt x="1881893" y="853610"/>
                </a:cubicBezTo>
                <a:cubicBezTo>
                  <a:pt x="1927174" y="831095"/>
                  <a:pt x="1962553" y="796146"/>
                  <a:pt x="1989903" y="754376"/>
                </a:cubicBezTo>
                <a:cubicBezTo>
                  <a:pt x="2020936" y="707837"/>
                  <a:pt x="2041523" y="653511"/>
                  <a:pt x="2083001" y="614457"/>
                </a:cubicBezTo>
                <a:cubicBezTo>
                  <a:pt x="2214920" y="496208"/>
                  <a:pt x="2262978" y="724195"/>
                  <a:pt x="2282056" y="817393"/>
                </a:cubicBezTo>
                <a:cubicBezTo>
                  <a:pt x="2293226" y="866467"/>
                  <a:pt x="2299988" y="920552"/>
                  <a:pt x="2334824" y="959425"/>
                </a:cubicBezTo>
                <a:cubicBezTo>
                  <a:pt x="2360483" y="986768"/>
                  <a:pt x="2407213" y="1014716"/>
                  <a:pt x="2445370" y="1003066"/>
                </a:cubicBezTo>
                <a:cubicBezTo>
                  <a:pt x="2494455" y="972523"/>
                  <a:pt x="2485761" y="850894"/>
                  <a:pt x="2497473" y="796327"/>
                </a:cubicBezTo>
                <a:cubicBezTo>
                  <a:pt x="2502847" y="751237"/>
                  <a:pt x="2525427" y="704155"/>
                  <a:pt x="2571855" y="690211"/>
                </a:cubicBezTo>
                <a:cubicBezTo>
                  <a:pt x="2651127" y="662022"/>
                  <a:pt x="2716573" y="728782"/>
                  <a:pt x="2743802" y="797474"/>
                </a:cubicBezTo>
                <a:cubicBezTo>
                  <a:pt x="2786064" y="894475"/>
                  <a:pt x="2791317" y="1002161"/>
                  <a:pt x="2817520" y="1103689"/>
                </a:cubicBezTo>
                <a:cubicBezTo>
                  <a:pt x="2875962" y="1341273"/>
                  <a:pt x="3034204" y="1353708"/>
                  <a:pt x="3246844" y="1348336"/>
                </a:cubicBezTo>
                <a:cubicBezTo>
                  <a:pt x="3290736" y="1347491"/>
                  <a:pt x="3334569" y="1345981"/>
                  <a:pt x="3378461" y="1344955"/>
                </a:cubicBezTo>
                <a:cubicBezTo>
                  <a:pt x="3385042" y="1344774"/>
                  <a:pt x="3390536" y="1350569"/>
                  <a:pt x="3390536" y="1357028"/>
                </a:cubicBezTo>
                <a:cubicBezTo>
                  <a:pt x="3390536" y="1363486"/>
                  <a:pt x="3385042" y="1368919"/>
                  <a:pt x="3378461" y="1369100"/>
                </a:cubicBezTo>
                <a:cubicBezTo>
                  <a:pt x="3348394" y="1369885"/>
                  <a:pt x="3318388" y="1370669"/>
                  <a:pt x="3288321" y="1371454"/>
                </a:cubicBezTo>
                <a:cubicBezTo>
                  <a:pt x="3150607" y="1372601"/>
                  <a:pt x="2985784" y="1389563"/>
                  <a:pt x="2880792" y="1282058"/>
                </a:cubicBezTo>
                <a:cubicBezTo>
                  <a:pt x="2779966" y="1173890"/>
                  <a:pt x="2783468" y="1016346"/>
                  <a:pt x="2746700" y="881196"/>
                </a:cubicBezTo>
                <a:cubicBezTo>
                  <a:pt x="2728527" y="812383"/>
                  <a:pt x="2690370" y="705181"/>
                  <a:pt x="2604216" y="708380"/>
                </a:cubicBezTo>
                <a:cubicBezTo>
                  <a:pt x="2520597" y="713571"/>
                  <a:pt x="2520536" y="799043"/>
                  <a:pt x="2514076" y="862906"/>
                </a:cubicBezTo>
                <a:cubicBezTo>
                  <a:pt x="2506228" y="972644"/>
                  <a:pt x="2483164" y="1082563"/>
                  <a:pt x="2350461" y="1004092"/>
                </a:cubicBezTo>
                <a:cubicBezTo>
                  <a:pt x="2315142" y="982060"/>
                  <a:pt x="2290207" y="945783"/>
                  <a:pt x="2278917" y="906004"/>
                </a:cubicBezTo>
                <a:cubicBezTo>
                  <a:pt x="2248307" y="811417"/>
                  <a:pt x="2248126" y="701680"/>
                  <a:pt x="2184612" y="620795"/>
                </a:cubicBezTo>
                <a:cubicBezTo>
                  <a:pt x="2176642" y="613371"/>
                  <a:pt x="2169156" y="608300"/>
                  <a:pt x="2158832" y="605946"/>
                </a:cubicBezTo>
                <a:cubicBezTo>
                  <a:pt x="2147179" y="604980"/>
                  <a:pt x="2137217" y="607636"/>
                  <a:pt x="2127859" y="611861"/>
                </a:cubicBezTo>
                <a:cubicBezTo>
                  <a:pt x="2067545" y="644517"/>
                  <a:pt x="2046595" y="714597"/>
                  <a:pt x="2009646" y="767836"/>
                </a:cubicBezTo>
                <a:cubicBezTo>
                  <a:pt x="1963882" y="839908"/>
                  <a:pt x="1886904" y="894777"/>
                  <a:pt x="1800327" y="900813"/>
                </a:cubicBezTo>
                <a:cubicBezTo>
                  <a:pt x="1743212" y="901779"/>
                  <a:pt x="1677887" y="890974"/>
                  <a:pt x="1637255" y="847453"/>
                </a:cubicBezTo>
                <a:cubicBezTo>
                  <a:pt x="1591430" y="791679"/>
                  <a:pt x="1602479" y="710734"/>
                  <a:pt x="1622946" y="646630"/>
                </a:cubicBezTo>
                <a:cubicBezTo>
                  <a:pt x="1654039" y="560071"/>
                  <a:pt x="1728662" y="494579"/>
                  <a:pt x="1748586" y="403372"/>
                </a:cubicBezTo>
                <a:cubicBezTo>
                  <a:pt x="1768026" y="293091"/>
                  <a:pt x="1730594" y="145386"/>
                  <a:pt x="1644318" y="70477"/>
                </a:cubicBezTo>
                <a:cubicBezTo>
                  <a:pt x="1596139" y="26413"/>
                  <a:pt x="1526708" y="20075"/>
                  <a:pt x="1465066" y="25809"/>
                </a:cubicBezTo>
                <a:cubicBezTo>
                  <a:pt x="1312620" y="36734"/>
                  <a:pt x="1168445" y="105909"/>
                  <a:pt x="1054639" y="205144"/>
                </a:cubicBezTo>
                <a:cubicBezTo>
                  <a:pt x="930569" y="316753"/>
                  <a:pt x="850210" y="472728"/>
                  <a:pt x="815615" y="634920"/>
                </a:cubicBezTo>
                <a:cubicBezTo>
                  <a:pt x="793095" y="744054"/>
                  <a:pt x="791767" y="856025"/>
                  <a:pt x="780960" y="966668"/>
                </a:cubicBezTo>
                <a:cubicBezTo>
                  <a:pt x="770878" y="1076889"/>
                  <a:pt x="761640" y="1198518"/>
                  <a:pt x="688164" y="1287129"/>
                </a:cubicBezTo>
                <a:cubicBezTo>
                  <a:pt x="572366" y="1407852"/>
                  <a:pt x="389128" y="1424090"/>
                  <a:pt x="230524" y="1423969"/>
                </a:cubicBezTo>
                <a:close/>
              </a:path>
            </a:pathLst>
          </a:custGeom>
          <a:solidFill>
            <a:schemeClr val="accent1"/>
          </a:solidFill>
          <a:ln w="6034" cap="flat">
            <a:noFill/>
            <a:prstDash val="solid"/>
            <a:miter/>
          </a:ln>
        </p:spPr>
        <p:txBody>
          <a:bodyPr rtlCol="0" anchor="ctr"/>
          <a:lstStyle/>
          <a:p>
            <a:endParaRPr lang="fi-FI"/>
          </a:p>
        </p:txBody>
      </p:sp>
      <p:sp>
        <p:nvSpPr>
          <p:cNvPr id="4" name="Tekstin paikkamerkki 3">
            <a:extLst>
              <a:ext uri="{FF2B5EF4-FFF2-40B4-BE49-F238E27FC236}">
                <a16:creationId xmlns:a16="http://schemas.microsoft.com/office/drawing/2014/main" id="{28E39924-4BCC-540C-8CC6-2BF4C9E0F7CF}"/>
              </a:ext>
            </a:extLst>
          </p:cNvPr>
          <p:cNvSpPr>
            <a:spLocks noGrp="1"/>
          </p:cNvSpPr>
          <p:nvPr>
            <p:ph type="body" sz="quarter" idx="17"/>
          </p:nvPr>
        </p:nvSpPr>
        <p:spPr>
          <a:xfrm>
            <a:off x="590550" y="574675"/>
            <a:ext cx="2028825" cy="5708650"/>
          </a:xfrm>
        </p:spPr>
        <p:txBody>
          <a:bodyPr>
            <a:normAutofit/>
          </a:bodyPr>
          <a:lstStyle>
            <a:lvl1pPr marL="0" indent="0">
              <a:buNone/>
              <a:defRPr sz="2400"/>
            </a:lvl1pPr>
          </a:lstStyle>
          <a:p>
            <a:pPr lvl="0"/>
            <a:r>
              <a:rPr lang="fi-FI" dirty="0"/>
              <a:t>Muokkaa tekstin perustyylejä napsauttamalla</a:t>
            </a:r>
          </a:p>
        </p:txBody>
      </p:sp>
    </p:spTree>
    <p:extLst>
      <p:ext uri="{BB962C8B-B14F-4D97-AF65-F5344CB8AC3E}">
        <p14:creationId xmlns:p14="http://schemas.microsoft.com/office/powerpoint/2010/main" val="32420129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valokuvalla pysty valkoinen logoalue">
    <p:bg>
      <p:bgPr>
        <a:solidFill>
          <a:schemeClr val="bg1">
            <a:lumMod val="95000"/>
          </a:schemeClr>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E1560EF4-D4C7-E928-48F0-0065502720D3}"/>
              </a:ext>
            </a:extLst>
          </p:cNvPr>
          <p:cNvSpPr/>
          <p:nvPr userDrawn="1"/>
        </p:nvSpPr>
        <p:spPr>
          <a:xfrm>
            <a:off x="0" y="5397729"/>
            <a:ext cx="12192000" cy="146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descr="Otsikkopaikka">
            <a:extLst>
              <a:ext uri="{FF2B5EF4-FFF2-40B4-BE49-F238E27FC236}">
                <a16:creationId xmlns:a16="http://schemas.microsoft.com/office/drawing/2014/main" id="{3BA69F95-283F-D8F1-8CAB-D440D8462CC4}"/>
              </a:ext>
            </a:extLst>
          </p:cNvPr>
          <p:cNvSpPr>
            <a:spLocks noGrp="1"/>
          </p:cNvSpPr>
          <p:nvPr>
            <p:ph type="title"/>
          </p:nvPr>
        </p:nvSpPr>
        <p:spPr>
          <a:xfrm>
            <a:off x="2505075" y="1952625"/>
            <a:ext cx="7181851" cy="2214421"/>
          </a:xfrm>
        </p:spPr>
        <p:txBody>
          <a:bodyPr anchor="b" anchorCtr="0">
            <a:normAutofit/>
          </a:bodyPr>
          <a:lstStyle>
            <a:lvl1pPr>
              <a:defRPr sz="4800">
                <a:solidFill>
                  <a:schemeClr val="accent6"/>
                </a:solidFill>
              </a:defRPr>
            </a:lvl1pPr>
          </a:lstStyle>
          <a:p>
            <a:r>
              <a:rPr lang="fi-FI"/>
              <a:t>Muokkaa ots. perustyyl. napsautt.</a:t>
            </a:r>
            <a:endParaRPr lang="fi-FI" dirty="0"/>
          </a:p>
        </p:txBody>
      </p:sp>
      <p:sp>
        <p:nvSpPr>
          <p:cNvPr id="4" name="Tekstin paikkamerkki 3" descr="Alaotsikkopaikka">
            <a:extLst>
              <a:ext uri="{FF2B5EF4-FFF2-40B4-BE49-F238E27FC236}">
                <a16:creationId xmlns:a16="http://schemas.microsoft.com/office/drawing/2014/main" id="{DFCA20BF-AE4E-FA79-0988-69CBFA399BC3}"/>
              </a:ext>
            </a:extLst>
          </p:cNvPr>
          <p:cNvSpPr>
            <a:spLocks noGrp="1"/>
          </p:cNvSpPr>
          <p:nvPr>
            <p:ph type="body" sz="quarter" idx="10"/>
          </p:nvPr>
        </p:nvSpPr>
        <p:spPr>
          <a:xfrm>
            <a:off x="2505075" y="4287555"/>
            <a:ext cx="7181851" cy="914400"/>
          </a:xfrm>
          <a:prstGeom prst="rect">
            <a:avLst/>
          </a:prstGeom>
        </p:spPr>
        <p:txBody>
          <a:bodyPr/>
          <a:lstStyle>
            <a:lvl1pPr marL="0" indent="0" algn="ctr">
              <a:buNone/>
              <a:defRPr>
                <a:solidFill>
                  <a:schemeClr val="accent6"/>
                </a:solidFill>
              </a:defRPr>
            </a:lvl1pPr>
          </a:lstStyle>
          <a:p>
            <a:pPr lvl="0"/>
            <a:r>
              <a:rPr lang="fi-FI"/>
              <a:t>Muokkaa tekstin perustyylejä napsauttamalla</a:t>
            </a:r>
          </a:p>
        </p:txBody>
      </p:sp>
      <p:pic>
        <p:nvPicPr>
          <p:cNvPr id="8" name="Kuva 7">
            <a:extLst>
              <a:ext uri="{FF2B5EF4-FFF2-40B4-BE49-F238E27FC236}">
                <a16:creationId xmlns:a16="http://schemas.microsoft.com/office/drawing/2014/main" id="{3FE7B150-35F7-8420-5681-3845BBECBE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984522" flipV="1">
            <a:off x="-212242" y="388388"/>
            <a:ext cx="4240392" cy="2250855"/>
          </a:xfrm>
          <a:prstGeom prst="rect">
            <a:avLst/>
          </a:prstGeom>
        </p:spPr>
      </p:pic>
      <p:sp>
        <p:nvSpPr>
          <p:cNvPr id="10" name="Kuvan paikkamerkki 14" descr="Pyöreäreunainen kuvapaikka oikeassa yläkulmassa">
            <a:extLst>
              <a:ext uri="{FF2B5EF4-FFF2-40B4-BE49-F238E27FC236}">
                <a16:creationId xmlns:a16="http://schemas.microsoft.com/office/drawing/2014/main" id="{DE09B121-DF4D-31F7-0AAF-ED79569D3416}"/>
              </a:ext>
            </a:extLst>
          </p:cNvPr>
          <p:cNvSpPr>
            <a:spLocks noGrp="1"/>
          </p:cNvSpPr>
          <p:nvPr>
            <p:ph type="pic" sz="quarter" idx="17"/>
          </p:nvPr>
        </p:nvSpPr>
        <p:spPr>
          <a:xfrm>
            <a:off x="8537839" y="-315818"/>
            <a:ext cx="4486333" cy="5434702"/>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977680"/>
              <a:gd name="connsiteX1" fmla="*/ 3228066 w 5011488"/>
              <a:gd name="connsiteY1" fmla="*/ 3966341 h 3977680"/>
              <a:gd name="connsiteX2" fmla="*/ 86971 w 5011488"/>
              <a:gd name="connsiteY2" fmla="*/ 2310572 h 3977680"/>
              <a:gd name="connsiteX3" fmla="*/ 411018 w 5011488"/>
              <a:gd name="connsiteY3" fmla="*/ 755221 h 3977680"/>
              <a:gd name="connsiteX4" fmla="*/ 1888476 w 5011488"/>
              <a:gd name="connsiteY4" fmla="*/ 604602 h 3977680"/>
              <a:gd name="connsiteX5" fmla="*/ 3785618 w 5011488"/>
              <a:gd name="connsiteY5" fmla="*/ 50746 h 3977680"/>
              <a:gd name="connsiteX6" fmla="*/ 5000166 w 5011488"/>
              <a:gd name="connsiteY6" fmla="*/ 1573593 h 3977680"/>
              <a:gd name="connsiteX7" fmla="*/ 4280699 w 5011488"/>
              <a:gd name="connsiteY7" fmla="*/ 2923749 h 3977680"/>
              <a:gd name="connsiteX0" fmla="*/ 3939505 w 5006664"/>
              <a:gd name="connsiteY0" fmla="*/ 2732681 h 3970855"/>
              <a:gd name="connsiteX1" fmla="*/ 3228066 w 5006664"/>
              <a:gd name="connsiteY1" fmla="*/ 3966341 h 3970855"/>
              <a:gd name="connsiteX2" fmla="*/ 86971 w 5006664"/>
              <a:gd name="connsiteY2" fmla="*/ 2310572 h 3970855"/>
              <a:gd name="connsiteX3" fmla="*/ 411018 w 5006664"/>
              <a:gd name="connsiteY3" fmla="*/ 755221 h 3970855"/>
              <a:gd name="connsiteX4" fmla="*/ 1888476 w 5006664"/>
              <a:gd name="connsiteY4" fmla="*/ 604602 h 3970855"/>
              <a:gd name="connsiteX5" fmla="*/ 3785618 w 5006664"/>
              <a:gd name="connsiteY5" fmla="*/ 50746 h 3970855"/>
              <a:gd name="connsiteX6" fmla="*/ 5000166 w 5006664"/>
              <a:gd name="connsiteY6" fmla="*/ 1573593 h 3970855"/>
              <a:gd name="connsiteX7" fmla="*/ 3939505 w 5006664"/>
              <a:gd name="connsiteY7" fmla="*/ 2732681 h 3970855"/>
              <a:gd name="connsiteX0" fmla="*/ 3756494 w 4823653"/>
              <a:gd name="connsiteY0" fmla="*/ 2732681 h 3970077"/>
              <a:gd name="connsiteX1" fmla="*/ 3045055 w 4823653"/>
              <a:gd name="connsiteY1" fmla="*/ 3966341 h 3970077"/>
              <a:gd name="connsiteX2" fmla="*/ 163267 w 4823653"/>
              <a:gd name="connsiteY2" fmla="*/ 2351515 h 3970077"/>
              <a:gd name="connsiteX3" fmla="*/ 228007 w 4823653"/>
              <a:gd name="connsiteY3" fmla="*/ 755221 h 3970077"/>
              <a:gd name="connsiteX4" fmla="*/ 1705465 w 4823653"/>
              <a:gd name="connsiteY4" fmla="*/ 604602 h 3970077"/>
              <a:gd name="connsiteX5" fmla="*/ 3602607 w 4823653"/>
              <a:gd name="connsiteY5" fmla="*/ 50746 h 3970077"/>
              <a:gd name="connsiteX6" fmla="*/ 4817155 w 4823653"/>
              <a:gd name="connsiteY6" fmla="*/ 1573593 h 3970077"/>
              <a:gd name="connsiteX7" fmla="*/ 3756494 w 4823653"/>
              <a:gd name="connsiteY7" fmla="*/ 2732681 h 3970077"/>
              <a:gd name="connsiteX0" fmla="*/ 3741206 w 4808365"/>
              <a:gd name="connsiteY0" fmla="*/ 2732681 h 3966498"/>
              <a:gd name="connsiteX1" fmla="*/ 3029767 w 4808365"/>
              <a:gd name="connsiteY1" fmla="*/ 3966341 h 3966498"/>
              <a:gd name="connsiteX2" fmla="*/ 1253448 w 4808365"/>
              <a:gd name="connsiteY2" fmla="*/ 2815539 h 3966498"/>
              <a:gd name="connsiteX3" fmla="*/ 147979 w 4808365"/>
              <a:gd name="connsiteY3" fmla="*/ 2351515 h 3966498"/>
              <a:gd name="connsiteX4" fmla="*/ 212719 w 4808365"/>
              <a:gd name="connsiteY4" fmla="*/ 755221 h 3966498"/>
              <a:gd name="connsiteX5" fmla="*/ 1690177 w 4808365"/>
              <a:gd name="connsiteY5" fmla="*/ 604602 h 3966498"/>
              <a:gd name="connsiteX6" fmla="*/ 3587319 w 4808365"/>
              <a:gd name="connsiteY6" fmla="*/ 50746 h 3966498"/>
              <a:gd name="connsiteX7" fmla="*/ 4801867 w 4808365"/>
              <a:gd name="connsiteY7" fmla="*/ 1573593 h 3966498"/>
              <a:gd name="connsiteX8" fmla="*/ 3741206 w 4808365"/>
              <a:gd name="connsiteY8" fmla="*/ 2732681 h 3966498"/>
              <a:gd name="connsiteX0" fmla="*/ 3741206 w 4808365"/>
              <a:gd name="connsiteY0" fmla="*/ 2732681 h 3584476"/>
              <a:gd name="connsiteX1" fmla="*/ 2934233 w 4808365"/>
              <a:gd name="connsiteY1" fmla="*/ 3584203 h 3584476"/>
              <a:gd name="connsiteX2" fmla="*/ 1253448 w 4808365"/>
              <a:gd name="connsiteY2" fmla="*/ 2815539 h 3584476"/>
              <a:gd name="connsiteX3" fmla="*/ 147979 w 4808365"/>
              <a:gd name="connsiteY3" fmla="*/ 2351515 h 3584476"/>
              <a:gd name="connsiteX4" fmla="*/ 212719 w 4808365"/>
              <a:gd name="connsiteY4" fmla="*/ 755221 h 3584476"/>
              <a:gd name="connsiteX5" fmla="*/ 1690177 w 4808365"/>
              <a:gd name="connsiteY5" fmla="*/ 604602 h 3584476"/>
              <a:gd name="connsiteX6" fmla="*/ 3587319 w 4808365"/>
              <a:gd name="connsiteY6" fmla="*/ 50746 h 3584476"/>
              <a:gd name="connsiteX7" fmla="*/ 4801867 w 4808365"/>
              <a:gd name="connsiteY7" fmla="*/ 1573593 h 3584476"/>
              <a:gd name="connsiteX8" fmla="*/ 3741206 w 4808365"/>
              <a:gd name="connsiteY8" fmla="*/ 2732681 h 3584476"/>
              <a:gd name="connsiteX0" fmla="*/ 3741206 w 4807642"/>
              <a:gd name="connsiteY0" fmla="*/ 2732681 h 3584476"/>
              <a:gd name="connsiteX1" fmla="*/ 2934233 w 4807642"/>
              <a:gd name="connsiteY1" fmla="*/ 3584203 h 3584476"/>
              <a:gd name="connsiteX2" fmla="*/ 1253448 w 4807642"/>
              <a:gd name="connsiteY2" fmla="*/ 2815539 h 3584476"/>
              <a:gd name="connsiteX3" fmla="*/ 147979 w 4807642"/>
              <a:gd name="connsiteY3" fmla="*/ 2351515 h 3584476"/>
              <a:gd name="connsiteX4" fmla="*/ 212719 w 4807642"/>
              <a:gd name="connsiteY4" fmla="*/ 755221 h 3584476"/>
              <a:gd name="connsiteX5" fmla="*/ 1690177 w 4807642"/>
              <a:gd name="connsiteY5" fmla="*/ 604602 h 3584476"/>
              <a:gd name="connsiteX6" fmla="*/ 3587319 w 4807642"/>
              <a:gd name="connsiteY6" fmla="*/ 50746 h 3584476"/>
              <a:gd name="connsiteX7" fmla="*/ 4801867 w 4807642"/>
              <a:gd name="connsiteY7" fmla="*/ 1573593 h 3584476"/>
              <a:gd name="connsiteX8" fmla="*/ 4174069 w 4807642"/>
              <a:gd name="connsiteY8" fmla="*/ 2433402 h 3584476"/>
              <a:gd name="connsiteX9" fmla="*/ 3741206 w 4807642"/>
              <a:gd name="connsiteY9" fmla="*/ 2732681 h 3584476"/>
              <a:gd name="connsiteX0" fmla="*/ 3741206 w 4807642"/>
              <a:gd name="connsiteY0" fmla="*/ 2732681 h 3508507"/>
              <a:gd name="connsiteX1" fmla="*/ 2791080 w 4807642"/>
              <a:gd name="connsiteY1" fmla="*/ 3508188 h 3508507"/>
              <a:gd name="connsiteX2" fmla="*/ 1253448 w 4807642"/>
              <a:gd name="connsiteY2" fmla="*/ 2815539 h 3508507"/>
              <a:gd name="connsiteX3" fmla="*/ 147979 w 4807642"/>
              <a:gd name="connsiteY3" fmla="*/ 2351515 h 3508507"/>
              <a:gd name="connsiteX4" fmla="*/ 212719 w 4807642"/>
              <a:gd name="connsiteY4" fmla="*/ 755221 h 3508507"/>
              <a:gd name="connsiteX5" fmla="*/ 1690177 w 4807642"/>
              <a:gd name="connsiteY5" fmla="*/ 604602 h 3508507"/>
              <a:gd name="connsiteX6" fmla="*/ 3587319 w 4807642"/>
              <a:gd name="connsiteY6" fmla="*/ 50746 h 3508507"/>
              <a:gd name="connsiteX7" fmla="*/ 4801867 w 4807642"/>
              <a:gd name="connsiteY7" fmla="*/ 1573593 h 3508507"/>
              <a:gd name="connsiteX8" fmla="*/ 4174069 w 4807642"/>
              <a:gd name="connsiteY8" fmla="*/ 2433402 h 3508507"/>
              <a:gd name="connsiteX9" fmla="*/ 3741206 w 4807642"/>
              <a:gd name="connsiteY9" fmla="*/ 2732681 h 3508507"/>
              <a:gd name="connsiteX0" fmla="*/ 3540732 w 4807993"/>
              <a:gd name="connsiteY0" fmla="*/ 2823399 h 3508196"/>
              <a:gd name="connsiteX1" fmla="*/ 2791080 w 4807993"/>
              <a:gd name="connsiteY1" fmla="*/ 3508188 h 3508196"/>
              <a:gd name="connsiteX2" fmla="*/ 1253448 w 4807993"/>
              <a:gd name="connsiteY2" fmla="*/ 2815539 h 3508196"/>
              <a:gd name="connsiteX3" fmla="*/ 147979 w 4807993"/>
              <a:gd name="connsiteY3" fmla="*/ 2351515 h 3508196"/>
              <a:gd name="connsiteX4" fmla="*/ 212719 w 4807993"/>
              <a:gd name="connsiteY4" fmla="*/ 755221 h 3508196"/>
              <a:gd name="connsiteX5" fmla="*/ 1690177 w 4807993"/>
              <a:gd name="connsiteY5" fmla="*/ 604602 h 3508196"/>
              <a:gd name="connsiteX6" fmla="*/ 3587319 w 4807993"/>
              <a:gd name="connsiteY6" fmla="*/ 50746 h 3508196"/>
              <a:gd name="connsiteX7" fmla="*/ 4801867 w 4807993"/>
              <a:gd name="connsiteY7" fmla="*/ 1573593 h 3508196"/>
              <a:gd name="connsiteX8" fmla="*/ 4174069 w 4807993"/>
              <a:gd name="connsiteY8" fmla="*/ 2433402 h 3508196"/>
              <a:gd name="connsiteX9" fmla="*/ 3540732 w 4807993"/>
              <a:gd name="connsiteY9" fmla="*/ 2823399 h 3508196"/>
              <a:gd name="connsiteX0" fmla="*/ 3540732 w 4765473"/>
              <a:gd name="connsiteY0" fmla="*/ 2823399 h 3508196"/>
              <a:gd name="connsiteX1" fmla="*/ 2791080 w 4765473"/>
              <a:gd name="connsiteY1" fmla="*/ 3508188 h 3508196"/>
              <a:gd name="connsiteX2" fmla="*/ 1253448 w 4765473"/>
              <a:gd name="connsiteY2" fmla="*/ 2815539 h 3508196"/>
              <a:gd name="connsiteX3" fmla="*/ 147979 w 4765473"/>
              <a:gd name="connsiteY3" fmla="*/ 2351515 h 3508196"/>
              <a:gd name="connsiteX4" fmla="*/ 212719 w 4765473"/>
              <a:gd name="connsiteY4" fmla="*/ 755221 h 3508196"/>
              <a:gd name="connsiteX5" fmla="*/ 1690177 w 4765473"/>
              <a:gd name="connsiteY5" fmla="*/ 604602 h 3508196"/>
              <a:gd name="connsiteX6" fmla="*/ 3587319 w 4765473"/>
              <a:gd name="connsiteY6" fmla="*/ 50746 h 3508196"/>
              <a:gd name="connsiteX7" fmla="*/ 4758908 w 4765473"/>
              <a:gd name="connsiteY7" fmla="*/ 1197764 h 3508196"/>
              <a:gd name="connsiteX8" fmla="*/ 4174069 w 4765473"/>
              <a:gd name="connsiteY8" fmla="*/ 2433402 h 3508196"/>
              <a:gd name="connsiteX9" fmla="*/ 3540732 w 4765473"/>
              <a:gd name="connsiteY9" fmla="*/ 2823399 h 3508196"/>
              <a:gd name="connsiteX0" fmla="*/ 3651177 w 4875918"/>
              <a:gd name="connsiteY0" fmla="*/ 2823399 h 3508196"/>
              <a:gd name="connsiteX1" fmla="*/ 2901525 w 4875918"/>
              <a:gd name="connsiteY1" fmla="*/ 3508188 h 3508196"/>
              <a:gd name="connsiteX2" fmla="*/ 1363893 w 4875918"/>
              <a:gd name="connsiteY2" fmla="*/ 2815539 h 3508196"/>
              <a:gd name="connsiteX3" fmla="*/ 86589 w 4875918"/>
              <a:gd name="connsiteY3" fmla="*/ 2338555 h 3508196"/>
              <a:gd name="connsiteX4" fmla="*/ 323164 w 4875918"/>
              <a:gd name="connsiteY4" fmla="*/ 755221 h 3508196"/>
              <a:gd name="connsiteX5" fmla="*/ 1800622 w 4875918"/>
              <a:gd name="connsiteY5" fmla="*/ 604602 h 3508196"/>
              <a:gd name="connsiteX6" fmla="*/ 3697764 w 4875918"/>
              <a:gd name="connsiteY6" fmla="*/ 50746 h 3508196"/>
              <a:gd name="connsiteX7" fmla="*/ 4869353 w 4875918"/>
              <a:gd name="connsiteY7" fmla="*/ 1197764 h 3508196"/>
              <a:gd name="connsiteX8" fmla="*/ 4284514 w 4875918"/>
              <a:gd name="connsiteY8" fmla="*/ 2433402 h 3508196"/>
              <a:gd name="connsiteX9" fmla="*/ 3651177 w 4875918"/>
              <a:gd name="connsiteY9" fmla="*/ 2823399 h 3508196"/>
              <a:gd name="connsiteX0" fmla="*/ 3651177 w 4875918"/>
              <a:gd name="connsiteY0" fmla="*/ 2823399 h 3469320"/>
              <a:gd name="connsiteX1" fmla="*/ 2586493 w 4875918"/>
              <a:gd name="connsiteY1" fmla="*/ 3469309 h 3469320"/>
              <a:gd name="connsiteX2" fmla="*/ 1363893 w 4875918"/>
              <a:gd name="connsiteY2" fmla="*/ 2815539 h 3469320"/>
              <a:gd name="connsiteX3" fmla="*/ 86589 w 4875918"/>
              <a:gd name="connsiteY3" fmla="*/ 2338555 h 3469320"/>
              <a:gd name="connsiteX4" fmla="*/ 323164 w 4875918"/>
              <a:gd name="connsiteY4" fmla="*/ 755221 h 3469320"/>
              <a:gd name="connsiteX5" fmla="*/ 1800622 w 4875918"/>
              <a:gd name="connsiteY5" fmla="*/ 604602 h 3469320"/>
              <a:gd name="connsiteX6" fmla="*/ 3697764 w 4875918"/>
              <a:gd name="connsiteY6" fmla="*/ 50746 h 3469320"/>
              <a:gd name="connsiteX7" fmla="*/ 4869353 w 4875918"/>
              <a:gd name="connsiteY7" fmla="*/ 1197764 h 3469320"/>
              <a:gd name="connsiteX8" fmla="*/ 4284514 w 4875918"/>
              <a:gd name="connsiteY8" fmla="*/ 2433402 h 3469320"/>
              <a:gd name="connsiteX9" fmla="*/ 3651177 w 4875918"/>
              <a:gd name="connsiteY9" fmla="*/ 2823399 h 3469320"/>
              <a:gd name="connsiteX0" fmla="*/ 3550940 w 4876138"/>
              <a:gd name="connsiteY0" fmla="*/ 2784520 h 3469351"/>
              <a:gd name="connsiteX1" fmla="*/ 2586493 w 4876138"/>
              <a:gd name="connsiteY1" fmla="*/ 3469309 h 3469351"/>
              <a:gd name="connsiteX2" fmla="*/ 1363893 w 4876138"/>
              <a:gd name="connsiteY2" fmla="*/ 2815539 h 3469351"/>
              <a:gd name="connsiteX3" fmla="*/ 86589 w 4876138"/>
              <a:gd name="connsiteY3" fmla="*/ 2338555 h 3469351"/>
              <a:gd name="connsiteX4" fmla="*/ 323164 w 4876138"/>
              <a:gd name="connsiteY4" fmla="*/ 755221 h 3469351"/>
              <a:gd name="connsiteX5" fmla="*/ 1800622 w 4876138"/>
              <a:gd name="connsiteY5" fmla="*/ 604602 h 3469351"/>
              <a:gd name="connsiteX6" fmla="*/ 3697764 w 4876138"/>
              <a:gd name="connsiteY6" fmla="*/ 50746 h 3469351"/>
              <a:gd name="connsiteX7" fmla="*/ 4869353 w 4876138"/>
              <a:gd name="connsiteY7" fmla="*/ 1197764 h 3469351"/>
              <a:gd name="connsiteX8" fmla="*/ 4284514 w 4876138"/>
              <a:gd name="connsiteY8" fmla="*/ 2433402 h 3469351"/>
              <a:gd name="connsiteX9" fmla="*/ 3550940 w 4876138"/>
              <a:gd name="connsiteY9" fmla="*/ 2784520 h 3469351"/>
              <a:gd name="connsiteX0" fmla="*/ 3318196 w 4643394"/>
              <a:gd name="connsiteY0" fmla="*/ 2784520 h 3469355"/>
              <a:gd name="connsiteX1" fmla="*/ 2353749 w 4643394"/>
              <a:gd name="connsiteY1" fmla="*/ 3469309 h 3469355"/>
              <a:gd name="connsiteX2" fmla="*/ 1131149 w 4643394"/>
              <a:gd name="connsiteY2" fmla="*/ 2815539 h 3469355"/>
              <a:gd name="connsiteX3" fmla="*/ 276835 w 4643394"/>
              <a:gd name="connsiteY3" fmla="*/ 2087619 h 3469355"/>
              <a:gd name="connsiteX4" fmla="*/ 90420 w 4643394"/>
              <a:gd name="connsiteY4" fmla="*/ 755221 h 3469355"/>
              <a:gd name="connsiteX5" fmla="*/ 1567878 w 4643394"/>
              <a:gd name="connsiteY5" fmla="*/ 604602 h 3469355"/>
              <a:gd name="connsiteX6" fmla="*/ 3465020 w 4643394"/>
              <a:gd name="connsiteY6" fmla="*/ 50746 h 3469355"/>
              <a:gd name="connsiteX7" fmla="*/ 4636609 w 4643394"/>
              <a:gd name="connsiteY7" fmla="*/ 1197764 h 3469355"/>
              <a:gd name="connsiteX8" fmla="*/ 4051770 w 4643394"/>
              <a:gd name="connsiteY8" fmla="*/ 2433402 h 3469355"/>
              <a:gd name="connsiteX9" fmla="*/ 3318196 w 4643394"/>
              <a:gd name="connsiteY9" fmla="*/ 2784520 h 3469355"/>
              <a:gd name="connsiteX0" fmla="*/ 3045044 w 4370242"/>
              <a:gd name="connsiteY0" fmla="*/ 2784105 h 3468940"/>
              <a:gd name="connsiteX1" fmla="*/ 2080597 w 4370242"/>
              <a:gd name="connsiteY1" fmla="*/ 3468894 h 3468940"/>
              <a:gd name="connsiteX2" fmla="*/ 857997 w 4370242"/>
              <a:gd name="connsiteY2" fmla="*/ 2815124 h 3468940"/>
              <a:gd name="connsiteX3" fmla="*/ 3683 w 4370242"/>
              <a:gd name="connsiteY3" fmla="*/ 2087204 h 3468940"/>
              <a:gd name="connsiteX4" fmla="*/ 578651 w 4370242"/>
              <a:gd name="connsiteY4" fmla="*/ 709996 h 3468940"/>
              <a:gd name="connsiteX5" fmla="*/ 1294726 w 4370242"/>
              <a:gd name="connsiteY5" fmla="*/ 604187 h 3468940"/>
              <a:gd name="connsiteX6" fmla="*/ 3191868 w 4370242"/>
              <a:gd name="connsiteY6" fmla="*/ 50331 h 3468940"/>
              <a:gd name="connsiteX7" fmla="*/ 4363457 w 4370242"/>
              <a:gd name="connsiteY7" fmla="*/ 1197349 h 3468940"/>
              <a:gd name="connsiteX8" fmla="*/ 3778618 w 4370242"/>
              <a:gd name="connsiteY8" fmla="*/ 2432987 h 3468940"/>
              <a:gd name="connsiteX9" fmla="*/ 3045044 w 4370242"/>
              <a:gd name="connsiteY9" fmla="*/ 2784105 h 3468940"/>
              <a:gd name="connsiteX0" fmla="*/ 3045044 w 4370242"/>
              <a:gd name="connsiteY0" fmla="*/ 2784105 h 3988713"/>
              <a:gd name="connsiteX1" fmla="*/ 2099396 w 4370242"/>
              <a:gd name="connsiteY1" fmla="*/ 3988690 h 3988713"/>
              <a:gd name="connsiteX2" fmla="*/ 857997 w 4370242"/>
              <a:gd name="connsiteY2" fmla="*/ 2815124 h 3988713"/>
              <a:gd name="connsiteX3" fmla="*/ 3683 w 4370242"/>
              <a:gd name="connsiteY3" fmla="*/ 2087204 h 3988713"/>
              <a:gd name="connsiteX4" fmla="*/ 578651 w 4370242"/>
              <a:gd name="connsiteY4" fmla="*/ 709996 h 3988713"/>
              <a:gd name="connsiteX5" fmla="*/ 1294726 w 4370242"/>
              <a:gd name="connsiteY5" fmla="*/ 604187 h 3988713"/>
              <a:gd name="connsiteX6" fmla="*/ 3191868 w 4370242"/>
              <a:gd name="connsiteY6" fmla="*/ 50331 h 3988713"/>
              <a:gd name="connsiteX7" fmla="*/ 4363457 w 4370242"/>
              <a:gd name="connsiteY7" fmla="*/ 1197349 h 3988713"/>
              <a:gd name="connsiteX8" fmla="*/ 3778618 w 4370242"/>
              <a:gd name="connsiteY8" fmla="*/ 2432987 h 3988713"/>
              <a:gd name="connsiteX9" fmla="*/ 3045044 w 4370242"/>
              <a:gd name="connsiteY9" fmla="*/ 2784105 h 3988713"/>
              <a:gd name="connsiteX0" fmla="*/ 3562032 w 4369238"/>
              <a:gd name="connsiteY0" fmla="*/ 3725116 h 4117922"/>
              <a:gd name="connsiteX1" fmla="*/ 2099396 w 4369238"/>
              <a:gd name="connsiteY1" fmla="*/ 3988690 h 4117922"/>
              <a:gd name="connsiteX2" fmla="*/ 857997 w 4369238"/>
              <a:gd name="connsiteY2" fmla="*/ 2815124 h 4117922"/>
              <a:gd name="connsiteX3" fmla="*/ 3683 w 4369238"/>
              <a:gd name="connsiteY3" fmla="*/ 2087204 h 4117922"/>
              <a:gd name="connsiteX4" fmla="*/ 578651 w 4369238"/>
              <a:gd name="connsiteY4" fmla="*/ 709996 h 4117922"/>
              <a:gd name="connsiteX5" fmla="*/ 1294726 w 4369238"/>
              <a:gd name="connsiteY5" fmla="*/ 604187 h 4117922"/>
              <a:gd name="connsiteX6" fmla="*/ 3191868 w 4369238"/>
              <a:gd name="connsiteY6" fmla="*/ 50331 h 4117922"/>
              <a:gd name="connsiteX7" fmla="*/ 4363457 w 4369238"/>
              <a:gd name="connsiteY7" fmla="*/ 1197349 h 4117922"/>
              <a:gd name="connsiteX8" fmla="*/ 3778618 w 4369238"/>
              <a:gd name="connsiteY8" fmla="*/ 2432987 h 4117922"/>
              <a:gd name="connsiteX9" fmla="*/ 3562032 w 4369238"/>
              <a:gd name="connsiteY9" fmla="*/ 3725116 h 4117922"/>
              <a:gd name="connsiteX0" fmla="*/ 3651095 w 4458301"/>
              <a:gd name="connsiteY0" fmla="*/ 3725116 h 4117922"/>
              <a:gd name="connsiteX1" fmla="*/ 2188459 w 4458301"/>
              <a:gd name="connsiteY1" fmla="*/ 3988690 h 4117922"/>
              <a:gd name="connsiteX2" fmla="*/ 947060 w 4458301"/>
              <a:gd name="connsiteY2" fmla="*/ 2815124 h 4117922"/>
              <a:gd name="connsiteX3" fmla="*/ 92746 w 4458301"/>
              <a:gd name="connsiteY3" fmla="*/ 2087204 h 4117922"/>
              <a:gd name="connsiteX4" fmla="*/ 87622 w 4458301"/>
              <a:gd name="connsiteY4" fmla="*/ 1126071 h 4117922"/>
              <a:gd name="connsiteX5" fmla="*/ 667714 w 4458301"/>
              <a:gd name="connsiteY5" fmla="*/ 709996 h 4117922"/>
              <a:gd name="connsiteX6" fmla="*/ 1383789 w 4458301"/>
              <a:gd name="connsiteY6" fmla="*/ 604187 h 4117922"/>
              <a:gd name="connsiteX7" fmla="*/ 3280931 w 4458301"/>
              <a:gd name="connsiteY7" fmla="*/ 50331 h 4117922"/>
              <a:gd name="connsiteX8" fmla="*/ 4452520 w 4458301"/>
              <a:gd name="connsiteY8" fmla="*/ 1197349 h 4117922"/>
              <a:gd name="connsiteX9" fmla="*/ 3867681 w 4458301"/>
              <a:gd name="connsiteY9" fmla="*/ 2432987 h 4117922"/>
              <a:gd name="connsiteX10" fmla="*/ 3651095 w 4458301"/>
              <a:gd name="connsiteY10" fmla="*/ 3725116 h 4117922"/>
              <a:gd name="connsiteX0" fmla="*/ 3651095 w 4458301"/>
              <a:gd name="connsiteY0" fmla="*/ 3725116 h 4686393"/>
              <a:gd name="connsiteX1" fmla="*/ 1831267 w 4458301"/>
              <a:gd name="connsiteY1" fmla="*/ 4660841 h 4686393"/>
              <a:gd name="connsiteX2" fmla="*/ 947060 w 4458301"/>
              <a:gd name="connsiteY2" fmla="*/ 2815124 h 4686393"/>
              <a:gd name="connsiteX3" fmla="*/ 92746 w 4458301"/>
              <a:gd name="connsiteY3" fmla="*/ 2087204 h 4686393"/>
              <a:gd name="connsiteX4" fmla="*/ 87622 w 4458301"/>
              <a:gd name="connsiteY4" fmla="*/ 1126071 h 4686393"/>
              <a:gd name="connsiteX5" fmla="*/ 667714 w 4458301"/>
              <a:gd name="connsiteY5" fmla="*/ 709996 h 4686393"/>
              <a:gd name="connsiteX6" fmla="*/ 1383789 w 4458301"/>
              <a:gd name="connsiteY6" fmla="*/ 604187 h 4686393"/>
              <a:gd name="connsiteX7" fmla="*/ 3280931 w 4458301"/>
              <a:gd name="connsiteY7" fmla="*/ 50331 h 4686393"/>
              <a:gd name="connsiteX8" fmla="*/ 4452520 w 4458301"/>
              <a:gd name="connsiteY8" fmla="*/ 1197349 h 4686393"/>
              <a:gd name="connsiteX9" fmla="*/ 3867681 w 4458301"/>
              <a:gd name="connsiteY9" fmla="*/ 2432987 h 4686393"/>
              <a:gd name="connsiteX10" fmla="*/ 3651095 w 4458301"/>
              <a:gd name="connsiteY10" fmla="*/ 3725116 h 4686393"/>
              <a:gd name="connsiteX0" fmla="*/ 3651095 w 4458301"/>
              <a:gd name="connsiteY0" fmla="*/ 3725116 h 4909713"/>
              <a:gd name="connsiteX1" fmla="*/ 3283549 w 4458301"/>
              <a:gd name="connsiteY1" fmla="*/ 4791532 h 4909713"/>
              <a:gd name="connsiteX2" fmla="*/ 1831267 w 4458301"/>
              <a:gd name="connsiteY2" fmla="*/ 4660841 h 4909713"/>
              <a:gd name="connsiteX3" fmla="*/ 947060 w 4458301"/>
              <a:gd name="connsiteY3" fmla="*/ 2815124 h 4909713"/>
              <a:gd name="connsiteX4" fmla="*/ 92746 w 4458301"/>
              <a:gd name="connsiteY4" fmla="*/ 2087204 h 4909713"/>
              <a:gd name="connsiteX5" fmla="*/ 87622 w 4458301"/>
              <a:gd name="connsiteY5" fmla="*/ 1126071 h 4909713"/>
              <a:gd name="connsiteX6" fmla="*/ 667714 w 4458301"/>
              <a:gd name="connsiteY6" fmla="*/ 709996 h 4909713"/>
              <a:gd name="connsiteX7" fmla="*/ 1383789 w 4458301"/>
              <a:gd name="connsiteY7" fmla="*/ 604187 h 4909713"/>
              <a:gd name="connsiteX8" fmla="*/ 3280931 w 4458301"/>
              <a:gd name="connsiteY8" fmla="*/ 50331 h 4909713"/>
              <a:gd name="connsiteX9" fmla="*/ 4452520 w 4458301"/>
              <a:gd name="connsiteY9" fmla="*/ 1197349 h 4909713"/>
              <a:gd name="connsiteX10" fmla="*/ 3867681 w 4458301"/>
              <a:gd name="connsiteY10" fmla="*/ 2432987 h 4909713"/>
              <a:gd name="connsiteX11" fmla="*/ 3651095 w 4458301"/>
              <a:gd name="connsiteY11" fmla="*/ 3725116 h 4909713"/>
              <a:gd name="connsiteX0" fmla="*/ 3998887 w 4457774"/>
              <a:gd name="connsiteY0" fmla="*/ 4209065 h 4909713"/>
              <a:gd name="connsiteX1" fmla="*/ 3283549 w 4457774"/>
              <a:gd name="connsiteY1" fmla="*/ 4791532 h 4909713"/>
              <a:gd name="connsiteX2" fmla="*/ 1831267 w 4457774"/>
              <a:gd name="connsiteY2" fmla="*/ 4660841 h 4909713"/>
              <a:gd name="connsiteX3" fmla="*/ 947060 w 4457774"/>
              <a:gd name="connsiteY3" fmla="*/ 2815124 h 4909713"/>
              <a:gd name="connsiteX4" fmla="*/ 92746 w 4457774"/>
              <a:gd name="connsiteY4" fmla="*/ 2087204 h 4909713"/>
              <a:gd name="connsiteX5" fmla="*/ 87622 w 4457774"/>
              <a:gd name="connsiteY5" fmla="*/ 1126071 h 4909713"/>
              <a:gd name="connsiteX6" fmla="*/ 667714 w 4457774"/>
              <a:gd name="connsiteY6" fmla="*/ 709996 h 4909713"/>
              <a:gd name="connsiteX7" fmla="*/ 1383789 w 4457774"/>
              <a:gd name="connsiteY7" fmla="*/ 604187 h 4909713"/>
              <a:gd name="connsiteX8" fmla="*/ 3280931 w 4457774"/>
              <a:gd name="connsiteY8" fmla="*/ 50331 h 4909713"/>
              <a:gd name="connsiteX9" fmla="*/ 4452520 w 4457774"/>
              <a:gd name="connsiteY9" fmla="*/ 1197349 h 4909713"/>
              <a:gd name="connsiteX10" fmla="*/ 3867681 w 4457774"/>
              <a:gd name="connsiteY10" fmla="*/ 2432987 h 4909713"/>
              <a:gd name="connsiteX11" fmla="*/ 3998887 w 4457774"/>
              <a:gd name="connsiteY11" fmla="*/ 4209065 h 4909713"/>
              <a:gd name="connsiteX0" fmla="*/ 3998887 w 4457774"/>
              <a:gd name="connsiteY0" fmla="*/ 4209065 h 4853164"/>
              <a:gd name="connsiteX1" fmla="*/ 3283549 w 4457774"/>
              <a:gd name="connsiteY1" fmla="*/ 4791532 h 4853164"/>
              <a:gd name="connsiteX2" fmla="*/ 1831267 w 4457774"/>
              <a:gd name="connsiteY2" fmla="*/ 4660841 h 4853164"/>
              <a:gd name="connsiteX3" fmla="*/ 1459991 w 4457774"/>
              <a:gd name="connsiteY3" fmla="*/ 4128344 h 4853164"/>
              <a:gd name="connsiteX4" fmla="*/ 947060 w 4457774"/>
              <a:gd name="connsiteY4" fmla="*/ 2815124 h 4853164"/>
              <a:gd name="connsiteX5" fmla="*/ 92746 w 4457774"/>
              <a:gd name="connsiteY5" fmla="*/ 2087204 h 4853164"/>
              <a:gd name="connsiteX6" fmla="*/ 87622 w 4457774"/>
              <a:gd name="connsiteY6" fmla="*/ 1126071 h 4853164"/>
              <a:gd name="connsiteX7" fmla="*/ 667714 w 4457774"/>
              <a:gd name="connsiteY7" fmla="*/ 709996 h 4853164"/>
              <a:gd name="connsiteX8" fmla="*/ 1383789 w 4457774"/>
              <a:gd name="connsiteY8" fmla="*/ 604187 h 4853164"/>
              <a:gd name="connsiteX9" fmla="*/ 3280931 w 4457774"/>
              <a:gd name="connsiteY9" fmla="*/ 50331 h 4853164"/>
              <a:gd name="connsiteX10" fmla="*/ 4452520 w 4457774"/>
              <a:gd name="connsiteY10" fmla="*/ 1197349 h 4853164"/>
              <a:gd name="connsiteX11" fmla="*/ 3867681 w 4457774"/>
              <a:gd name="connsiteY11" fmla="*/ 2432987 h 4853164"/>
              <a:gd name="connsiteX12" fmla="*/ 3998887 w 4457774"/>
              <a:gd name="connsiteY12" fmla="*/ 4209065 h 4853164"/>
              <a:gd name="connsiteX0" fmla="*/ 3998887 w 4457774"/>
              <a:gd name="connsiteY0" fmla="*/ 4209065 h 4847667"/>
              <a:gd name="connsiteX1" fmla="*/ 3283549 w 4457774"/>
              <a:gd name="connsiteY1" fmla="*/ 4791532 h 4847667"/>
              <a:gd name="connsiteX2" fmla="*/ 1831267 w 4457774"/>
              <a:gd name="connsiteY2" fmla="*/ 4660841 h 4847667"/>
              <a:gd name="connsiteX3" fmla="*/ 1159198 w 4457774"/>
              <a:gd name="connsiteY3" fmla="*/ 4334470 h 4847667"/>
              <a:gd name="connsiteX4" fmla="*/ 947060 w 4457774"/>
              <a:gd name="connsiteY4" fmla="*/ 2815124 h 4847667"/>
              <a:gd name="connsiteX5" fmla="*/ 92746 w 4457774"/>
              <a:gd name="connsiteY5" fmla="*/ 2087204 h 4847667"/>
              <a:gd name="connsiteX6" fmla="*/ 87622 w 4457774"/>
              <a:gd name="connsiteY6" fmla="*/ 1126071 h 4847667"/>
              <a:gd name="connsiteX7" fmla="*/ 667714 w 4457774"/>
              <a:gd name="connsiteY7" fmla="*/ 709996 h 4847667"/>
              <a:gd name="connsiteX8" fmla="*/ 1383789 w 4457774"/>
              <a:gd name="connsiteY8" fmla="*/ 604187 h 4847667"/>
              <a:gd name="connsiteX9" fmla="*/ 3280931 w 4457774"/>
              <a:gd name="connsiteY9" fmla="*/ 50331 h 4847667"/>
              <a:gd name="connsiteX10" fmla="*/ 4452520 w 4457774"/>
              <a:gd name="connsiteY10" fmla="*/ 1197349 h 4847667"/>
              <a:gd name="connsiteX11" fmla="*/ 3867681 w 4457774"/>
              <a:gd name="connsiteY11" fmla="*/ 2432987 h 4847667"/>
              <a:gd name="connsiteX12" fmla="*/ 3998887 w 4457774"/>
              <a:gd name="connsiteY12" fmla="*/ 4209065 h 4847667"/>
              <a:gd name="connsiteX0" fmla="*/ 3998887 w 4457774"/>
              <a:gd name="connsiteY0" fmla="*/ 4209065 h 5271054"/>
              <a:gd name="connsiteX1" fmla="*/ 3283549 w 4457774"/>
              <a:gd name="connsiteY1" fmla="*/ 4791532 h 5271054"/>
              <a:gd name="connsiteX2" fmla="*/ 1897066 w 4457774"/>
              <a:gd name="connsiteY2" fmla="*/ 5261296 h 5271054"/>
              <a:gd name="connsiteX3" fmla="*/ 1159198 w 4457774"/>
              <a:gd name="connsiteY3" fmla="*/ 4334470 h 5271054"/>
              <a:gd name="connsiteX4" fmla="*/ 947060 w 4457774"/>
              <a:gd name="connsiteY4" fmla="*/ 2815124 h 5271054"/>
              <a:gd name="connsiteX5" fmla="*/ 92746 w 4457774"/>
              <a:gd name="connsiteY5" fmla="*/ 2087204 h 5271054"/>
              <a:gd name="connsiteX6" fmla="*/ 87622 w 4457774"/>
              <a:gd name="connsiteY6" fmla="*/ 1126071 h 5271054"/>
              <a:gd name="connsiteX7" fmla="*/ 667714 w 4457774"/>
              <a:gd name="connsiteY7" fmla="*/ 709996 h 5271054"/>
              <a:gd name="connsiteX8" fmla="*/ 1383789 w 4457774"/>
              <a:gd name="connsiteY8" fmla="*/ 604187 h 5271054"/>
              <a:gd name="connsiteX9" fmla="*/ 3280931 w 4457774"/>
              <a:gd name="connsiteY9" fmla="*/ 50331 h 5271054"/>
              <a:gd name="connsiteX10" fmla="*/ 4452520 w 4457774"/>
              <a:gd name="connsiteY10" fmla="*/ 1197349 h 5271054"/>
              <a:gd name="connsiteX11" fmla="*/ 3867681 w 4457774"/>
              <a:gd name="connsiteY11" fmla="*/ 2432987 h 5271054"/>
              <a:gd name="connsiteX12" fmla="*/ 3998887 w 4457774"/>
              <a:gd name="connsiteY12" fmla="*/ 4209065 h 5271054"/>
              <a:gd name="connsiteX0" fmla="*/ 3998887 w 4457774"/>
              <a:gd name="connsiteY0" fmla="*/ 4209065 h 5123614"/>
              <a:gd name="connsiteX1" fmla="*/ 3283549 w 4457774"/>
              <a:gd name="connsiteY1" fmla="*/ 4791532 h 5123614"/>
              <a:gd name="connsiteX2" fmla="*/ 2197859 w 4457774"/>
              <a:gd name="connsiteY2" fmla="*/ 5108942 h 5123614"/>
              <a:gd name="connsiteX3" fmla="*/ 1159198 w 4457774"/>
              <a:gd name="connsiteY3" fmla="*/ 4334470 h 5123614"/>
              <a:gd name="connsiteX4" fmla="*/ 947060 w 4457774"/>
              <a:gd name="connsiteY4" fmla="*/ 2815124 h 5123614"/>
              <a:gd name="connsiteX5" fmla="*/ 92746 w 4457774"/>
              <a:gd name="connsiteY5" fmla="*/ 2087204 h 5123614"/>
              <a:gd name="connsiteX6" fmla="*/ 87622 w 4457774"/>
              <a:gd name="connsiteY6" fmla="*/ 1126071 h 5123614"/>
              <a:gd name="connsiteX7" fmla="*/ 667714 w 4457774"/>
              <a:gd name="connsiteY7" fmla="*/ 709996 h 5123614"/>
              <a:gd name="connsiteX8" fmla="*/ 1383789 w 4457774"/>
              <a:gd name="connsiteY8" fmla="*/ 604187 h 5123614"/>
              <a:gd name="connsiteX9" fmla="*/ 3280931 w 4457774"/>
              <a:gd name="connsiteY9" fmla="*/ 50331 h 5123614"/>
              <a:gd name="connsiteX10" fmla="*/ 4452520 w 4457774"/>
              <a:gd name="connsiteY10" fmla="*/ 1197349 h 5123614"/>
              <a:gd name="connsiteX11" fmla="*/ 3867681 w 4457774"/>
              <a:gd name="connsiteY11" fmla="*/ 2432987 h 5123614"/>
              <a:gd name="connsiteX12" fmla="*/ 3998887 w 4457774"/>
              <a:gd name="connsiteY12" fmla="*/ 4209065 h 5123614"/>
              <a:gd name="connsiteX0" fmla="*/ 3968952 w 4427839"/>
              <a:gd name="connsiteY0" fmla="*/ 4209065 h 5123614"/>
              <a:gd name="connsiteX1" fmla="*/ 3253614 w 4427839"/>
              <a:gd name="connsiteY1" fmla="*/ 4791532 h 5123614"/>
              <a:gd name="connsiteX2" fmla="*/ 2167924 w 4427839"/>
              <a:gd name="connsiteY2" fmla="*/ 5108942 h 5123614"/>
              <a:gd name="connsiteX3" fmla="*/ 1129263 w 4427839"/>
              <a:gd name="connsiteY3" fmla="*/ 4334470 h 5123614"/>
              <a:gd name="connsiteX4" fmla="*/ 917125 w 4427839"/>
              <a:gd name="connsiteY4" fmla="*/ 2815124 h 5123614"/>
              <a:gd name="connsiteX5" fmla="*/ 128609 w 4427839"/>
              <a:gd name="connsiteY5" fmla="*/ 1934850 h 5123614"/>
              <a:gd name="connsiteX6" fmla="*/ 57687 w 4427839"/>
              <a:gd name="connsiteY6" fmla="*/ 1126071 h 5123614"/>
              <a:gd name="connsiteX7" fmla="*/ 637779 w 4427839"/>
              <a:gd name="connsiteY7" fmla="*/ 709996 h 5123614"/>
              <a:gd name="connsiteX8" fmla="*/ 1353854 w 4427839"/>
              <a:gd name="connsiteY8" fmla="*/ 604187 h 5123614"/>
              <a:gd name="connsiteX9" fmla="*/ 3250996 w 4427839"/>
              <a:gd name="connsiteY9" fmla="*/ 50331 h 5123614"/>
              <a:gd name="connsiteX10" fmla="*/ 4422585 w 4427839"/>
              <a:gd name="connsiteY10" fmla="*/ 1197349 h 5123614"/>
              <a:gd name="connsiteX11" fmla="*/ 3837746 w 4427839"/>
              <a:gd name="connsiteY11" fmla="*/ 2432987 h 5123614"/>
              <a:gd name="connsiteX12" fmla="*/ 3968952 w 4427839"/>
              <a:gd name="connsiteY12" fmla="*/ 4209065 h 5123614"/>
              <a:gd name="connsiteX0" fmla="*/ 3968952 w 4427839"/>
              <a:gd name="connsiteY0" fmla="*/ 4209065 h 5031843"/>
              <a:gd name="connsiteX1" fmla="*/ 3253614 w 4427839"/>
              <a:gd name="connsiteY1" fmla="*/ 4791532 h 5031843"/>
              <a:gd name="connsiteX2" fmla="*/ 2167924 w 4427839"/>
              <a:gd name="connsiteY2" fmla="*/ 5010361 h 5031843"/>
              <a:gd name="connsiteX3" fmla="*/ 1129263 w 4427839"/>
              <a:gd name="connsiteY3" fmla="*/ 4334470 h 5031843"/>
              <a:gd name="connsiteX4" fmla="*/ 917125 w 4427839"/>
              <a:gd name="connsiteY4" fmla="*/ 2815124 h 5031843"/>
              <a:gd name="connsiteX5" fmla="*/ 128609 w 4427839"/>
              <a:gd name="connsiteY5" fmla="*/ 1934850 h 5031843"/>
              <a:gd name="connsiteX6" fmla="*/ 57687 w 4427839"/>
              <a:gd name="connsiteY6" fmla="*/ 1126071 h 5031843"/>
              <a:gd name="connsiteX7" fmla="*/ 637779 w 4427839"/>
              <a:gd name="connsiteY7" fmla="*/ 709996 h 5031843"/>
              <a:gd name="connsiteX8" fmla="*/ 1353854 w 4427839"/>
              <a:gd name="connsiteY8" fmla="*/ 604187 h 5031843"/>
              <a:gd name="connsiteX9" fmla="*/ 3250996 w 4427839"/>
              <a:gd name="connsiteY9" fmla="*/ 50331 h 5031843"/>
              <a:gd name="connsiteX10" fmla="*/ 4422585 w 4427839"/>
              <a:gd name="connsiteY10" fmla="*/ 1197349 h 5031843"/>
              <a:gd name="connsiteX11" fmla="*/ 3837746 w 4427839"/>
              <a:gd name="connsiteY11" fmla="*/ 2432987 h 5031843"/>
              <a:gd name="connsiteX12" fmla="*/ 3968952 w 4427839"/>
              <a:gd name="connsiteY12" fmla="*/ 4209065 h 5031843"/>
              <a:gd name="connsiteX0" fmla="*/ 3968952 w 4427839"/>
              <a:gd name="connsiteY0" fmla="*/ 4209065 h 5104081"/>
              <a:gd name="connsiteX1" fmla="*/ 3620206 w 4427839"/>
              <a:gd name="connsiteY1" fmla="*/ 4997658 h 5104081"/>
              <a:gd name="connsiteX2" fmla="*/ 2167924 w 4427839"/>
              <a:gd name="connsiteY2" fmla="*/ 5010361 h 5104081"/>
              <a:gd name="connsiteX3" fmla="*/ 1129263 w 4427839"/>
              <a:gd name="connsiteY3" fmla="*/ 4334470 h 5104081"/>
              <a:gd name="connsiteX4" fmla="*/ 917125 w 4427839"/>
              <a:gd name="connsiteY4" fmla="*/ 2815124 h 5104081"/>
              <a:gd name="connsiteX5" fmla="*/ 128609 w 4427839"/>
              <a:gd name="connsiteY5" fmla="*/ 1934850 h 5104081"/>
              <a:gd name="connsiteX6" fmla="*/ 57687 w 4427839"/>
              <a:gd name="connsiteY6" fmla="*/ 1126071 h 5104081"/>
              <a:gd name="connsiteX7" fmla="*/ 637779 w 4427839"/>
              <a:gd name="connsiteY7" fmla="*/ 709996 h 5104081"/>
              <a:gd name="connsiteX8" fmla="*/ 1353854 w 4427839"/>
              <a:gd name="connsiteY8" fmla="*/ 604187 h 5104081"/>
              <a:gd name="connsiteX9" fmla="*/ 3250996 w 4427839"/>
              <a:gd name="connsiteY9" fmla="*/ 50331 h 5104081"/>
              <a:gd name="connsiteX10" fmla="*/ 4422585 w 4427839"/>
              <a:gd name="connsiteY10" fmla="*/ 1197349 h 5104081"/>
              <a:gd name="connsiteX11" fmla="*/ 3837746 w 4427839"/>
              <a:gd name="connsiteY11" fmla="*/ 2432987 h 5104081"/>
              <a:gd name="connsiteX12" fmla="*/ 3968952 w 4427839"/>
              <a:gd name="connsiteY12" fmla="*/ 4209065 h 5104081"/>
              <a:gd name="connsiteX0" fmla="*/ 4354343 w 4427355"/>
              <a:gd name="connsiteY0" fmla="*/ 4262837 h 5104081"/>
              <a:gd name="connsiteX1" fmla="*/ 3620206 w 4427355"/>
              <a:gd name="connsiteY1" fmla="*/ 4997658 h 5104081"/>
              <a:gd name="connsiteX2" fmla="*/ 2167924 w 4427355"/>
              <a:gd name="connsiteY2" fmla="*/ 5010361 h 5104081"/>
              <a:gd name="connsiteX3" fmla="*/ 1129263 w 4427355"/>
              <a:gd name="connsiteY3" fmla="*/ 4334470 h 5104081"/>
              <a:gd name="connsiteX4" fmla="*/ 917125 w 4427355"/>
              <a:gd name="connsiteY4" fmla="*/ 2815124 h 5104081"/>
              <a:gd name="connsiteX5" fmla="*/ 128609 w 4427355"/>
              <a:gd name="connsiteY5" fmla="*/ 1934850 h 5104081"/>
              <a:gd name="connsiteX6" fmla="*/ 57687 w 4427355"/>
              <a:gd name="connsiteY6" fmla="*/ 1126071 h 5104081"/>
              <a:gd name="connsiteX7" fmla="*/ 637779 w 4427355"/>
              <a:gd name="connsiteY7" fmla="*/ 709996 h 5104081"/>
              <a:gd name="connsiteX8" fmla="*/ 1353854 w 4427355"/>
              <a:gd name="connsiteY8" fmla="*/ 604187 h 5104081"/>
              <a:gd name="connsiteX9" fmla="*/ 3250996 w 4427355"/>
              <a:gd name="connsiteY9" fmla="*/ 50331 h 5104081"/>
              <a:gd name="connsiteX10" fmla="*/ 4422585 w 4427355"/>
              <a:gd name="connsiteY10" fmla="*/ 1197349 h 5104081"/>
              <a:gd name="connsiteX11" fmla="*/ 3837746 w 4427355"/>
              <a:gd name="connsiteY11" fmla="*/ 2432987 h 5104081"/>
              <a:gd name="connsiteX12" fmla="*/ 4354343 w 4427355"/>
              <a:gd name="connsiteY12" fmla="*/ 4262837 h 5104081"/>
              <a:gd name="connsiteX0" fmla="*/ 4354343 w 4427355"/>
              <a:gd name="connsiteY0" fmla="*/ 4262837 h 5113473"/>
              <a:gd name="connsiteX1" fmla="*/ 3620206 w 4427355"/>
              <a:gd name="connsiteY1" fmla="*/ 4997658 h 5113473"/>
              <a:gd name="connsiteX2" fmla="*/ 2167924 w 4427355"/>
              <a:gd name="connsiteY2" fmla="*/ 5010361 h 5113473"/>
              <a:gd name="connsiteX3" fmla="*/ 1279659 w 4427355"/>
              <a:gd name="connsiteY3" fmla="*/ 4182116 h 5113473"/>
              <a:gd name="connsiteX4" fmla="*/ 917125 w 4427355"/>
              <a:gd name="connsiteY4" fmla="*/ 2815124 h 5113473"/>
              <a:gd name="connsiteX5" fmla="*/ 128609 w 4427355"/>
              <a:gd name="connsiteY5" fmla="*/ 1934850 h 5113473"/>
              <a:gd name="connsiteX6" fmla="*/ 57687 w 4427355"/>
              <a:gd name="connsiteY6" fmla="*/ 1126071 h 5113473"/>
              <a:gd name="connsiteX7" fmla="*/ 637779 w 4427355"/>
              <a:gd name="connsiteY7" fmla="*/ 709996 h 5113473"/>
              <a:gd name="connsiteX8" fmla="*/ 1353854 w 4427355"/>
              <a:gd name="connsiteY8" fmla="*/ 604187 h 5113473"/>
              <a:gd name="connsiteX9" fmla="*/ 3250996 w 4427355"/>
              <a:gd name="connsiteY9" fmla="*/ 50331 h 5113473"/>
              <a:gd name="connsiteX10" fmla="*/ 4422585 w 4427355"/>
              <a:gd name="connsiteY10" fmla="*/ 1197349 h 5113473"/>
              <a:gd name="connsiteX11" fmla="*/ 3837746 w 4427355"/>
              <a:gd name="connsiteY11" fmla="*/ 2432987 h 5113473"/>
              <a:gd name="connsiteX12" fmla="*/ 4354343 w 4427355"/>
              <a:gd name="connsiteY12" fmla="*/ 4262837 h 511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7355" h="5113473">
                <a:moveTo>
                  <a:pt x="4354343" y="4262837"/>
                </a:moveTo>
                <a:cubicBezTo>
                  <a:pt x="4112858" y="4627548"/>
                  <a:pt x="3923511" y="4841704"/>
                  <a:pt x="3620206" y="4997658"/>
                </a:cubicBezTo>
                <a:cubicBezTo>
                  <a:pt x="3316901" y="5153612"/>
                  <a:pt x="2558015" y="5146285"/>
                  <a:pt x="2167924" y="5010361"/>
                </a:cubicBezTo>
                <a:cubicBezTo>
                  <a:pt x="1777833" y="4874437"/>
                  <a:pt x="1427027" y="4489735"/>
                  <a:pt x="1279659" y="4182116"/>
                </a:cubicBezTo>
                <a:cubicBezTo>
                  <a:pt x="1132291" y="3874497"/>
                  <a:pt x="1108967" y="3189668"/>
                  <a:pt x="917125" y="2815124"/>
                </a:cubicBezTo>
                <a:cubicBezTo>
                  <a:pt x="725283" y="2440580"/>
                  <a:pt x="271849" y="2216359"/>
                  <a:pt x="128609" y="1934850"/>
                </a:cubicBezTo>
                <a:cubicBezTo>
                  <a:pt x="-14631" y="1653341"/>
                  <a:pt x="-38141" y="1355606"/>
                  <a:pt x="57687" y="1126071"/>
                </a:cubicBezTo>
                <a:cubicBezTo>
                  <a:pt x="153515" y="896536"/>
                  <a:pt x="421751" y="796977"/>
                  <a:pt x="637779" y="709996"/>
                </a:cubicBezTo>
                <a:cubicBezTo>
                  <a:pt x="853807" y="623015"/>
                  <a:pt x="918318" y="714131"/>
                  <a:pt x="1353854" y="604187"/>
                </a:cubicBezTo>
                <a:cubicBezTo>
                  <a:pt x="1789390" y="494243"/>
                  <a:pt x="2689163" y="-188505"/>
                  <a:pt x="3250996" y="50331"/>
                </a:cubicBezTo>
                <a:cubicBezTo>
                  <a:pt x="3795215" y="100290"/>
                  <a:pt x="4340072" y="718515"/>
                  <a:pt x="4422585" y="1197349"/>
                </a:cubicBezTo>
                <a:cubicBezTo>
                  <a:pt x="4488532" y="1617205"/>
                  <a:pt x="3849120" y="1922072"/>
                  <a:pt x="3837746" y="2432987"/>
                </a:cubicBezTo>
                <a:cubicBezTo>
                  <a:pt x="3826372" y="2943902"/>
                  <a:pt x="4529137" y="4093783"/>
                  <a:pt x="4354343" y="4262837"/>
                </a:cubicBezTo>
                <a:close/>
              </a:path>
            </a:pathLst>
          </a:custGeom>
          <a:ln>
            <a:noFill/>
          </a:ln>
        </p:spPr>
        <p:txBody>
          <a:bodyPr/>
          <a:lstStyle/>
          <a:p>
            <a:r>
              <a:rPr lang="fi-FI"/>
              <a:t>Lisää kuva napsauttamalla kuvaketta</a:t>
            </a:r>
            <a:endParaRPr lang="fi-FI" dirty="0"/>
          </a:p>
        </p:txBody>
      </p:sp>
      <p:sp>
        <p:nvSpPr>
          <p:cNvPr id="11" name="Kuvan paikkamerkki 6">
            <a:extLst>
              <a:ext uri="{FF2B5EF4-FFF2-40B4-BE49-F238E27FC236}">
                <a16:creationId xmlns:a16="http://schemas.microsoft.com/office/drawing/2014/main" id="{868FE9D7-FC82-9692-0823-3A6A1D5C92BB}"/>
              </a:ext>
            </a:extLst>
          </p:cNvPr>
          <p:cNvSpPr>
            <a:spLocks noGrp="1"/>
          </p:cNvSpPr>
          <p:nvPr>
            <p:ph type="pic" sz="quarter" idx="12" hasCustomPrompt="1"/>
          </p:nvPr>
        </p:nvSpPr>
        <p:spPr>
          <a:xfrm>
            <a:off x="4324350" y="5630183"/>
            <a:ext cx="3543300" cy="995362"/>
          </a:xfrm>
          <a:prstGeom prst="rect">
            <a:avLst/>
          </a:prstGeom>
        </p:spPr>
        <p:txBody>
          <a:bodyPr/>
          <a:lstStyle>
            <a:lvl1pPr>
              <a:defRPr/>
            </a:lvl1pPr>
          </a:lstStyle>
          <a:p>
            <a:r>
              <a:rPr lang="fi-FI" dirty="0"/>
              <a:t>Valonian logo</a:t>
            </a:r>
          </a:p>
        </p:txBody>
      </p:sp>
    </p:spTree>
    <p:extLst>
      <p:ext uri="{BB962C8B-B14F-4D97-AF65-F5344CB8AC3E}">
        <p14:creationId xmlns:p14="http://schemas.microsoft.com/office/powerpoint/2010/main" val="188043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descr="Taulukon otsikkopaikka">
            <a:extLst>
              <a:ext uri="{FF2B5EF4-FFF2-40B4-BE49-F238E27FC236}">
                <a16:creationId xmlns:a16="http://schemas.microsoft.com/office/drawing/2014/main" id="{D94DF2F6-1F3C-E731-4829-62EB6DF4445E}"/>
              </a:ext>
            </a:extLst>
          </p:cNvPr>
          <p:cNvSpPr>
            <a:spLocks noGrp="1"/>
          </p:cNvSpPr>
          <p:nvPr>
            <p:ph type="title" hasCustomPrompt="1"/>
          </p:nvPr>
        </p:nvSpPr>
        <p:spPr>
          <a:xfrm>
            <a:off x="839788" y="365125"/>
            <a:ext cx="10515600" cy="955675"/>
          </a:xfrm>
        </p:spPr>
        <p:txBody>
          <a:bodyPr/>
          <a:lstStyle>
            <a:lvl1pPr>
              <a:defRPr>
                <a:solidFill>
                  <a:schemeClr val="accent6"/>
                </a:solidFill>
                <a:latin typeface="Bebas Neue" panose="020B0606020202050201" pitchFamily="34" charset="0"/>
              </a:defRPr>
            </a:lvl1pPr>
          </a:lstStyle>
          <a:p>
            <a:r>
              <a:rPr lang="fi-FI" dirty="0"/>
              <a:t>Taulukko</a:t>
            </a:r>
          </a:p>
        </p:txBody>
      </p:sp>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1" name="Taulukon paikkamerkki 10" descr="Taulukkopaikka">
            <a:extLst>
              <a:ext uri="{FF2B5EF4-FFF2-40B4-BE49-F238E27FC236}">
                <a16:creationId xmlns:a16="http://schemas.microsoft.com/office/drawing/2014/main" id="{1BF381B5-E16C-AB06-6472-79B75FC35355}"/>
              </a:ext>
            </a:extLst>
          </p:cNvPr>
          <p:cNvSpPr>
            <a:spLocks noGrp="1"/>
          </p:cNvSpPr>
          <p:nvPr>
            <p:ph type="tbl" sz="quarter" idx="10"/>
          </p:nvPr>
        </p:nvSpPr>
        <p:spPr>
          <a:xfrm>
            <a:off x="839788" y="1320800"/>
            <a:ext cx="10512425" cy="5113575"/>
          </a:xfrm>
        </p:spPr>
        <p:txBody>
          <a:bodyPr/>
          <a:lstStyle/>
          <a:p>
            <a:endParaRPr lang="fi-FI"/>
          </a:p>
        </p:txBody>
      </p:sp>
      <p:pic>
        <p:nvPicPr>
          <p:cNvPr id="12" name="Kuva 11">
            <a:extLst>
              <a:ext uri="{FF2B5EF4-FFF2-40B4-BE49-F238E27FC236}">
                <a16:creationId xmlns:a16="http://schemas.microsoft.com/office/drawing/2014/main" id="{64468240-6BB6-CE8D-9555-2CA65FE252D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11016708" y="293450"/>
            <a:ext cx="829015" cy="955675"/>
          </a:xfrm>
          <a:prstGeom prst="rect">
            <a:avLst/>
          </a:prstGeom>
        </p:spPr>
      </p:pic>
    </p:spTree>
    <p:extLst>
      <p:ext uri="{BB962C8B-B14F-4D97-AF65-F5344CB8AC3E}">
        <p14:creationId xmlns:p14="http://schemas.microsoft.com/office/powerpoint/2010/main" val="3062521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ulukko &amp; teksti">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descr="Taulukon otsikkopaikka">
            <a:extLst>
              <a:ext uri="{FF2B5EF4-FFF2-40B4-BE49-F238E27FC236}">
                <a16:creationId xmlns:a16="http://schemas.microsoft.com/office/drawing/2014/main" id="{D94DF2F6-1F3C-E731-4829-62EB6DF4445E}"/>
              </a:ext>
            </a:extLst>
          </p:cNvPr>
          <p:cNvSpPr>
            <a:spLocks noGrp="1"/>
          </p:cNvSpPr>
          <p:nvPr>
            <p:ph type="title" hasCustomPrompt="1"/>
          </p:nvPr>
        </p:nvSpPr>
        <p:spPr>
          <a:xfrm>
            <a:off x="839788" y="365125"/>
            <a:ext cx="10515600" cy="955675"/>
          </a:xfrm>
        </p:spPr>
        <p:txBody>
          <a:bodyPr/>
          <a:lstStyle>
            <a:lvl1pPr>
              <a:defRPr>
                <a:solidFill>
                  <a:schemeClr val="accent6"/>
                </a:solidFill>
                <a:latin typeface="Bebas Neue" panose="020B0606020202050201" pitchFamily="34" charset="0"/>
              </a:defRPr>
            </a:lvl1pPr>
          </a:lstStyle>
          <a:p>
            <a:r>
              <a:rPr lang="fi-FI" dirty="0"/>
              <a:t>Taulukko</a:t>
            </a:r>
          </a:p>
        </p:txBody>
      </p:sp>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1" name="Taulukon paikkamerkki 10" descr="Taulukkopaikka">
            <a:extLst>
              <a:ext uri="{FF2B5EF4-FFF2-40B4-BE49-F238E27FC236}">
                <a16:creationId xmlns:a16="http://schemas.microsoft.com/office/drawing/2014/main" id="{1BF381B5-E16C-AB06-6472-79B75FC35355}"/>
              </a:ext>
            </a:extLst>
          </p:cNvPr>
          <p:cNvSpPr>
            <a:spLocks noGrp="1"/>
          </p:cNvSpPr>
          <p:nvPr>
            <p:ph type="tbl" sz="quarter" idx="10"/>
          </p:nvPr>
        </p:nvSpPr>
        <p:spPr>
          <a:xfrm>
            <a:off x="6096000" y="1504949"/>
            <a:ext cx="5256212" cy="4848225"/>
          </a:xfrm>
        </p:spPr>
        <p:txBody>
          <a:bodyPr/>
          <a:lstStyle/>
          <a:p>
            <a:endParaRPr lang="fi-FI"/>
          </a:p>
        </p:txBody>
      </p:sp>
      <p:pic>
        <p:nvPicPr>
          <p:cNvPr id="12" name="Kuva 11">
            <a:extLst>
              <a:ext uri="{FF2B5EF4-FFF2-40B4-BE49-F238E27FC236}">
                <a16:creationId xmlns:a16="http://schemas.microsoft.com/office/drawing/2014/main" id="{64468240-6BB6-CE8D-9555-2CA65FE252D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11016708" y="293450"/>
            <a:ext cx="829015" cy="955675"/>
          </a:xfrm>
          <a:prstGeom prst="rect">
            <a:avLst/>
          </a:prstGeom>
        </p:spPr>
      </p:pic>
      <p:sp>
        <p:nvSpPr>
          <p:cNvPr id="4" name="Tekstin paikkamerkki 3">
            <a:extLst>
              <a:ext uri="{FF2B5EF4-FFF2-40B4-BE49-F238E27FC236}">
                <a16:creationId xmlns:a16="http://schemas.microsoft.com/office/drawing/2014/main" id="{BBDFBFFE-48E1-9034-4752-2894BC65EA45}"/>
              </a:ext>
            </a:extLst>
          </p:cNvPr>
          <p:cNvSpPr>
            <a:spLocks noGrp="1"/>
          </p:cNvSpPr>
          <p:nvPr>
            <p:ph type="body" sz="quarter" idx="11"/>
          </p:nvPr>
        </p:nvSpPr>
        <p:spPr>
          <a:xfrm>
            <a:off x="836613" y="1504951"/>
            <a:ext cx="5059362" cy="48482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145018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ulukko &amp; teksti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descr="Taulukon otsikkopaikka">
            <a:extLst>
              <a:ext uri="{FF2B5EF4-FFF2-40B4-BE49-F238E27FC236}">
                <a16:creationId xmlns:a16="http://schemas.microsoft.com/office/drawing/2014/main" id="{D94DF2F6-1F3C-E731-4829-62EB6DF4445E}"/>
              </a:ext>
            </a:extLst>
          </p:cNvPr>
          <p:cNvSpPr>
            <a:spLocks noGrp="1"/>
          </p:cNvSpPr>
          <p:nvPr>
            <p:ph type="title" hasCustomPrompt="1"/>
          </p:nvPr>
        </p:nvSpPr>
        <p:spPr>
          <a:xfrm>
            <a:off x="839788" y="365125"/>
            <a:ext cx="10515600" cy="955675"/>
          </a:xfrm>
        </p:spPr>
        <p:txBody>
          <a:bodyPr/>
          <a:lstStyle>
            <a:lvl1pPr>
              <a:defRPr>
                <a:solidFill>
                  <a:schemeClr val="accent6"/>
                </a:solidFill>
                <a:latin typeface="Bebas Neue" panose="020B0606020202050201" pitchFamily="34" charset="0"/>
              </a:defRPr>
            </a:lvl1pPr>
          </a:lstStyle>
          <a:p>
            <a:r>
              <a:rPr lang="fi-FI" dirty="0"/>
              <a:t>Taulukko</a:t>
            </a:r>
          </a:p>
        </p:txBody>
      </p:sp>
      <p:pic>
        <p:nvPicPr>
          <p:cNvPr id="7" name="Kuva 6" descr="Valonian logo">
            <a:extLst>
              <a:ext uri="{FF2B5EF4-FFF2-40B4-BE49-F238E27FC236}">
                <a16:creationId xmlns:a16="http://schemas.microsoft.com/office/drawing/2014/main" id="{6B0367D6-7B66-33BB-C91D-66C3624E0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11" name="Taulukon paikkamerkki 10" descr="Taulukkopaikka">
            <a:extLst>
              <a:ext uri="{FF2B5EF4-FFF2-40B4-BE49-F238E27FC236}">
                <a16:creationId xmlns:a16="http://schemas.microsoft.com/office/drawing/2014/main" id="{1BF381B5-E16C-AB06-6472-79B75FC35355}"/>
              </a:ext>
            </a:extLst>
          </p:cNvPr>
          <p:cNvSpPr>
            <a:spLocks noGrp="1"/>
          </p:cNvSpPr>
          <p:nvPr>
            <p:ph type="tbl" sz="quarter" idx="10"/>
          </p:nvPr>
        </p:nvSpPr>
        <p:spPr>
          <a:xfrm>
            <a:off x="836612" y="3429000"/>
            <a:ext cx="10515600" cy="2904728"/>
          </a:xfrm>
        </p:spPr>
        <p:txBody>
          <a:bodyPr/>
          <a:lstStyle/>
          <a:p>
            <a:endParaRPr lang="fi-FI"/>
          </a:p>
        </p:txBody>
      </p:sp>
      <p:pic>
        <p:nvPicPr>
          <p:cNvPr id="12" name="Kuva 11">
            <a:extLst>
              <a:ext uri="{FF2B5EF4-FFF2-40B4-BE49-F238E27FC236}">
                <a16:creationId xmlns:a16="http://schemas.microsoft.com/office/drawing/2014/main" id="{64468240-6BB6-CE8D-9555-2CA65FE252D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11016708" y="293450"/>
            <a:ext cx="829015" cy="955675"/>
          </a:xfrm>
          <a:prstGeom prst="rect">
            <a:avLst/>
          </a:prstGeom>
        </p:spPr>
      </p:pic>
      <p:sp>
        <p:nvSpPr>
          <p:cNvPr id="4" name="Tekstin paikkamerkki 3">
            <a:extLst>
              <a:ext uri="{FF2B5EF4-FFF2-40B4-BE49-F238E27FC236}">
                <a16:creationId xmlns:a16="http://schemas.microsoft.com/office/drawing/2014/main" id="{BBDFBFFE-48E1-9034-4752-2894BC65EA45}"/>
              </a:ext>
            </a:extLst>
          </p:cNvPr>
          <p:cNvSpPr>
            <a:spLocks noGrp="1"/>
          </p:cNvSpPr>
          <p:nvPr>
            <p:ph type="body" sz="quarter" idx="11"/>
          </p:nvPr>
        </p:nvSpPr>
        <p:spPr>
          <a:xfrm>
            <a:off x="836612" y="1504950"/>
            <a:ext cx="10515599" cy="17240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257885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alonian henkilöstö tai muu iso kuv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6482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folaatikot kuvakkeilla">
    <p:bg>
      <p:bgPr>
        <a:solidFill>
          <a:schemeClr val="bg1">
            <a:lumMod val="95000"/>
          </a:schemeClr>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4EDD870E-BDFF-1D81-F4CB-7AAC20248798}"/>
              </a:ext>
            </a:extLst>
          </p:cNvPr>
          <p:cNvSpPr/>
          <p:nvPr userDrawn="1"/>
        </p:nvSpPr>
        <p:spPr>
          <a:xfrm>
            <a:off x="2847070" y="4471975"/>
            <a:ext cx="8104042" cy="13906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 name="Kuva 1" descr="Valonian logo">
            <a:extLst>
              <a:ext uri="{FF2B5EF4-FFF2-40B4-BE49-F238E27FC236}">
                <a16:creationId xmlns:a16="http://schemas.microsoft.com/office/drawing/2014/main" id="{7E692F06-DFBE-BC08-9CEE-5E8DB97049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5" name="Tekstin paikkamerkki 4" descr="Vaaleanpunainen, vaakamallinen pyöreäreunainen tekstilaatikko">
            <a:extLst>
              <a:ext uri="{FF2B5EF4-FFF2-40B4-BE49-F238E27FC236}">
                <a16:creationId xmlns:a16="http://schemas.microsoft.com/office/drawing/2014/main" id="{6C74A3A1-709A-D5A1-E741-3703D97CCC03}"/>
              </a:ext>
            </a:extLst>
          </p:cNvPr>
          <p:cNvSpPr>
            <a:spLocks noGrp="1"/>
          </p:cNvSpPr>
          <p:nvPr>
            <p:ph type="body" sz="quarter" idx="10"/>
          </p:nvPr>
        </p:nvSpPr>
        <p:spPr>
          <a:xfrm>
            <a:off x="774700" y="1589495"/>
            <a:ext cx="10699545" cy="1384792"/>
          </a:xfrm>
          <a:custGeom>
            <a:avLst/>
            <a:gdLst>
              <a:gd name="connsiteX0" fmla="*/ 0 w 10491069"/>
              <a:gd name="connsiteY0" fmla="*/ 323850 h 1943100"/>
              <a:gd name="connsiteX1" fmla="*/ 323850 w 10491069"/>
              <a:gd name="connsiteY1" fmla="*/ 0 h 1943100"/>
              <a:gd name="connsiteX2" fmla="*/ 10167219 w 10491069"/>
              <a:gd name="connsiteY2" fmla="*/ 0 h 1943100"/>
              <a:gd name="connsiteX3" fmla="*/ 10491069 w 10491069"/>
              <a:gd name="connsiteY3" fmla="*/ 323850 h 1943100"/>
              <a:gd name="connsiteX4" fmla="*/ 10491069 w 10491069"/>
              <a:gd name="connsiteY4" fmla="*/ 1619250 h 1943100"/>
              <a:gd name="connsiteX5" fmla="*/ 10167219 w 10491069"/>
              <a:gd name="connsiteY5" fmla="*/ 1943100 h 1943100"/>
              <a:gd name="connsiteX6" fmla="*/ 323850 w 10491069"/>
              <a:gd name="connsiteY6" fmla="*/ 1943100 h 1943100"/>
              <a:gd name="connsiteX7" fmla="*/ 0 w 10491069"/>
              <a:gd name="connsiteY7" fmla="*/ 1619250 h 1943100"/>
              <a:gd name="connsiteX8" fmla="*/ 0 w 10491069"/>
              <a:gd name="connsiteY8" fmla="*/ 323850 h 1943100"/>
              <a:gd name="connsiteX0" fmla="*/ 0 w 10491069"/>
              <a:gd name="connsiteY0" fmla="*/ 323850 h 1943100"/>
              <a:gd name="connsiteX1" fmla="*/ 323850 w 10491069"/>
              <a:gd name="connsiteY1" fmla="*/ 0 h 1943100"/>
              <a:gd name="connsiteX2" fmla="*/ 10167219 w 10491069"/>
              <a:gd name="connsiteY2" fmla="*/ 0 h 1943100"/>
              <a:gd name="connsiteX3" fmla="*/ 10300569 w 10491069"/>
              <a:gd name="connsiteY3" fmla="*/ 679450 h 1943100"/>
              <a:gd name="connsiteX4" fmla="*/ 10491069 w 10491069"/>
              <a:gd name="connsiteY4" fmla="*/ 1619250 h 1943100"/>
              <a:gd name="connsiteX5" fmla="*/ 10167219 w 10491069"/>
              <a:gd name="connsiteY5" fmla="*/ 1943100 h 1943100"/>
              <a:gd name="connsiteX6" fmla="*/ 323850 w 10491069"/>
              <a:gd name="connsiteY6" fmla="*/ 1943100 h 1943100"/>
              <a:gd name="connsiteX7" fmla="*/ 0 w 10491069"/>
              <a:gd name="connsiteY7" fmla="*/ 1619250 h 1943100"/>
              <a:gd name="connsiteX8" fmla="*/ 0 w 10491069"/>
              <a:gd name="connsiteY8" fmla="*/ 323850 h 1943100"/>
              <a:gd name="connsiteX0" fmla="*/ 0 w 10534254"/>
              <a:gd name="connsiteY0" fmla="*/ 323850 h 1943100"/>
              <a:gd name="connsiteX1" fmla="*/ 323850 w 10534254"/>
              <a:gd name="connsiteY1" fmla="*/ 0 h 1943100"/>
              <a:gd name="connsiteX2" fmla="*/ 10484719 w 10534254"/>
              <a:gd name="connsiteY2" fmla="*/ 0 h 1943100"/>
              <a:gd name="connsiteX3" fmla="*/ 10300569 w 10534254"/>
              <a:gd name="connsiteY3" fmla="*/ 679450 h 1943100"/>
              <a:gd name="connsiteX4" fmla="*/ 10491069 w 10534254"/>
              <a:gd name="connsiteY4" fmla="*/ 1619250 h 1943100"/>
              <a:gd name="connsiteX5" fmla="*/ 10167219 w 10534254"/>
              <a:gd name="connsiteY5" fmla="*/ 1943100 h 1943100"/>
              <a:gd name="connsiteX6" fmla="*/ 323850 w 10534254"/>
              <a:gd name="connsiteY6" fmla="*/ 1943100 h 1943100"/>
              <a:gd name="connsiteX7" fmla="*/ 0 w 10534254"/>
              <a:gd name="connsiteY7" fmla="*/ 1619250 h 1943100"/>
              <a:gd name="connsiteX8" fmla="*/ 0 w 10534254"/>
              <a:gd name="connsiteY8" fmla="*/ 323850 h 1943100"/>
              <a:gd name="connsiteX0" fmla="*/ 0 w 10491069"/>
              <a:gd name="connsiteY0" fmla="*/ 338913 h 1958163"/>
              <a:gd name="connsiteX1" fmla="*/ 323850 w 10491069"/>
              <a:gd name="connsiteY1" fmla="*/ 15063 h 1958163"/>
              <a:gd name="connsiteX2" fmla="*/ 10281519 w 10491069"/>
              <a:gd name="connsiteY2" fmla="*/ 0 h 1958163"/>
              <a:gd name="connsiteX3" fmla="*/ 10300569 w 10491069"/>
              <a:gd name="connsiteY3" fmla="*/ 694513 h 1958163"/>
              <a:gd name="connsiteX4" fmla="*/ 10491069 w 10491069"/>
              <a:gd name="connsiteY4" fmla="*/ 1634313 h 1958163"/>
              <a:gd name="connsiteX5" fmla="*/ 10167219 w 10491069"/>
              <a:gd name="connsiteY5" fmla="*/ 1958163 h 1958163"/>
              <a:gd name="connsiteX6" fmla="*/ 323850 w 10491069"/>
              <a:gd name="connsiteY6" fmla="*/ 1958163 h 1958163"/>
              <a:gd name="connsiteX7" fmla="*/ 0 w 10491069"/>
              <a:gd name="connsiteY7" fmla="*/ 1634313 h 1958163"/>
              <a:gd name="connsiteX8" fmla="*/ 0 w 10491069"/>
              <a:gd name="connsiteY8" fmla="*/ 338913 h 195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1069" h="1958163">
                <a:moveTo>
                  <a:pt x="0" y="338913"/>
                </a:moveTo>
                <a:cubicBezTo>
                  <a:pt x="0" y="160056"/>
                  <a:pt x="144993" y="15063"/>
                  <a:pt x="323850" y="15063"/>
                </a:cubicBezTo>
                <a:lnTo>
                  <a:pt x="10281519" y="0"/>
                </a:lnTo>
                <a:cubicBezTo>
                  <a:pt x="10460376" y="0"/>
                  <a:pt x="10300569" y="515656"/>
                  <a:pt x="10300569" y="694513"/>
                </a:cubicBezTo>
                <a:cubicBezTo>
                  <a:pt x="10300569" y="1126313"/>
                  <a:pt x="10491069" y="1202513"/>
                  <a:pt x="10491069" y="1634313"/>
                </a:cubicBezTo>
                <a:cubicBezTo>
                  <a:pt x="10491069" y="1813170"/>
                  <a:pt x="10346076" y="1958163"/>
                  <a:pt x="10167219" y="1958163"/>
                </a:cubicBezTo>
                <a:lnTo>
                  <a:pt x="323850" y="1958163"/>
                </a:lnTo>
                <a:cubicBezTo>
                  <a:pt x="144993" y="1958163"/>
                  <a:pt x="0" y="1813170"/>
                  <a:pt x="0" y="1634313"/>
                </a:cubicBezTo>
                <a:lnTo>
                  <a:pt x="0" y="338913"/>
                </a:lnTo>
                <a:close/>
              </a:path>
            </a:pathLst>
          </a:custGeom>
          <a:solidFill>
            <a:schemeClr val="accent1">
              <a:alpha val="16000"/>
            </a:schemeClr>
          </a:solidFill>
        </p:spPr>
        <p:txBody>
          <a:bodyPr lIns="1620000" tIns="108000" rIns="252000" anchor="ctr" anchorCtr="0"/>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sp>
        <p:nvSpPr>
          <p:cNvPr id="9" name="Tekstin paikkamerkki 4" descr="Vaaleanpunainen, vaakamallinen pyöreäreunainen tekstilaatikko">
            <a:extLst>
              <a:ext uri="{FF2B5EF4-FFF2-40B4-BE49-F238E27FC236}">
                <a16:creationId xmlns:a16="http://schemas.microsoft.com/office/drawing/2014/main" id="{18CE8276-5D6C-AA1D-FD47-263F50E3E5E3}"/>
              </a:ext>
            </a:extLst>
          </p:cNvPr>
          <p:cNvSpPr>
            <a:spLocks noGrp="1"/>
          </p:cNvSpPr>
          <p:nvPr>
            <p:ph type="body" sz="quarter" idx="11"/>
          </p:nvPr>
        </p:nvSpPr>
        <p:spPr>
          <a:xfrm>
            <a:off x="774700" y="3174337"/>
            <a:ext cx="10807700" cy="1443833"/>
          </a:xfrm>
          <a:custGeom>
            <a:avLst/>
            <a:gdLst>
              <a:gd name="connsiteX0" fmla="*/ 0 w 10491069"/>
              <a:gd name="connsiteY0" fmla="*/ 323850 h 1943100"/>
              <a:gd name="connsiteX1" fmla="*/ 323850 w 10491069"/>
              <a:gd name="connsiteY1" fmla="*/ 0 h 1943100"/>
              <a:gd name="connsiteX2" fmla="*/ 10167219 w 10491069"/>
              <a:gd name="connsiteY2" fmla="*/ 0 h 1943100"/>
              <a:gd name="connsiteX3" fmla="*/ 10491069 w 10491069"/>
              <a:gd name="connsiteY3" fmla="*/ 323850 h 1943100"/>
              <a:gd name="connsiteX4" fmla="*/ 10491069 w 10491069"/>
              <a:gd name="connsiteY4" fmla="*/ 1619250 h 1943100"/>
              <a:gd name="connsiteX5" fmla="*/ 10167219 w 10491069"/>
              <a:gd name="connsiteY5" fmla="*/ 1943100 h 1943100"/>
              <a:gd name="connsiteX6" fmla="*/ 323850 w 10491069"/>
              <a:gd name="connsiteY6" fmla="*/ 1943100 h 1943100"/>
              <a:gd name="connsiteX7" fmla="*/ 0 w 10491069"/>
              <a:gd name="connsiteY7" fmla="*/ 1619250 h 1943100"/>
              <a:gd name="connsiteX8" fmla="*/ 0 w 10491069"/>
              <a:gd name="connsiteY8" fmla="*/ 323850 h 1943100"/>
              <a:gd name="connsiteX0" fmla="*/ 0 w 10491069"/>
              <a:gd name="connsiteY0" fmla="*/ 323850 h 1943100"/>
              <a:gd name="connsiteX1" fmla="*/ 323850 w 10491069"/>
              <a:gd name="connsiteY1" fmla="*/ 0 h 1943100"/>
              <a:gd name="connsiteX2" fmla="*/ 10167219 w 10491069"/>
              <a:gd name="connsiteY2" fmla="*/ 0 h 1943100"/>
              <a:gd name="connsiteX3" fmla="*/ 10300569 w 10491069"/>
              <a:gd name="connsiteY3" fmla="*/ 679450 h 1943100"/>
              <a:gd name="connsiteX4" fmla="*/ 10491069 w 10491069"/>
              <a:gd name="connsiteY4" fmla="*/ 1619250 h 1943100"/>
              <a:gd name="connsiteX5" fmla="*/ 10167219 w 10491069"/>
              <a:gd name="connsiteY5" fmla="*/ 1943100 h 1943100"/>
              <a:gd name="connsiteX6" fmla="*/ 323850 w 10491069"/>
              <a:gd name="connsiteY6" fmla="*/ 1943100 h 1943100"/>
              <a:gd name="connsiteX7" fmla="*/ 0 w 10491069"/>
              <a:gd name="connsiteY7" fmla="*/ 1619250 h 1943100"/>
              <a:gd name="connsiteX8" fmla="*/ 0 w 10491069"/>
              <a:gd name="connsiteY8" fmla="*/ 323850 h 1943100"/>
              <a:gd name="connsiteX0" fmla="*/ 0 w 10534254"/>
              <a:gd name="connsiteY0" fmla="*/ 323850 h 1943100"/>
              <a:gd name="connsiteX1" fmla="*/ 323850 w 10534254"/>
              <a:gd name="connsiteY1" fmla="*/ 0 h 1943100"/>
              <a:gd name="connsiteX2" fmla="*/ 10484719 w 10534254"/>
              <a:gd name="connsiteY2" fmla="*/ 0 h 1943100"/>
              <a:gd name="connsiteX3" fmla="*/ 10300569 w 10534254"/>
              <a:gd name="connsiteY3" fmla="*/ 679450 h 1943100"/>
              <a:gd name="connsiteX4" fmla="*/ 10491069 w 10534254"/>
              <a:gd name="connsiteY4" fmla="*/ 1619250 h 1943100"/>
              <a:gd name="connsiteX5" fmla="*/ 10167219 w 10534254"/>
              <a:gd name="connsiteY5" fmla="*/ 1943100 h 1943100"/>
              <a:gd name="connsiteX6" fmla="*/ 323850 w 10534254"/>
              <a:gd name="connsiteY6" fmla="*/ 1943100 h 1943100"/>
              <a:gd name="connsiteX7" fmla="*/ 0 w 10534254"/>
              <a:gd name="connsiteY7" fmla="*/ 1619250 h 1943100"/>
              <a:gd name="connsiteX8" fmla="*/ 0 w 10534254"/>
              <a:gd name="connsiteY8" fmla="*/ 323850 h 1943100"/>
              <a:gd name="connsiteX0" fmla="*/ 0 w 10491069"/>
              <a:gd name="connsiteY0" fmla="*/ 338913 h 1958163"/>
              <a:gd name="connsiteX1" fmla="*/ 323850 w 10491069"/>
              <a:gd name="connsiteY1" fmla="*/ 15063 h 1958163"/>
              <a:gd name="connsiteX2" fmla="*/ 10281519 w 10491069"/>
              <a:gd name="connsiteY2" fmla="*/ 0 h 1958163"/>
              <a:gd name="connsiteX3" fmla="*/ 10300569 w 10491069"/>
              <a:gd name="connsiteY3" fmla="*/ 694513 h 1958163"/>
              <a:gd name="connsiteX4" fmla="*/ 10491069 w 10491069"/>
              <a:gd name="connsiteY4" fmla="*/ 1634313 h 1958163"/>
              <a:gd name="connsiteX5" fmla="*/ 10167219 w 10491069"/>
              <a:gd name="connsiteY5" fmla="*/ 1958163 h 1958163"/>
              <a:gd name="connsiteX6" fmla="*/ 323850 w 10491069"/>
              <a:gd name="connsiteY6" fmla="*/ 1958163 h 1958163"/>
              <a:gd name="connsiteX7" fmla="*/ 0 w 10491069"/>
              <a:gd name="connsiteY7" fmla="*/ 1634313 h 1958163"/>
              <a:gd name="connsiteX8" fmla="*/ 0 w 10491069"/>
              <a:gd name="connsiteY8" fmla="*/ 338913 h 1958163"/>
              <a:gd name="connsiteX0" fmla="*/ 0 w 10491069"/>
              <a:gd name="connsiteY0" fmla="*/ 338913 h 1958163"/>
              <a:gd name="connsiteX1" fmla="*/ 323850 w 10491069"/>
              <a:gd name="connsiteY1" fmla="*/ 15063 h 1958163"/>
              <a:gd name="connsiteX2" fmla="*/ 10281519 w 10491069"/>
              <a:gd name="connsiteY2" fmla="*/ 0 h 1958163"/>
              <a:gd name="connsiteX3" fmla="*/ 10300569 w 10491069"/>
              <a:gd name="connsiteY3" fmla="*/ 694513 h 1958163"/>
              <a:gd name="connsiteX4" fmla="*/ 10491069 w 10491069"/>
              <a:gd name="connsiteY4" fmla="*/ 1634313 h 1958163"/>
              <a:gd name="connsiteX5" fmla="*/ 10167219 w 10491069"/>
              <a:gd name="connsiteY5" fmla="*/ 1958163 h 1958163"/>
              <a:gd name="connsiteX6" fmla="*/ 8967069 w 10491069"/>
              <a:gd name="connsiteY6" fmla="*/ 1822033 h 1958163"/>
              <a:gd name="connsiteX7" fmla="*/ 323850 w 10491069"/>
              <a:gd name="connsiteY7" fmla="*/ 1958163 h 1958163"/>
              <a:gd name="connsiteX8" fmla="*/ 0 w 10491069"/>
              <a:gd name="connsiteY8" fmla="*/ 1634313 h 1958163"/>
              <a:gd name="connsiteX9" fmla="*/ 0 w 10491069"/>
              <a:gd name="connsiteY9" fmla="*/ 338913 h 1958163"/>
              <a:gd name="connsiteX0" fmla="*/ 0 w 10491069"/>
              <a:gd name="connsiteY0" fmla="*/ 323850 h 1943100"/>
              <a:gd name="connsiteX1" fmla="*/ 323850 w 10491069"/>
              <a:gd name="connsiteY1" fmla="*/ 0 h 1943100"/>
              <a:gd name="connsiteX2" fmla="*/ 9913219 w 10491069"/>
              <a:gd name="connsiteY2" fmla="*/ 0 h 1943100"/>
              <a:gd name="connsiteX3" fmla="*/ 10300569 w 10491069"/>
              <a:gd name="connsiteY3" fmla="*/ 679450 h 1943100"/>
              <a:gd name="connsiteX4" fmla="*/ 10491069 w 10491069"/>
              <a:gd name="connsiteY4" fmla="*/ 1619250 h 1943100"/>
              <a:gd name="connsiteX5" fmla="*/ 10167219 w 10491069"/>
              <a:gd name="connsiteY5" fmla="*/ 1943100 h 1943100"/>
              <a:gd name="connsiteX6" fmla="*/ 8967069 w 10491069"/>
              <a:gd name="connsiteY6" fmla="*/ 1806970 h 1943100"/>
              <a:gd name="connsiteX7" fmla="*/ 323850 w 10491069"/>
              <a:gd name="connsiteY7" fmla="*/ 1943100 h 1943100"/>
              <a:gd name="connsiteX8" fmla="*/ 0 w 10491069"/>
              <a:gd name="connsiteY8" fmla="*/ 1619250 h 1943100"/>
              <a:gd name="connsiteX9" fmla="*/ 0 w 10491069"/>
              <a:gd name="connsiteY9" fmla="*/ 323850 h 1943100"/>
              <a:gd name="connsiteX0" fmla="*/ 0 w 10491069"/>
              <a:gd name="connsiteY0" fmla="*/ 323850 h 1958318"/>
              <a:gd name="connsiteX1" fmla="*/ 323850 w 10491069"/>
              <a:gd name="connsiteY1" fmla="*/ 0 h 1958318"/>
              <a:gd name="connsiteX2" fmla="*/ 9913219 w 10491069"/>
              <a:gd name="connsiteY2" fmla="*/ 0 h 1958318"/>
              <a:gd name="connsiteX3" fmla="*/ 10300569 w 10491069"/>
              <a:gd name="connsiteY3" fmla="*/ 679450 h 1958318"/>
              <a:gd name="connsiteX4" fmla="*/ 10491069 w 10491069"/>
              <a:gd name="connsiteY4" fmla="*/ 1619250 h 1958318"/>
              <a:gd name="connsiteX5" fmla="*/ 10167219 w 10491069"/>
              <a:gd name="connsiteY5" fmla="*/ 1943100 h 1958318"/>
              <a:gd name="connsiteX6" fmla="*/ 8954369 w 10491069"/>
              <a:gd name="connsiteY6" fmla="*/ 1957598 h 1958318"/>
              <a:gd name="connsiteX7" fmla="*/ 323850 w 10491069"/>
              <a:gd name="connsiteY7" fmla="*/ 1943100 h 1958318"/>
              <a:gd name="connsiteX8" fmla="*/ 0 w 10491069"/>
              <a:gd name="connsiteY8" fmla="*/ 1619250 h 1958318"/>
              <a:gd name="connsiteX9" fmla="*/ 0 w 10491069"/>
              <a:gd name="connsiteY9" fmla="*/ 323850 h 1958318"/>
              <a:gd name="connsiteX0" fmla="*/ 0 w 10402169"/>
              <a:gd name="connsiteY0" fmla="*/ 323850 h 1958318"/>
              <a:gd name="connsiteX1" fmla="*/ 323850 w 10402169"/>
              <a:gd name="connsiteY1" fmla="*/ 0 h 1958318"/>
              <a:gd name="connsiteX2" fmla="*/ 9913219 w 10402169"/>
              <a:gd name="connsiteY2" fmla="*/ 0 h 1958318"/>
              <a:gd name="connsiteX3" fmla="*/ 10300569 w 10402169"/>
              <a:gd name="connsiteY3" fmla="*/ 679450 h 1958318"/>
              <a:gd name="connsiteX4" fmla="*/ 10402169 w 10402169"/>
              <a:gd name="connsiteY4" fmla="*/ 1543936 h 1958318"/>
              <a:gd name="connsiteX5" fmla="*/ 10167219 w 10402169"/>
              <a:gd name="connsiteY5" fmla="*/ 1943100 h 1958318"/>
              <a:gd name="connsiteX6" fmla="*/ 8954369 w 10402169"/>
              <a:gd name="connsiteY6" fmla="*/ 1957598 h 1958318"/>
              <a:gd name="connsiteX7" fmla="*/ 323850 w 10402169"/>
              <a:gd name="connsiteY7" fmla="*/ 1943100 h 1958318"/>
              <a:gd name="connsiteX8" fmla="*/ 0 w 10402169"/>
              <a:gd name="connsiteY8" fmla="*/ 1619250 h 1958318"/>
              <a:gd name="connsiteX9" fmla="*/ 0 w 10402169"/>
              <a:gd name="connsiteY9" fmla="*/ 323850 h 19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02169" h="1958318">
                <a:moveTo>
                  <a:pt x="0" y="323850"/>
                </a:moveTo>
                <a:cubicBezTo>
                  <a:pt x="0" y="144993"/>
                  <a:pt x="144993" y="0"/>
                  <a:pt x="323850" y="0"/>
                </a:cubicBezTo>
                <a:lnTo>
                  <a:pt x="9913219" y="0"/>
                </a:lnTo>
                <a:cubicBezTo>
                  <a:pt x="10092076" y="0"/>
                  <a:pt x="10300569" y="500593"/>
                  <a:pt x="10300569" y="679450"/>
                </a:cubicBezTo>
                <a:cubicBezTo>
                  <a:pt x="10300569" y="1111250"/>
                  <a:pt x="10402169" y="1112136"/>
                  <a:pt x="10402169" y="1543936"/>
                </a:cubicBezTo>
                <a:cubicBezTo>
                  <a:pt x="10402169" y="1722793"/>
                  <a:pt x="10346076" y="1943100"/>
                  <a:pt x="10167219" y="1943100"/>
                </a:cubicBezTo>
                <a:cubicBezTo>
                  <a:pt x="9767169" y="1937891"/>
                  <a:pt x="9354419" y="1962807"/>
                  <a:pt x="8954369" y="1957598"/>
                </a:cubicBezTo>
                <a:lnTo>
                  <a:pt x="323850" y="1943100"/>
                </a:lnTo>
                <a:cubicBezTo>
                  <a:pt x="144993" y="1943100"/>
                  <a:pt x="0" y="1798107"/>
                  <a:pt x="0" y="1619250"/>
                </a:cubicBezTo>
                <a:lnTo>
                  <a:pt x="0" y="323850"/>
                </a:lnTo>
                <a:close/>
              </a:path>
            </a:pathLst>
          </a:custGeom>
          <a:solidFill>
            <a:schemeClr val="accent1">
              <a:alpha val="16000"/>
            </a:schemeClr>
          </a:solidFill>
        </p:spPr>
        <p:txBody>
          <a:bodyPr lIns="1620000" tIns="108000" rIns="252000" anchor="ctr" anchorCtr="0"/>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sp>
        <p:nvSpPr>
          <p:cNvPr id="14" name="Tekstin paikkamerkki 4" descr="Vaaleanpunainen, vaakamallinen pyöreäreunainen tekstilaatikko">
            <a:extLst>
              <a:ext uri="{FF2B5EF4-FFF2-40B4-BE49-F238E27FC236}">
                <a16:creationId xmlns:a16="http://schemas.microsoft.com/office/drawing/2014/main" id="{A370C9E6-3EC8-E5EA-27C5-473C052A8D84}"/>
              </a:ext>
            </a:extLst>
          </p:cNvPr>
          <p:cNvSpPr>
            <a:spLocks noGrp="1"/>
          </p:cNvSpPr>
          <p:nvPr>
            <p:ph type="body" sz="quarter" idx="12"/>
          </p:nvPr>
        </p:nvSpPr>
        <p:spPr>
          <a:xfrm>
            <a:off x="780580" y="4855749"/>
            <a:ext cx="10693665" cy="1480365"/>
          </a:xfrm>
          <a:custGeom>
            <a:avLst/>
            <a:gdLst>
              <a:gd name="connsiteX0" fmla="*/ 0 w 10491069"/>
              <a:gd name="connsiteY0" fmla="*/ 323850 h 1943100"/>
              <a:gd name="connsiteX1" fmla="*/ 323850 w 10491069"/>
              <a:gd name="connsiteY1" fmla="*/ 0 h 1943100"/>
              <a:gd name="connsiteX2" fmla="*/ 10167219 w 10491069"/>
              <a:gd name="connsiteY2" fmla="*/ 0 h 1943100"/>
              <a:gd name="connsiteX3" fmla="*/ 10491069 w 10491069"/>
              <a:gd name="connsiteY3" fmla="*/ 323850 h 1943100"/>
              <a:gd name="connsiteX4" fmla="*/ 10491069 w 10491069"/>
              <a:gd name="connsiteY4" fmla="*/ 1619250 h 1943100"/>
              <a:gd name="connsiteX5" fmla="*/ 10167219 w 10491069"/>
              <a:gd name="connsiteY5" fmla="*/ 1943100 h 1943100"/>
              <a:gd name="connsiteX6" fmla="*/ 323850 w 10491069"/>
              <a:gd name="connsiteY6" fmla="*/ 1943100 h 1943100"/>
              <a:gd name="connsiteX7" fmla="*/ 0 w 10491069"/>
              <a:gd name="connsiteY7" fmla="*/ 1619250 h 1943100"/>
              <a:gd name="connsiteX8" fmla="*/ 0 w 10491069"/>
              <a:gd name="connsiteY8" fmla="*/ 323850 h 1943100"/>
              <a:gd name="connsiteX0" fmla="*/ 0 w 10491069"/>
              <a:gd name="connsiteY0" fmla="*/ 323850 h 1943100"/>
              <a:gd name="connsiteX1" fmla="*/ 323850 w 10491069"/>
              <a:gd name="connsiteY1" fmla="*/ 0 h 1943100"/>
              <a:gd name="connsiteX2" fmla="*/ 10167219 w 10491069"/>
              <a:gd name="connsiteY2" fmla="*/ 0 h 1943100"/>
              <a:gd name="connsiteX3" fmla="*/ 10300569 w 10491069"/>
              <a:gd name="connsiteY3" fmla="*/ 679450 h 1943100"/>
              <a:gd name="connsiteX4" fmla="*/ 10491069 w 10491069"/>
              <a:gd name="connsiteY4" fmla="*/ 1619250 h 1943100"/>
              <a:gd name="connsiteX5" fmla="*/ 10167219 w 10491069"/>
              <a:gd name="connsiteY5" fmla="*/ 1943100 h 1943100"/>
              <a:gd name="connsiteX6" fmla="*/ 323850 w 10491069"/>
              <a:gd name="connsiteY6" fmla="*/ 1943100 h 1943100"/>
              <a:gd name="connsiteX7" fmla="*/ 0 w 10491069"/>
              <a:gd name="connsiteY7" fmla="*/ 1619250 h 1943100"/>
              <a:gd name="connsiteX8" fmla="*/ 0 w 10491069"/>
              <a:gd name="connsiteY8" fmla="*/ 323850 h 1943100"/>
              <a:gd name="connsiteX0" fmla="*/ 0 w 10534254"/>
              <a:gd name="connsiteY0" fmla="*/ 323850 h 1943100"/>
              <a:gd name="connsiteX1" fmla="*/ 323850 w 10534254"/>
              <a:gd name="connsiteY1" fmla="*/ 0 h 1943100"/>
              <a:gd name="connsiteX2" fmla="*/ 10484719 w 10534254"/>
              <a:gd name="connsiteY2" fmla="*/ 0 h 1943100"/>
              <a:gd name="connsiteX3" fmla="*/ 10300569 w 10534254"/>
              <a:gd name="connsiteY3" fmla="*/ 679450 h 1943100"/>
              <a:gd name="connsiteX4" fmla="*/ 10491069 w 10534254"/>
              <a:gd name="connsiteY4" fmla="*/ 1619250 h 1943100"/>
              <a:gd name="connsiteX5" fmla="*/ 10167219 w 10534254"/>
              <a:gd name="connsiteY5" fmla="*/ 1943100 h 1943100"/>
              <a:gd name="connsiteX6" fmla="*/ 323850 w 10534254"/>
              <a:gd name="connsiteY6" fmla="*/ 1943100 h 1943100"/>
              <a:gd name="connsiteX7" fmla="*/ 0 w 10534254"/>
              <a:gd name="connsiteY7" fmla="*/ 1619250 h 1943100"/>
              <a:gd name="connsiteX8" fmla="*/ 0 w 10534254"/>
              <a:gd name="connsiteY8" fmla="*/ 323850 h 1943100"/>
              <a:gd name="connsiteX0" fmla="*/ 0 w 10491069"/>
              <a:gd name="connsiteY0" fmla="*/ 338913 h 1958163"/>
              <a:gd name="connsiteX1" fmla="*/ 323850 w 10491069"/>
              <a:gd name="connsiteY1" fmla="*/ 15063 h 1958163"/>
              <a:gd name="connsiteX2" fmla="*/ 10281519 w 10491069"/>
              <a:gd name="connsiteY2" fmla="*/ 0 h 1958163"/>
              <a:gd name="connsiteX3" fmla="*/ 10300569 w 10491069"/>
              <a:gd name="connsiteY3" fmla="*/ 694513 h 1958163"/>
              <a:gd name="connsiteX4" fmla="*/ 10491069 w 10491069"/>
              <a:gd name="connsiteY4" fmla="*/ 1634313 h 1958163"/>
              <a:gd name="connsiteX5" fmla="*/ 10167219 w 10491069"/>
              <a:gd name="connsiteY5" fmla="*/ 1958163 h 1958163"/>
              <a:gd name="connsiteX6" fmla="*/ 323850 w 10491069"/>
              <a:gd name="connsiteY6" fmla="*/ 1958163 h 1958163"/>
              <a:gd name="connsiteX7" fmla="*/ 0 w 10491069"/>
              <a:gd name="connsiteY7" fmla="*/ 1634313 h 1958163"/>
              <a:gd name="connsiteX8" fmla="*/ 0 w 10491069"/>
              <a:gd name="connsiteY8" fmla="*/ 338913 h 195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1069" h="1958163">
                <a:moveTo>
                  <a:pt x="0" y="338913"/>
                </a:moveTo>
                <a:cubicBezTo>
                  <a:pt x="0" y="160056"/>
                  <a:pt x="144993" y="15063"/>
                  <a:pt x="323850" y="15063"/>
                </a:cubicBezTo>
                <a:lnTo>
                  <a:pt x="10281519" y="0"/>
                </a:lnTo>
                <a:cubicBezTo>
                  <a:pt x="10460376" y="0"/>
                  <a:pt x="10300569" y="515656"/>
                  <a:pt x="10300569" y="694513"/>
                </a:cubicBezTo>
                <a:cubicBezTo>
                  <a:pt x="10300569" y="1126313"/>
                  <a:pt x="10491069" y="1202513"/>
                  <a:pt x="10491069" y="1634313"/>
                </a:cubicBezTo>
                <a:cubicBezTo>
                  <a:pt x="10491069" y="1813170"/>
                  <a:pt x="10346076" y="1958163"/>
                  <a:pt x="10167219" y="1958163"/>
                </a:cubicBezTo>
                <a:lnTo>
                  <a:pt x="323850" y="1958163"/>
                </a:lnTo>
                <a:cubicBezTo>
                  <a:pt x="144993" y="1958163"/>
                  <a:pt x="0" y="1813170"/>
                  <a:pt x="0" y="1634313"/>
                </a:cubicBezTo>
                <a:lnTo>
                  <a:pt x="0" y="338913"/>
                </a:lnTo>
                <a:close/>
              </a:path>
            </a:pathLst>
          </a:custGeom>
          <a:solidFill>
            <a:schemeClr val="accent1">
              <a:alpha val="16000"/>
            </a:schemeClr>
          </a:solidFill>
        </p:spPr>
        <p:txBody>
          <a:bodyPr lIns="1620000" tIns="108000" rIns="252000" anchor="ctr" anchorCtr="0"/>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sp>
        <p:nvSpPr>
          <p:cNvPr id="6" name="Kuvan paikkamerkki 5" descr="Paikka pienelle ikonille tai piirrokselle">
            <a:extLst>
              <a:ext uri="{FF2B5EF4-FFF2-40B4-BE49-F238E27FC236}">
                <a16:creationId xmlns:a16="http://schemas.microsoft.com/office/drawing/2014/main" id="{2EC3041D-CECA-5EEB-A982-C96E5BE20709}"/>
              </a:ext>
            </a:extLst>
          </p:cNvPr>
          <p:cNvSpPr>
            <a:spLocks noGrp="1"/>
          </p:cNvSpPr>
          <p:nvPr>
            <p:ph type="pic" sz="quarter" idx="13"/>
          </p:nvPr>
        </p:nvSpPr>
        <p:spPr>
          <a:xfrm>
            <a:off x="973393" y="1731284"/>
            <a:ext cx="1179871" cy="1101213"/>
          </a:xfrm>
        </p:spPr>
        <p:txBody>
          <a:bodyPr/>
          <a:lstStyle/>
          <a:p>
            <a:endParaRPr lang="fi-FI" dirty="0"/>
          </a:p>
        </p:txBody>
      </p:sp>
      <p:sp>
        <p:nvSpPr>
          <p:cNvPr id="3" name="Otsikko 2" descr="Otsikkopaikka">
            <a:extLst>
              <a:ext uri="{FF2B5EF4-FFF2-40B4-BE49-F238E27FC236}">
                <a16:creationId xmlns:a16="http://schemas.microsoft.com/office/drawing/2014/main" id="{FCA22536-89FA-178F-F570-252BA466090E}"/>
              </a:ext>
            </a:extLst>
          </p:cNvPr>
          <p:cNvSpPr>
            <a:spLocks noGrp="1"/>
          </p:cNvSpPr>
          <p:nvPr>
            <p:ph type="title"/>
          </p:nvPr>
        </p:nvSpPr>
        <p:spPr>
          <a:xfrm>
            <a:off x="774700" y="483121"/>
            <a:ext cx="10515600" cy="863447"/>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Kuvan paikkamerkki 5" descr="Paikka pienelle ikonille tai piirrokselle">
            <a:extLst>
              <a:ext uri="{FF2B5EF4-FFF2-40B4-BE49-F238E27FC236}">
                <a16:creationId xmlns:a16="http://schemas.microsoft.com/office/drawing/2014/main" id="{9D6B12DF-AFC0-F470-E9B2-2C5BF1C7BB5F}"/>
              </a:ext>
            </a:extLst>
          </p:cNvPr>
          <p:cNvSpPr>
            <a:spLocks noGrp="1"/>
          </p:cNvSpPr>
          <p:nvPr>
            <p:ph type="pic" sz="quarter" idx="16"/>
          </p:nvPr>
        </p:nvSpPr>
        <p:spPr>
          <a:xfrm>
            <a:off x="978311" y="3345646"/>
            <a:ext cx="1179871" cy="1101213"/>
          </a:xfrm>
        </p:spPr>
        <p:txBody>
          <a:bodyPr/>
          <a:lstStyle/>
          <a:p>
            <a:endParaRPr lang="fi-FI" dirty="0"/>
          </a:p>
        </p:txBody>
      </p:sp>
      <p:sp>
        <p:nvSpPr>
          <p:cNvPr id="11" name="Kuvan paikkamerkki 5" descr="Paikka pienelle ikonille tai piirrokselle">
            <a:extLst>
              <a:ext uri="{FF2B5EF4-FFF2-40B4-BE49-F238E27FC236}">
                <a16:creationId xmlns:a16="http://schemas.microsoft.com/office/drawing/2014/main" id="{A6A02E3D-07B9-98BE-8131-ECB6085E8745}"/>
              </a:ext>
            </a:extLst>
          </p:cNvPr>
          <p:cNvSpPr>
            <a:spLocks noGrp="1"/>
          </p:cNvSpPr>
          <p:nvPr>
            <p:ph type="pic" sz="quarter" idx="17"/>
          </p:nvPr>
        </p:nvSpPr>
        <p:spPr>
          <a:xfrm>
            <a:off x="973392" y="5077310"/>
            <a:ext cx="1179871" cy="1101213"/>
          </a:xfrm>
        </p:spPr>
        <p:txBody>
          <a:bodyPr/>
          <a:lstStyle/>
          <a:p>
            <a:endParaRPr lang="fi-FI" dirty="0"/>
          </a:p>
        </p:txBody>
      </p:sp>
    </p:spTree>
    <p:extLst>
      <p:ext uri="{BB962C8B-B14F-4D97-AF65-F5344CB8AC3E}">
        <p14:creationId xmlns:p14="http://schemas.microsoft.com/office/powerpoint/2010/main" val="2172019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folaatikot kuvilla">
    <p:bg>
      <p:bgPr>
        <a:solidFill>
          <a:schemeClr val="bg1">
            <a:lumMod val="95000"/>
          </a:schemeClr>
        </a:solidFill>
        <a:effectLst/>
      </p:bgPr>
    </p:bg>
    <p:spTree>
      <p:nvGrpSpPr>
        <p:cNvPr id="1" name=""/>
        <p:cNvGrpSpPr/>
        <p:nvPr/>
      </p:nvGrpSpPr>
      <p:grpSpPr>
        <a:xfrm>
          <a:off x="0" y="0"/>
          <a:ext cx="0" cy="0"/>
          <a:chOff x="0" y="0"/>
          <a:chExt cx="0" cy="0"/>
        </a:xfrm>
      </p:grpSpPr>
      <p:sp>
        <p:nvSpPr>
          <p:cNvPr id="28" name="Tekstin paikkamerkki 4" descr="Vaaleanpunainen, vaakamallinen pyöreäreunainen tekstilaatikko">
            <a:extLst>
              <a:ext uri="{FF2B5EF4-FFF2-40B4-BE49-F238E27FC236}">
                <a16:creationId xmlns:a16="http://schemas.microsoft.com/office/drawing/2014/main" id="{4CC98141-6A46-3763-90BB-9608B8E4A5EC}"/>
              </a:ext>
            </a:extLst>
          </p:cNvPr>
          <p:cNvSpPr>
            <a:spLocks noGrp="1"/>
          </p:cNvSpPr>
          <p:nvPr>
            <p:ph type="body" sz="quarter" idx="27"/>
          </p:nvPr>
        </p:nvSpPr>
        <p:spPr>
          <a:xfrm>
            <a:off x="1137569" y="4993261"/>
            <a:ext cx="10683966" cy="1369927"/>
          </a:xfrm>
          <a:prstGeom prst="roundRect">
            <a:avLst/>
          </a:prstGeom>
          <a:solidFill>
            <a:schemeClr val="accent1">
              <a:alpha val="16000"/>
            </a:schemeClr>
          </a:solidFill>
        </p:spPr>
        <p:txBody>
          <a:bodyPr lIns="1152000" tIns="108000" anchor="ctr" anchorCtr="0"/>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sp>
        <p:nvSpPr>
          <p:cNvPr id="27" name="Tekstin paikkamerkki 4" descr="Vaaleanpunainen, vaakamallinen pyöreäreunainen tekstilaatikko">
            <a:extLst>
              <a:ext uri="{FF2B5EF4-FFF2-40B4-BE49-F238E27FC236}">
                <a16:creationId xmlns:a16="http://schemas.microsoft.com/office/drawing/2014/main" id="{3521975D-3FD0-4565-7190-262E404196D0}"/>
              </a:ext>
            </a:extLst>
          </p:cNvPr>
          <p:cNvSpPr>
            <a:spLocks noGrp="1"/>
          </p:cNvSpPr>
          <p:nvPr>
            <p:ph type="body" sz="quarter" idx="26"/>
          </p:nvPr>
        </p:nvSpPr>
        <p:spPr>
          <a:xfrm>
            <a:off x="1137569" y="3261687"/>
            <a:ext cx="10683966" cy="1369927"/>
          </a:xfrm>
          <a:prstGeom prst="roundRect">
            <a:avLst/>
          </a:prstGeom>
          <a:solidFill>
            <a:schemeClr val="accent1">
              <a:alpha val="16000"/>
            </a:schemeClr>
          </a:solidFill>
        </p:spPr>
        <p:txBody>
          <a:bodyPr lIns="1152000" tIns="108000" anchor="ctr" anchorCtr="0"/>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sp>
        <p:nvSpPr>
          <p:cNvPr id="26" name="Tekstin paikkamerkki 4" descr="Vaaleanpunainen, vaakamallinen pyöreäreunainen tekstilaatikko">
            <a:extLst>
              <a:ext uri="{FF2B5EF4-FFF2-40B4-BE49-F238E27FC236}">
                <a16:creationId xmlns:a16="http://schemas.microsoft.com/office/drawing/2014/main" id="{DA0DBF39-CEE1-4BC7-3F61-6DB4309D2848}"/>
              </a:ext>
            </a:extLst>
          </p:cNvPr>
          <p:cNvSpPr>
            <a:spLocks noGrp="1"/>
          </p:cNvSpPr>
          <p:nvPr>
            <p:ph type="body" sz="quarter" idx="25"/>
          </p:nvPr>
        </p:nvSpPr>
        <p:spPr>
          <a:xfrm>
            <a:off x="1110097" y="1529220"/>
            <a:ext cx="10683966" cy="1369927"/>
          </a:xfrm>
          <a:prstGeom prst="roundRect">
            <a:avLst/>
          </a:prstGeom>
          <a:solidFill>
            <a:schemeClr val="accent1">
              <a:alpha val="16000"/>
            </a:schemeClr>
          </a:solidFill>
        </p:spPr>
        <p:txBody>
          <a:bodyPr lIns="1152000" tIns="108000" anchor="ctr" anchorCtr="0"/>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sp>
        <p:nvSpPr>
          <p:cNvPr id="18" name="Suorakulmio 17">
            <a:extLst>
              <a:ext uri="{FF2B5EF4-FFF2-40B4-BE49-F238E27FC236}">
                <a16:creationId xmlns:a16="http://schemas.microsoft.com/office/drawing/2014/main" id="{4EDD870E-BDFF-1D81-F4CB-7AAC20248798}"/>
              </a:ext>
            </a:extLst>
          </p:cNvPr>
          <p:cNvSpPr/>
          <p:nvPr userDrawn="1"/>
        </p:nvSpPr>
        <p:spPr>
          <a:xfrm>
            <a:off x="2847070" y="4471975"/>
            <a:ext cx="8104042" cy="13906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 name="Kuva 1" descr="Valonian logo">
            <a:extLst>
              <a:ext uri="{FF2B5EF4-FFF2-40B4-BE49-F238E27FC236}">
                <a16:creationId xmlns:a16="http://schemas.microsoft.com/office/drawing/2014/main" id="{7E692F06-DFBE-BC08-9CEE-5E8DB97049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
        <p:nvSpPr>
          <p:cNvPr id="3" name="Otsikko 2">
            <a:extLst>
              <a:ext uri="{FF2B5EF4-FFF2-40B4-BE49-F238E27FC236}">
                <a16:creationId xmlns:a16="http://schemas.microsoft.com/office/drawing/2014/main" id="{FCA22536-89FA-178F-F570-252BA466090E}"/>
              </a:ext>
            </a:extLst>
          </p:cNvPr>
          <p:cNvSpPr>
            <a:spLocks noGrp="1"/>
          </p:cNvSpPr>
          <p:nvPr>
            <p:ph type="title"/>
          </p:nvPr>
        </p:nvSpPr>
        <p:spPr>
          <a:xfrm>
            <a:off x="774699" y="285404"/>
            <a:ext cx="11019363" cy="863447"/>
          </a:xfrm>
        </p:spPr>
        <p:txBody>
          <a:bodyPr/>
          <a:lstStyle>
            <a:lvl1pPr>
              <a:defRPr>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1" name="Kuvan paikkamerkki 14" descr="Paikka pienelle ikonille tai piirrokselle">
            <a:extLst>
              <a:ext uri="{FF2B5EF4-FFF2-40B4-BE49-F238E27FC236}">
                <a16:creationId xmlns:a16="http://schemas.microsoft.com/office/drawing/2014/main" id="{FCEA1FA7-3671-E8D6-7027-572D40C75AF7}"/>
              </a:ext>
            </a:extLst>
          </p:cNvPr>
          <p:cNvSpPr>
            <a:spLocks noGrp="1"/>
          </p:cNvSpPr>
          <p:nvPr>
            <p:ph type="pic" sz="quarter" idx="17"/>
          </p:nvPr>
        </p:nvSpPr>
        <p:spPr>
          <a:xfrm>
            <a:off x="229252" y="1232447"/>
            <a:ext cx="1761688" cy="1745272"/>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977680"/>
              <a:gd name="connsiteX1" fmla="*/ 3228066 w 5011488"/>
              <a:gd name="connsiteY1" fmla="*/ 3966341 h 3977680"/>
              <a:gd name="connsiteX2" fmla="*/ 86971 w 5011488"/>
              <a:gd name="connsiteY2" fmla="*/ 2310572 h 3977680"/>
              <a:gd name="connsiteX3" fmla="*/ 411018 w 5011488"/>
              <a:gd name="connsiteY3" fmla="*/ 755221 h 3977680"/>
              <a:gd name="connsiteX4" fmla="*/ 1888476 w 5011488"/>
              <a:gd name="connsiteY4" fmla="*/ 604602 h 3977680"/>
              <a:gd name="connsiteX5" fmla="*/ 3785618 w 5011488"/>
              <a:gd name="connsiteY5" fmla="*/ 50746 h 3977680"/>
              <a:gd name="connsiteX6" fmla="*/ 5000166 w 5011488"/>
              <a:gd name="connsiteY6" fmla="*/ 1573593 h 3977680"/>
              <a:gd name="connsiteX7" fmla="*/ 4280699 w 5011488"/>
              <a:gd name="connsiteY7" fmla="*/ 2923749 h 3977680"/>
              <a:gd name="connsiteX0" fmla="*/ 3939505 w 5006664"/>
              <a:gd name="connsiteY0" fmla="*/ 2732681 h 3970855"/>
              <a:gd name="connsiteX1" fmla="*/ 3228066 w 5006664"/>
              <a:gd name="connsiteY1" fmla="*/ 3966341 h 3970855"/>
              <a:gd name="connsiteX2" fmla="*/ 86971 w 5006664"/>
              <a:gd name="connsiteY2" fmla="*/ 2310572 h 3970855"/>
              <a:gd name="connsiteX3" fmla="*/ 411018 w 5006664"/>
              <a:gd name="connsiteY3" fmla="*/ 755221 h 3970855"/>
              <a:gd name="connsiteX4" fmla="*/ 1888476 w 5006664"/>
              <a:gd name="connsiteY4" fmla="*/ 604602 h 3970855"/>
              <a:gd name="connsiteX5" fmla="*/ 3785618 w 5006664"/>
              <a:gd name="connsiteY5" fmla="*/ 50746 h 3970855"/>
              <a:gd name="connsiteX6" fmla="*/ 5000166 w 5006664"/>
              <a:gd name="connsiteY6" fmla="*/ 1573593 h 3970855"/>
              <a:gd name="connsiteX7" fmla="*/ 3939505 w 5006664"/>
              <a:gd name="connsiteY7" fmla="*/ 2732681 h 3970855"/>
              <a:gd name="connsiteX0" fmla="*/ 3756494 w 4823653"/>
              <a:gd name="connsiteY0" fmla="*/ 2732681 h 3970077"/>
              <a:gd name="connsiteX1" fmla="*/ 3045055 w 4823653"/>
              <a:gd name="connsiteY1" fmla="*/ 3966341 h 3970077"/>
              <a:gd name="connsiteX2" fmla="*/ 163267 w 4823653"/>
              <a:gd name="connsiteY2" fmla="*/ 2351515 h 3970077"/>
              <a:gd name="connsiteX3" fmla="*/ 228007 w 4823653"/>
              <a:gd name="connsiteY3" fmla="*/ 755221 h 3970077"/>
              <a:gd name="connsiteX4" fmla="*/ 1705465 w 4823653"/>
              <a:gd name="connsiteY4" fmla="*/ 604602 h 3970077"/>
              <a:gd name="connsiteX5" fmla="*/ 3602607 w 4823653"/>
              <a:gd name="connsiteY5" fmla="*/ 50746 h 3970077"/>
              <a:gd name="connsiteX6" fmla="*/ 4817155 w 4823653"/>
              <a:gd name="connsiteY6" fmla="*/ 1573593 h 3970077"/>
              <a:gd name="connsiteX7" fmla="*/ 3756494 w 4823653"/>
              <a:gd name="connsiteY7" fmla="*/ 2732681 h 3970077"/>
              <a:gd name="connsiteX0" fmla="*/ 3741206 w 4808365"/>
              <a:gd name="connsiteY0" fmla="*/ 2732681 h 3966498"/>
              <a:gd name="connsiteX1" fmla="*/ 3029767 w 4808365"/>
              <a:gd name="connsiteY1" fmla="*/ 3966341 h 3966498"/>
              <a:gd name="connsiteX2" fmla="*/ 1253448 w 4808365"/>
              <a:gd name="connsiteY2" fmla="*/ 2815539 h 3966498"/>
              <a:gd name="connsiteX3" fmla="*/ 147979 w 4808365"/>
              <a:gd name="connsiteY3" fmla="*/ 2351515 h 3966498"/>
              <a:gd name="connsiteX4" fmla="*/ 212719 w 4808365"/>
              <a:gd name="connsiteY4" fmla="*/ 755221 h 3966498"/>
              <a:gd name="connsiteX5" fmla="*/ 1690177 w 4808365"/>
              <a:gd name="connsiteY5" fmla="*/ 604602 h 3966498"/>
              <a:gd name="connsiteX6" fmla="*/ 3587319 w 4808365"/>
              <a:gd name="connsiteY6" fmla="*/ 50746 h 3966498"/>
              <a:gd name="connsiteX7" fmla="*/ 4801867 w 4808365"/>
              <a:gd name="connsiteY7" fmla="*/ 1573593 h 3966498"/>
              <a:gd name="connsiteX8" fmla="*/ 3741206 w 4808365"/>
              <a:gd name="connsiteY8" fmla="*/ 2732681 h 3966498"/>
              <a:gd name="connsiteX0" fmla="*/ 3741206 w 4808365"/>
              <a:gd name="connsiteY0" fmla="*/ 2732681 h 3584476"/>
              <a:gd name="connsiteX1" fmla="*/ 2934233 w 4808365"/>
              <a:gd name="connsiteY1" fmla="*/ 3584203 h 3584476"/>
              <a:gd name="connsiteX2" fmla="*/ 1253448 w 4808365"/>
              <a:gd name="connsiteY2" fmla="*/ 2815539 h 3584476"/>
              <a:gd name="connsiteX3" fmla="*/ 147979 w 4808365"/>
              <a:gd name="connsiteY3" fmla="*/ 2351515 h 3584476"/>
              <a:gd name="connsiteX4" fmla="*/ 212719 w 4808365"/>
              <a:gd name="connsiteY4" fmla="*/ 755221 h 3584476"/>
              <a:gd name="connsiteX5" fmla="*/ 1690177 w 4808365"/>
              <a:gd name="connsiteY5" fmla="*/ 604602 h 3584476"/>
              <a:gd name="connsiteX6" fmla="*/ 3587319 w 4808365"/>
              <a:gd name="connsiteY6" fmla="*/ 50746 h 3584476"/>
              <a:gd name="connsiteX7" fmla="*/ 4801867 w 4808365"/>
              <a:gd name="connsiteY7" fmla="*/ 1573593 h 3584476"/>
              <a:gd name="connsiteX8" fmla="*/ 3741206 w 4808365"/>
              <a:gd name="connsiteY8" fmla="*/ 2732681 h 3584476"/>
              <a:gd name="connsiteX0" fmla="*/ 3741206 w 4807642"/>
              <a:gd name="connsiteY0" fmla="*/ 2732681 h 3584476"/>
              <a:gd name="connsiteX1" fmla="*/ 2934233 w 4807642"/>
              <a:gd name="connsiteY1" fmla="*/ 3584203 h 3584476"/>
              <a:gd name="connsiteX2" fmla="*/ 1253448 w 4807642"/>
              <a:gd name="connsiteY2" fmla="*/ 2815539 h 3584476"/>
              <a:gd name="connsiteX3" fmla="*/ 147979 w 4807642"/>
              <a:gd name="connsiteY3" fmla="*/ 2351515 h 3584476"/>
              <a:gd name="connsiteX4" fmla="*/ 212719 w 4807642"/>
              <a:gd name="connsiteY4" fmla="*/ 755221 h 3584476"/>
              <a:gd name="connsiteX5" fmla="*/ 1690177 w 4807642"/>
              <a:gd name="connsiteY5" fmla="*/ 604602 h 3584476"/>
              <a:gd name="connsiteX6" fmla="*/ 3587319 w 4807642"/>
              <a:gd name="connsiteY6" fmla="*/ 50746 h 3584476"/>
              <a:gd name="connsiteX7" fmla="*/ 4801867 w 4807642"/>
              <a:gd name="connsiteY7" fmla="*/ 1573593 h 3584476"/>
              <a:gd name="connsiteX8" fmla="*/ 4174069 w 4807642"/>
              <a:gd name="connsiteY8" fmla="*/ 2433402 h 3584476"/>
              <a:gd name="connsiteX9" fmla="*/ 3741206 w 4807642"/>
              <a:gd name="connsiteY9" fmla="*/ 2732681 h 3584476"/>
              <a:gd name="connsiteX0" fmla="*/ 3741206 w 4807642"/>
              <a:gd name="connsiteY0" fmla="*/ 2732681 h 3508507"/>
              <a:gd name="connsiteX1" fmla="*/ 2791080 w 4807642"/>
              <a:gd name="connsiteY1" fmla="*/ 3508188 h 3508507"/>
              <a:gd name="connsiteX2" fmla="*/ 1253448 w 4807642"/>
              <a:gd name="connsiteY2" fmla="*/ 2815539 h 3508507"/>
              <a:gd name="connsiteX3" fmla="*/ 147979 w 4807642"/>
              <a:gd name="connsiteY3" fmla="*/ 2351515 h 3508507"/>
              <a:gd name="connsiteX4" fmla="*/ 212719 w 4807642"/>
              <a:gd name="connsiteY4" fmla="*/ 755221 h 3508507"/>
              <a:gd name="connsiteX5" fmla="*/ 1690177 w 4807642"/>
              <a:gd name="connsiteY5" fmla="*/ 604602 h 3508507"/>
              <a:gd name="connsiteX6" fmla="*/ 3587319 w 4807642"/>
              <a:gd name="connsiteY6" fmla="*/ 50746 h 3508507"/>
              <a:gd name="connsiteX7" fmla="*/ 4801867 w 4807642"/>
              <a:gd name="connsiteY7" fmla="*/ 1573593 h 3508507"/>
              <a:gd name="connsiteX8" fmla="*/ 4174069 w 4807642"/>
              <a:gd name="connsiteY8" fmla="*/ 2433402 h 3508507"/>
              <a:gd name="connsiteX9" fmla="*/ 3741206 w 4807642"/>
              <a:gd name="connsiteY9" fmla="*/ 2732681 h 3508507"/>
              <a:gd name="connsiteX0" fmla="*/ 4124114 w 4807642"/>
              <a:gd name="connsiteY0" fmla="*/ 2950354 h 3512691"/>
              <a:gd name="connsiteX1" fmla="*/ 2791080 w 4807642"/>
              <a:gd name="connsiteY1" fmla="*/ 3508188 h 3512691"/>
              <a:gd name="connsiteX2" fmla="*/ 1253448 w 4807642"/>
              <a:gd name="connsiteY2" fmla="*/ 2815539 h 3512691"/>
              <a:gd name="connsiteX3" fmla="*/ 147979 w 4807642"/>
              <a:gd name="connsiteY3" fmla="*/ 2351515 h 3512691"/>
              <a:gd name="connsiteX4" fmla="*/ 212719 w 4807642"/>
              <a:gd name="connsiteY4" fmla="*/ 755221 h 3512691"/>
              <a:gd name="connsiteX5" fmla="*/ 1690177 w 4807642"/>
              <a:gd name="connsiteY5" fmla="*/ 604602 h 3512691"/>
              <a:gd name="connsiteX6" fmla="*/ 3587319 w 4807642"/>
              <a:gd name="connsiteY6" fmla="*/ 50746 h 3512691"/>
              <a:gd name="connsiteX7" fmla="*/ 4801867 w 4807642"/>
              <a:gd name="connsiteY7" fmla="*/ 1573593 h 3512691"/>
              <a:gd name="connsiteX8" fmla="*/ 4174069 w 4807642"/>
              <a:gd name="connsiteY8" fmla="*/ 2433402 h 3512691"/>
              <a:gd name="connsiteX9" fmla="*/ 4124114 w 4807642"/>
              <a:gd name="connsiteY9" fmla="*/ 2950354 h 3512691"/>
              <a:gd name="connsiteX0" fmla="*/ 4124114 w 4817057"/>
              <a:gd name="connsiteY0" fmla="*/ 2950354 h 3512689"/>
              <a:gd name="connsiteX1" fmla="*/ 2791080 w 4817057"/>
              <a:gd name="connsiteY1" fmla="*/ 3508188 h 3512689"/>
              <a:gd name="connsiteX2" fmla="*/ 1253448 w 4817057"/>
              <a:gd name="connsiteY2" fmla="*/ 2815539 h 3512689"/>
              <a:gd name="connsiteX3" fmla="*/ 147979 w 4817057"/>
              <a:gd name="connsiteY3" fmla="*/ 2351515 h 3512689"/>
              <a:gd name="connsiteX4" fmla="*/ 212719 w 4817057"/>
              <a:gd name="connsiteY4" fmla="*/ 755221 h 3512689"/>
              <a:gd name="connsiteX5" fmla="*/ 1690177 w 4817057"/>
              <a:gd name="connsiteY5" fmla="*/ 604602 h 3512689"/>
              <a:gd name="connsiteX6" fmla="*/ 3587319 w 4817057"/>
              <a:gd name="connsiteY6" fmla="*/ 50746 h 3512689"/>
              <a:gd name="connsiteX7" fmla="*/ 4801867 w 4817057"/>
              <a:gd name="connsiteY7" fmla="*/ 1573593 h 3512689"/>
              <a:gd name="connsiteX8" fmla="*/ 4531450 w 4817057"/>
              <a:gd name="connsiteY8" fmla="*/ 2472979 h 3512689"/>
              <a:gd name="connsiteX9" fmla="*/ 4124114 w 4817057"/>
              <a:gd name="connsiteY9" fmla="*/ 2950354 h 3512689"/>
              <a:gd name="connsiteX0" fmla="*/ 4390379 w 5083322"/>
              <a:gd name="connsiteY0" fmla="*/ 2950354 h 3512691"/>
              <a:gd name="connsiteX1" fmla="*/ 3057345 w 5083322"/>
              <a:gd name="connsiteY1" fmla="*/ 3508188 h 3512691"/>
              <a:gd name="connsiteX2" fmla="*/ 1519713 w 5083322"/>
              <a:gd name="connsiteY2" fmla="*/ 2815539 h 3512691"/>
              <a:gd name="connsiteX3" fmla="*/ 56864 w 5083322"/>
              <a:gd name="connsiteY3" fmla="*/ 1995324 h 3512691"/>
              <a:gd name="connsiteX4" fmla="*/ 478984 w 5083322"/>
              <a:gd name="connsiteY4" fmla="*/ 755221 h 3512691"/>
              <a:gd name="connsiteX5" fmla="*/ 1956442 w 5083322"/>
              <a:gd name="connsiteY5" fmla="*/ 604602 h 3512691"/>
              <a:gd name="connsiteX6" fmla="*/ 3853584 w 5083322"/>
              <a:gd name="connsiteY6" fmla="*/ 50746 h 3512691"/>
              <a:gd name="connsiteX7" fmla="*/ 5068132 w 5083322"/>
              <a:gd name="connsiteY7" fmla="*/ 1573593 h 3512691"/>
              <a:gd name="connsiteX8" fmla="*/ 4797715 w 5083322"/>
              <a:gd name="connsiteY8" fmla="*/ 2472979 h 3512691"/>
              <a:gd name="connsiteX9" fmla="*/ 4390379 w 5083322"/>
              <a:gd name="connsiteY9" fmla="*/ 2950354 h 3512691"/>
              <a:gd name="connsiteX0" fmla="*/ 4390379 w 5083322"/>
              <a:gd name="connsiteY0" fmla="*/ 2903195 h 3465531"/>
              <a:gd name="connsiteX1" fmla="*/ 3057345 w 5083322"/>
              <a:gd name="connsiteY1" fmla="*/ 3461029 h 3465531"/>
              <a:gd name="connsiteX2" fmla="*/ 1519713 w 5083322"/>
              <a:gd name="connsiteY2" fmla="*/ 2768380 h 3465531"/>
              <a:gd name="connsiteX3" fmla="*/ 56864 w 5083322"/>
              <a:gd name="connsiteY3" fmla="*/ 1948165 h 3465531"/>
              <a:gd name="connsiteX4" fmla="*/ 478984 w 5083322"/>
              <a:gd name="connsiteY4" fmla="*/ 708062 h 3465531"/>
              <a:gd name="connsiteX5" fmla="*/ 1956442 w 5083322"/>
              <a:gd name="connsiteY5" fmla="*/ 557443 h 3465531"/>
              <a:gd name="connsiteX6" fmla="*/ 3853584 w 5083322"/>
              <a:gd name="connsiteY6" fmla="*/ 3587 h 3465531"/>
              <a:gd name="connsiteX7" fmla="*/ 5068132 w 5083322"/>
              <a:gd name="connsiteY7" fmla="*/ 1526434 h 3465531"/>
              <a:gd name="connsiteX8" fmla="*/ 4797715 w 5083322"/>
              <a:gd name="connsiteY8" fmla="*/ 2425820 h 3465531"/>
              <a:gd name="connsiteX9" fmla="*/ 4390379 w 5083322"/>
              <a:gd name="connsiteY9" fmla="*/ 2903195 h 3465531"/>
              <a:gd name="connsiteX0" fmla="*/ 4390379 w 5083322"/>
              <a:gd name="connsiteY0" fmla="*/ 2804471 h 3366807"/>
              <a:gd name="connsiteX1" fmla="*/ 3057345 w 5083322"/>
              <a:gd name="connsiteY1" fmla="*/ 3362305 h 3366807"/>
              <a:gd name="connsiteX2" fmla="*/ 1519713 w 5083322"/>
              <a:gd name="connsiteY2" fmla="*/ 2669656 h 3366807"/>
              <a:gd name="connsiteX3" fmla="*/ 56864 w 5083322"/>
              <a:gd name="connsiteY3" fmla="*/ 1849441 h 3366807"/>
              <a:gd name="connsiteX4" fmla="*/ 478984 w 5083322"/>
              <a:gd name="connsiteY4" fmla="*/ 609338 h 3366807"/>
              <a:gd name="connsiteX5" fmla="*/ 1956442 w 5083322"/>
              <a:gd name="connsiteY5" fmla="*/ 458719 h 3366807"/>
              <a:gd name="connsiteX6" fmla="*/ 3981815 w 5083322"/>
              <a:gd name="connsiteY6" fmla="*/ 4264 h 3366807"/>
              <a:gd name="connsiteX7" fmla="*/ 5068132 w 5083322"/>
              <a:gd name="connsiteY7" fmla="*/ 1427710 h 3366807"/>
              <a:gd name="connsiteX8" fmla="*/ 4797715 w 5083322"/>
              <a:gd name="connsiteY8" fmla="*/ 2327096 h 3366807"/>
              <a:gd name="connsiteX9" fmla="*/ 4390379 w 5083322"/>
              <a:gd name="connsiteY9" fmla="*/ 2804471 h 3366807"/>
              <a:gd name="connsiteX0" fmla="*/ 4390379 w 5083322"/>
              <a:gd name="connsiteY0" fmla="*/ 2814428 h 3376764"/>
              <a:gd name="connsiteX1" fmla="*/ 3057345 w 5083322"/>
              <a:gd name="connsiteY1" fmla="*/ 3372262 h 3376764"/>
              <a:gd name="connsiteX2" fmla="*/ 1519713 w 5083322"/>
              <a:gd name="connsiteY2" fmla="*/ 2679613 h 3376764"/>
              <a:gd name="connsiteX3" fmla="*/ 56864 w 5083322"/>
              <a:gd name="connsiteY3" fmla="*/ 1859398 h 3376764"/>
              <a:gd name="connsiteX4" fmla="*/ 478984 w 5083322"/>
              <a:gd name="connsiteY4" fmla="*/ 619295 h 3376764"/>
              <a:gd name="connsiteX5" fmla="*/ 1956442 w 5083322"/>
              <a:gd name="connsiteY5" fmla="*/ 468676 h 3376764"/>
              <a:gd name="connsiteX6" fmla="*/ 3981815 w 5083322"/>
              <a:gd name="connsiteY6" fmla="*/ 14221 h 3376764"/>
              <a:gd name="connsiteX7" fmla="*/ 5068132 w 5083322"/>
              <a:gd name="connsiteY7" fmla="*/ 1437667 h 3376764"/>
              <a:gd name="connsiteX8" fmla="*/ 4797715 w 5083322"/>
              <a:gd name="connsiteY8" fmla="*/ 2337053 h 3376764"/>
              <a:gd name="connsiteX9" fmla="*/ 4390379 w 5083322"/>
              <a:gd name="connsiteY9" fmla="*/ 2814428 h 3376764"/>
              <a:gd name="connsiteX0" fmla="*/ 4390379 w 5083322"/>
              <a:gd name="connsiteY0" fmla="*/ 2814428 h 3376764"/>
              <a:gd name="connsiteX1" fmla="*/ 3057345 w 5083322"/>
              <a:gd name="connsiteY1" fmla="*/ 3372262 h 3376764"/>
              <a:gd name="connsiteX2" fmla="*/ 1519713 w 5083322"/>
              <a:gd name="connsiteY2" fmla="*/ 2679613 h 3376764"/>
              <a:gd name="connsiteX3" fmla="*/ 56864 w 5083322"/>
              <a:gd name="connsiteY3" fmla="*/ 1859398 h 3376764"/>
              <a:gd name="connsiteX4" fmla="*/ 478984 w 5083322"/>
              <a:gd name="connsiteY4" fmla="*/ 619295 h 3376764"/>
              <a:gd name="connsiteX5" fmla="*/ 1956442 w 5083322"/>
              <a:gd name="connsiteY5" fmla="*/ 468676 h 3376764"/>
              <a:gd name="connsiteX6" fmla="*/ 3981815 w 5083322"/>
              <a:gd name="connsiteY6" fmla="*/ 14221 h 3376764"/>
              <a:gd name="connsiteX7" fmla="*/ 5068132 w 5083322"/>
              <a:gd name="connsiteY7" fmla="*/ 1437667 h 3376764"/>
              <a:gd name="connsiteX8" fmla="*/ 4797715 w 5083322"/>
              <a:gd name="connsiteY8" fmla="*/ 2337053 h 3376764"/>
              <a:gd name="connsiteX9" fmla="*/ 4390379 w 5083322"/>
              <a:gd name="connsiteY9" fmla="*/ 2814428 h 3376764"/>
              <a:gd name="connsiteX0" fmla="*/ 4394329 w 5087272"/>
              <a:gd name="connsiteY0" fmla="*/ 2858188 h 3420524"/>
              <a:gd name="connsiteX1" fmla="*/ 3061295 w 5087272"/>
              <a:gd name="connsiteY1" fmla="*/ 3416022 h 3420524"/>
              <a:gd name="connsiteX2" fmla="*/ 1523663 w 5087272"/>
              <a:gd name="connsiteY2" fmla="*/ 2723373 h 3420524"/>
              <a:gd name="connsiteX3" fmla="*/ 60814 w 5087272"/>
              <a:gd name="connsiteY3" fmla="*/ 1903158 h 3420524"/>
              <a:gd name="connsiteX4" fmla="*/ 482934 w 5087272"/>
              <a:gd name="connsiteY4" fmla="*/ 663055 h 3420524"/>
              <a:gd name="connsiteX5" fmla="*/ 2024508 w 5087272"/>
              <a:gd name="connsiteY5" fmla="*/ 313631 h 3420524"/>
              <a:gd name="connsiteX6" fmla="*/ 3985765 w 5087272"/>
              <a:gd name="connsiteY6" fmla="*/ 57981 h 3420524"/>
              <a:gd name="connsiteX7" fmla="*/ 5072082 w 5087272"/>
              <a:gd name="connsiteY7" fmla="*/ 1481427 h 3420524"/>
              <a:gd name="connsiteX8" fmla="*/ 4801665 w 5087272"/>
              <a:gd name="connsiteY8" fmla="*/ 2380813 h 3420524"/>
              <a:gd name="connsiteX9" fmla="*/ 4394329 w 5087272"/>
              <a:gd name="connsiteY9" fmla="*/ 2858188 h 3420524"/>
              <a:gd name="connsiteX0" fmla="*/ 4382291 w 5075234"/>
              <a:gd name="connsiteY0" fmla="*/ 2858188 h 3416037"/>
              <a:gd name="connsiteX1" fmla="*/ 3049257 w 5075234"/>
              <a:gd name="connsiteY1" fmla="*/ 3416022 h 3416037"/>
              <a:gd name="connsiteX2" fmla="*/ 1426138 w 5075234"/>
              <a:gd name="connsiteY2" fmla="*/ 2872477 h 3416037"/>
              <a:gd name="connsiteX3" fmla="*/ 48776 w 5075234"/>
              <a:gd name="connsiteY3" fmla="*/ 1903158 h 3416037"/>
              <a:gd name="connsiteX4" fmla="*/ 470896 w 5075234"/>
              <a:gd name="connsiteY4" fmla="*/ 663055 h 3416037"/>
              <a:gd name="connsiteX5" fmla="*/ 2012470 w 5075234"/>
              <a:gd name="connsiteY5" fmla="*/ 313631 h 3416037"/>
              <a:gd name="connsiteX6" fmla="*/ 3973727 w 5075234"/>
              <a:gd name="connsiteY6" fmla="*/ 57981 h 3416037"/>
              <a:gd name="connsiteX7" fmla="*/ 5060044 w 5075234"/>
              <a:gd name="connsiteY7" fmla="*/ 1481427 h 3416037"/>
              <a:gd name="connsiteX8" fmla="*/ 4789627 w 5075234"/>
              <a:gd name="connsiteY8" fmla="*/ 2380813 h 3416037"/>
              <a:gd name="connsiteX9" fmla="*/ 4382291 w 5075234"/>
              <a:gd name="connsiteY9" fmla="*/ 2858188 h 341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4" h="3416037">
                <a:moveTo>
                  <a:pt x="4382291" y="2858188"/>
                </a:moveTo>
                <a:cubicBezTo>
                  <a:pt x="3863854" y="3395006"/>
                  <a:pt x="3541949" y="3413641"/>
                  <a:pt x="3049257" y="3416022"/>
                </a:cubicBezTo>
                <a:cubicBezTo>
                  <a:pt x="2556565" y="3418403"/>
                  <a:pt x="1906436" y="3141615"/>
                  <a:pt x="1426138" y="2872477"/>
                </a:cubicBezTo>
                <a:cubicBezTo>
                  <a:pt x="945840" y="2603339"/>
                  <a:pt x="207983" y="2271395"/>
                  <a:pt x="48776" y="1903158"/>
                </a:cubicBezTo>
                <a:cubicBezTo>
                  <a:pt x="-110431" y="1534921"/>
                  <a:pt x="143614" y="927976"/>
                  <a:pt x="470896" y="663055"/>
                </a:cubicBezTo>
                <a:cubicBezTo>
                  <a:pt x="798178" y="398134"/>
                  <a:pt x="1428665" y="414477"/>
                  <a:pt x="2012470" y="313631"/>
                </a:cubicBezTo>
                <a:cubicBezTo>
                  <a:pt x="2596275" y="212785"/>
                  <a:pt x="3465798" y="-136652"/>
                  <a:pt x="3973727" y="57981"/>
                </a:cubicBezTo>
                <a:cubicBezTo>
                  <a:pt x="4481656" y="252614"/>
                  <a:pt x="4977531" y="1002593"/>
                  <a:pt x="5060044" y="1481427"/>
                </a:cubicBezTo>
                <a:cubicBezTo>
                  <a:pt x="5125991" y="1901283"/>
                  <a:pt x="4966404" y="2187632"/>
                  <a:pt x="4789627" y="2380813"/>
                </a:cubicBezTo>
                <a:cubicBezTo>
                  <a:pt x="4612850" y="2573994"/>
                  <a:pt x="4557085" y="2689134"/>
                  <a:pt x="4382291" y="2858188"/>
                </a:cubicBezTo>
                <a:close/>
              </a:path>
            </a:pathLst>
          </a:custGeom>
          <a:solidFill>
            <a:schemeClr val="bg1"/>
          </a:solidFill>
          <a:ln>
            <a:noFill/>
          </a:ln>
        </p:spPr>
        <p:txBody>
          <a:bodyPr/>
          <a:lstStyle/>
          <a:p>
            <a:endParaRPr lang="fi-FI" dirty="0"/>
          </a:p>
        </p:txBody>
      </p:sp>
      <p:sp>
        <p:nvSpPr>
          <p:cNvPr id="23" name="Kuvan paikkamerkki 14" descr="Paikka pienelle ikonille tai piirrokselle">
            <a:extLst>
              <a:ext uri="{FF2B5EF4-FFF2-40B4-BE49-F238E27FC236}">
                <a16:creationId xmlns:a16="http://schemas.microsoft.com/office/drawing/2014/main" id="{43014835-934C-535C-4FA6-7B2A28CDC143}"/>
              </a:ext>
            </a:extLst>
          </p:cNvPr>
          <p:cNvSpPr>
            <a:spLocks noGrp="1"/>
          </p:cNvSpPr>
          <p:nvPr>
            <p:ph type="pic" sz="quarter" idx="22"/>
          </p:nvPr>
        </p:nvSpPr>
        <p:spPr>
          <a:xfrm>
            <a:off x="397938" y="4915584"/>
            <a:ext cx="1763751" cy="1590298"/>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977680"/>
              <a:gd name="connsiteX1" fmla="*/ 3228066 w 5011488"/>
              <a:gd name="connsiteY1" fmla="*/ 3966341 h 3977680"/>
              <a:gd name="connsiteX2" fmla="*/ 86971 w 5011488"/>
              <a:gd name="connsiteY2" fmla="*/ 2310572 h 3977680"/>
              <a:gd name="connsiteX3" fmla="*/ 411018 w 5011488"/>
              <a:gd name="connsiteY3" fmla="*/ 755221 h 3977680"/>
              <a:gd name="connsiteX4" fmla="*/ 1888476 w 5011488"/>
              <a:gd name="connsiteY4" fmla="*/ 604602 h 3977680"/>
              <a:gd name="connsiteX5" fmla="*/ 3785618 w 5011488"/>
              <a:gd name="connsiteY5" fmla="*/ 50746 h 3977680"/>
              <a:gd name="connsiteX6" fmla="*/ 5000166 w 5011488"/>
              <a:gd name="connsiteY6" fmla="*/ 1573593 h 3977680"/>
              <a:gd name="connsiteX7" fmla="*/ 4280699 w 5011488"/>
              <a:gd name="connsiteY7" fmla="*/ 2923749 h 3977680"/>
              <a:gd name="connsiteX0" fmla="*/ 3939505 w 5006664"/>
              <a:gd name="connsiteY0" fmla="*/ 2732681 h 3970855"/>
              <a:gd name="connsiteX1" fmla="*/ 3228066 w 5006664"/>
              <a:gd name="connsiteY1" fmla="*/ 3966341 h 3970855"/>
              <a:gd name="connsiteX2" fmla="*/ 86971 w 5006664"/>
              <a:gd name="connsiteY2" fmla="*/ 2310572 h 3970855"/>
              <a:gd name="connsiteX3" fmla="*/ 411018 w 5006664"/>
              <a:gd name="connsiteY3" fmla="*/ 755221 h 3970855"/>
              <a:gd name="connsiteX4" fmla="*/ 1888476 w 5006664"/>
              <a:gd name="connsiteY4" fmla="*/ 604602 h 3970855"/>
              <a:gd name="connsiteX5" fmla="*/ 3785618 w 5006664"/>
              <a:gd name="connsiteY5" fmla="*/ 50746 h 3970855"/>
              <a:gd name="connsiteX6" fmla="*/ 5000166 w 5006664"/>
              <a:gd name="connsiteY6" fmla="*/ 1573593 h 3970855"/>
              <a:gd name="connsiteX7" fmla="*/ 3939505 w 5006664"/>
              <a:gd name="connsiteY7" fmla="*/ 2732681 h 3970855"/>
              <a:gd name="connsiteX0" fmla="*/ 3756494 w 4823653"/>
              <a:gd name="connsiteY0" fmla="*/ 2732681 h 3970077"/>
              <a:gd name="connsiteX1" fmla="*/ 3045055 w 4823653"/>
              <a:gd name="connsiteY1" fmla="*/ 3966341 h 3970077"/>
              <a:gd name="connsiteX2" fmla="*/ 163267 w 4823653"/>
              <a:gd name="connsiteY2" fmla="*/ 2351515 h 3970077"/>
              <a:gd name="connsiteX3" fmla="*/ 228007 w 4823653"/>
              <a:gd name="connsiteY3" fmla="*/ 755221 h 3970077"/>
              <a:gd name="connsiteX4" fmla="*/ 1705465 w 4823653"/>
              <a:gd name="connsiteY4" fmla="*/ 604602 h 3970077"/>
              <a:gd name="connsiteX5" fmla="*/ 3602607 w 4823653"/>
              <a:gd name="connsiteY5" fmla="*/ 50746 h 3970077"/>
              <a:gd name="connsiteX6" fmla="*/ 4817155 w 4823653"/>
              <a:gd name="connsiteY6" fmla="*/ 1573593 h 3970077"/>
              <a:gd name="connsiteX7" fmla="*/ 3756494 w 4823653"/>
              <a:gd name="connsiteY7" fmla="*/ 2732681 h 3970077"/>
              <a:gd name="connsiteX0" fmla="*/ 3741206 w 4808365"/>
              <a:gd name="connsiteY0" fmla="*/ 2732681 h 3966498"/>
              <a:gd name="connsiteX1" fmla="*/ 3029767 w 4808365"/>
              <a:gd name="connsiteY1" fmla="*/ 3966341 h 3966498"/>
              <a:gd name="connsiteX2" fmla="*/ 1253448 w 4808365"/>
              <a:gd name="connsiteY2" fmla="*/ 2815539 h 3966498"/>
              <a:gd name="connsiteX3" fmla="*/ 147979 w 4808365"/>
              <a:gd name="connsiteY3" fmla="*/ 2351515 h 3966498"/>
              <a:gd name="connsiteX4" fmla="*/ 212719 w 4808365"/>
              <a:gd name="connsiteY4" fmla="*/ 755221 h 3966498"/>
              <a:gd name="connsiteX5" fmla="*/ 1690177 w 4808365"/>
              <a:gd name="connsiteY5" fmla="*/ 604602 h 3966498"/>
              <a:gd name="connsiteX6" fmla="*/ 3587319 w 4808365"/>
              <a:gd name="connsiteY6" fmla="*/ 50746 h 3966498"/>
              <a:gd name="connsiteX7" fmla="*/ 4801867 w 4808365"/>
              <a:gd name="connsiteY7" fmla="*/ 1573593 h 3966498"/>
              <a:gd name="connsiteX8" fmla="*/ 3741206 w 4808365"/>
              <a:gd name="connsiteY8" fmla="*/ 2732681 h 3966498"/>
              <a:gd name="connsiteX0" fmla="*/ 3741206 w 4808365"/>
              <a:gd name="connsiteY0" fmla="*/ 2732681 h 3584476"/>
              <a:gd name="connsiteX1" fmla="*/ 2934233 w 4808365"/>
              <a:gd name="connsiteY1" fmla="*/ 3584203 h 3584476"/>
              <a:gd name="connsiteX2" fmla="*/ 1253448 w 4808365"/>
              <a:gd name="connsiteY2" fmla="*/ 2815539 h 3584476"/>
              <a:gd name="connsiteX3" fmla="*/ 147979 w 4808365"/>
              <a:gd name="connsiteY3" fmla="*/ 2351515 h 3584476"/>
              <a:gd name="connsiteX4" fmla="*/ 212719 w 4808365"/>
              <a:gd name="connsiteY4" fmla="*/ 755221 h 3584476"/>
              <a:gd name="connsiteX5" fmla="*/ 1690177 w 4808365"/>
              <a:gd name="connsiteY5" fmla="*/ 604602 h 3584476"/>
              <a:gd name="connsiteX6" fmla="*/ 3587319 w 4808365"/>
              <a:gd name="connsiteY6" fmla="*/ 50746 h 3584476"/>
              <a:gd name="connsiteX7" fmla="*/ 4801867 w 4808365"/>
              <a:gd name="connsiteY7" fmla="*/ 1573593 h 3584476"/>
              <a:gd name="connsiteX8" fmla="*/ 3741206 w 4808365"/>
              <a:gd name="connsiteY8" fmla="*/ 2732681 h 3584476"/>
              <a:gd name="connsiteX0" fmla="*/ 3741206 w 4807642"/>
              <a:gd name="connsiteY0" fmla="*/ 2732681 h 3584476"/>
              <a:gd name="connsiteX1" fmla="*/ 2934233 w 4807642"/>
              <a:gd name="connsiteY1" fmla="*/ 3584203 h 3584476"/>
              <a:gd name="connsiteX2" fmla="*/ 1253448 w 4807642"/>
              <a:gd name="connsiteY2" fmla="*/ 2815539 h 3584476"/>
              <a:gd name="connsiteX3" fmla="*/ 147979 w 4807642"/>
              <a:gd name="connsiteY3" fmla="*/ 2351515 h 3584476"/>
              <a:gd name="connsiteX4" fmla="*/ 212719 w 4807642"/>
              <a:gd name="connsiteY4" fmla="*/ 755221 h 3584476"/>
              <a:gd name="connsiteX5" fmla="*/ 1690177 w 4807642"/>
              <a:gd name="connsiteY5" fmla="*/ 604602 h 3584476"/>
              <a:gd name="connsiteX6" fmla="*/ 3587319 w 4807642"/>
              <a:gd name="connsiteY6" fmla="*/ 50746 h 3584476"/>
              <a:gd name="connsiteX7" fmla="*/ 4801867 w 4807642"/>
              <a:gd name="connsiteY7" fmla="*/ 1573593 h 3584476"/>
              <a:gd name="connsiteX8" fmla="*/ 4174069 w 4807642"/>
              <a:gd name="connsiteY8" fmla="*/ 2433402 h 3584476"/>
              <a:gd name="connsiteX9" fmla="*/ 3741206 w 4807642"/>
              <a:gd name="connsiteY9" fmla="*/ 2732681 h 3584476"/>
              <a:gd name="connsiteX0" fmla="*/ 3741206 w 4807642"/>
              <a:gd name="connsiteY0" fmla="*/ 2732681 h 3508507"/>
              <a:gd name="connsiteX1" fmla="*/ 2791080 w 4807642"/>
              <a:gd name="connsiteY1" fmla="*/ 3508188 h 3508507"/>
              <a:gd name="connsiteX2" fmla="*/ 1253448 w 4807642"/>
              <a:gd name="connsiteY2" fmla="*/ 2815539 h 3508507"/>
              <a:gd name="connsiteX3" fmla="*/ 147979 w 4807642"/>
              <a:gd name="connsiteY3" fmla="*/ 2351515 h 3508507"/>
              <a:gd name="connsiteX4" fmla="*/ 212719 w 4807642"/>
              <a:gd name="connsiteY4" fmla="*/ 755221 h 3508507"/>
              <a:gd name="connsiteX5" fmla="*/ 1690177 w 4807642"/>
              <a:gd name="connsiteY5" fmla="*/ 604602 h 3508507"/>
              <a:gd name="connsiteX6" fmla="*/ 3587319 w 4807642"/>
              <a:gd name="connsiteY6" fmla="*/ 50746 h 3508507"/>
              <a:gd name="connsiteX7" fmla="*/ 4801867 w 4807642"/>
              <a:gd name="connsiteY7" fmla="*/ 1573593 h 3508507"/>
              <a:gd name="connsiteX8" fmla="*/ 4174069 w 4807642"/>
              <a:gd name="connsiteY8" fmla="*/ 2433402 h 3508507"/>
              <a:gd name="connsiteX9" fmla="*/ 3741206 w 4807642"/>
              <a:gd name="connsiteY9" fmla="*/ 2732681 h 3508507"/>
              <a:gd name="connsiteX0" fmla="*/ 4124114 w 4807642"/>
              <a:gd name="connsiteY0" fmla="*/ 2950354 h 3512691"/>
              <a:gd name="connsiteX1" fmla="*/ 2791080 w 4807642"/>
              <a:gd name="connsiteY1" fmla="*/ 3508188 h 3512691"/>
              <a:gd name="connsiteX2" fmla="*/ 1253448 w 4807642"/>
              <a:gd name="connsiteY2" fmla="*/ 2815539 h 3512691"/>
              <a:gd name="connsiteX3" fmla="*/ 147979 w 4807642"/>
              <a:gd name="connsiteY3" fmla="*/ 2351515 h 3512691"/>
              <a:gd name="connsiteX4" fmla="*/ 212719 w 4807642"/>
              <a:gd name="connsiteY4" fmla="*/ 755221 h 3512691"/>
              <a:gd name="connsiteX5" fmla="*/ 1690177 w 4807642"/>
              <a:gd name="connsiteY5" fmla="*/ 604602 h 3512691"/>
              <a:gd name="connsiteX6" fmla="*/ 3587319 w 4807642"/>
              <a:gd name="connsiteY6" fmla="*/ 50746 h 3512691"/>
              <a:gd name="connsiteX7" fmla="*/ 4801867 w 4807642"/>
              <a:gd name="connsiteY7" fmla="*/ 1573593 h 3512691"/>
              <a:gd name="connsiteX8" fmla="*/ 4174069 w 4807642"/>
              <a:gd name="connsiteY8" fmla="*/ 2433402 h 3512691"/>
              <a:gd name="connsiteX9" fmla="*/ 4124114 w 4807642"/>
              <a:gd name="connsiteY9" fmla="*/ 2950354 h 3512691"/>
              <a:gd name="connsiteX0" fmla="*/ 4124114 w 4817057"/>
              <a:gd name="connsiteY0" fmla="*/ 2950354 h 3512689"/>
              <a:gd name="connsiteX1" fmla="*/ 2791080 w 4817057"/>
              <a:gd name="connsiteY1" fmla="*/ 3508188 h 3512689"/>
              <a:gd name="connsiteX2" fmla="*/ 1253448 w 4817057"/>
              <a:gd name="connsiteY2" fmla="*/ 2815539 h 3512689"/>
              <a:gd name="connsiteX3" fmla="*/ 147979 w 4817057"/>
              <a:gd name="connsiteY3" fmla="*/ 2351515 h 3512689"/>
              <a:gd name="connsiteX4" fmla="*/ 212719 w 4817057"/>
              <a:gd name="connsiteY4" fmla="*/ 755221 h 3512689"/>
              <a:gd name="connsiteX5" fmla="*/ 1690177 w 4817057"/>
              <a:gd name="connsiteY5" fmla="*/ 604602 h 3512689"/>
              <a:gd name="connsiteX6" fmla="*/ 3587319 w 4817057"/>
              <a:gd name="connsiteY6" fmla="*/ 50746 h 3512689"/>
              <a:gd name="connsiteX7" fmla="*/ 4801867 w 4817057"/>
              <a:gd name="connsiteY7" fmla="*/ 1573593 h 3512689"/>
              <a:gd name="connsiteX8" fmla="*/ 4531450 w 4817057"/>
              <a:gd name="connsiteY8" fmla="*/ 2472979 h 3512689"/>
              <a:gd name="connsiteX9" fmla="*/ 4124114 w 4817057"/>
              <a:gd name="connsiteY9" fmla="*/ 2950354 h 3512689"/>
              <a:gd name="connsiteX0" fmla="*/ 4390379 w 5083322"/>
              <a:gd name="connsiteY0" fmla="*/ 2950354 h 3512691"/>
              <a:gd name="connsiteX1" fmla="*/ 3057345 w 5083322"/>
              <a:gd name="connsiteY1" fmla="*/ 3508188 h 3512691"/>
              <a:gd name="connsiteX2" fmla="*/ 1519713 w 5083322"/>
              <a:gd name="connsiteY2" fmla="*/ 2815539 h 3512691"/>
              <a:gd name="connsiteX3" fmla="*/ 56864 w 5083322"/>
              <a:gd name="connsiteY3" fmla="*/ 1995324 h 3512691"/>
              <a:gd name="connsiteX4" fmla="*/ 478984 w 5083322"/>
              <a:gd name="connsiteY4" fmla="*/ 755221 h 3512691"/>
              <a:gd name="connsiteX5" fmla="*/ 1956442 w 5083322"/>
              <a:gd name="connsiteY5" fmla="*/ 604602 h 3512691"/>
              <a:gd name="connsiteX6" fmla="*/ 3853584 w 5083322"/>
              <a:gd name="connsiteY6" fmla="*/ 50746 h 3512691"/>
              <a:gd name="connsiteX7" fmla="*/ 5068132 w 5083322"/>
              <a:gd name="connsiteY7" fmla="*/ 1573593 h 3512691"/>
              <a:gd name="connsiteX8" fmla="*/ 4797715 w 5083322"/>
              <a:gd name="connsiteY8" fmla="*/ 2472979 h 3512691"/>
              <a:gd name="connsiteX9" fmla="*/ 4390379 w 5083322"/>
              <a:gd name="connsiteY9" fmla="*/ 2950354 h 3512691"/>
              <a:gd name="connsiteX0" fmla="*/ 4390379 w 5083322"/>
              <a:gd name="connsiteY0" fmla="*/ 2903195 h 3465531"/>
              <a:gd name="connsiteX1" fmla="*/ 3057345 w 5083322"/>
              <a:gd name="connsiteY1" fmla="*/ 3461029 h 3465531"/>
              <a:gd name="connsiteX2" fmla="*/ 1519713 w 5083322"/>
              <a:gd name="connsiteY2" fmla="*/ 2768380 h 3465531"/>
              <a:gd name="connsiteX3" fmla="*/ 56864 w 5083322"/>
              <a:gd name="connsiteY3" fmla="*/ 1948165 h 3465531"/>
              <a:gd name="connsiteX4" fmla="*/ 478984 w 5083322"/>
              <a:gd name="connsiteY4" fmla="*/ 708062 h 3465531"/>
              <a:gd name="connsiteX5" fmla="*/ 1956442 w 5083322"/>
              <a:gd name="connsiteY5" fmla="*/ 557443 h 3465531"/>
              <a:gd name="connsiteX6" fmla="*/ 3853584 w 5083322"/>
              <a:gd name="connsiteY6" fmla="*/ 3587 h 3465531"/>
              <a:gd name="connsiteX7" fmla="*/ 5068132 w 5083322"/>
              <a:gd name="connsiteY7" fmla="*/ 1526434 h 3465531"/>
              <a:gd name="connsiteX8" fmla="*/ 4797715 w 5083322"/>
              <a:gd name="connsiteY8" fmla="*/ 2425820 h 3465531"/>
              <a:gd name="connsiteX9" fmla="*/ 4390379 w 5083322"/>
              <a:gd name="connsiteY9" fmla="*/ 2903195 h 3465531"/>
              <a:gd name="connsiteX0" fmla="*/ 4390379 w 5083322"/>
              <a:gd name="connsiteY0" fmla="*/ 2804471 h 3366807"/>
              <a:gd name="connsiteX1" fmla="*/ 3057345 w 5083322"/>
              <a:gd name="connsiteY1" fmla="*/ 3362305 h 3366807"/>
              <a:gd name="connsiteX2" fmla="*/ 1519713 w 5083322"/>
              <a:gd name="connsiteY2" fmla="*/ 2669656 h 3366807"/>
              <a:gd name="connsiteX3" fmla="*/ 56864 w 5083322"/>
              <a:gd name="connsiteY3" fmla="*/ 1849441 h 3366807"/>
              <a:gd name="connsiteX4" fmla="*/ 478984 w 5083322"/>
              <a:gd name="connsiteY4" fmla="*/ 609338 h 3366807"/>
              <a:gd name="connsiteX5" fmla="*/ 1956442 w 5083322"/>
              <a:gd name="connsiteY5" fmla="*/ 458719 h 3366807"/>
              <a:gd name="connsiteX6" fmla="*/ 3981815 w 5083322"/>
              <a:gd name="connsiteY6" fmla="*/ 4264 h 3366807"/>
              <a:gd name="connsiteX7" fmla="*/ 5068132 w 5083322"/>
              <a:gd name="connsiteY7" fmla="*/ 1427710 h 3366807"/>
              <a:gd name="connsiteX8" fmla="*/ 4797715 w 5083322"/>
              <a:gd name="connsiteY8" fmla="*/ 2327096 h 3366807"/>
              <a:gd name="connsiteX9" fmla="*/ 4390379 w 5083322"/>
              <a:gd name="connsiteY9" fmla="*/ 2804471 h 3366807"/>
              <a:gd name="connsiteX0" fmla="*/ 4390379 w 5083322"/>
              <a:gd name="connsiteY0" fmla="*/ 2814428 h 3376764"/>
              <a:gd name="connsiteX1" fmla="*/ 3057345 w 5083322"/>
              <a:gd name="connsiteY1" fmla="*/ 3372262 h 3376764"/>
              <a:gd name="connsiteX2" fmla="*/ 1519713 w 5083322"/>
              <a:gd name="connsiteY2" fmla="*/ 2679613 h 3376764"/>
              <a:gd name="connsiteX3" fmla="*/ 56864 w 5083322"/>
              <a:gd name="connsiteY3" fmla="*/ 1859398 h 3376764"/>
              <a:gd name="connsiteX4" fmla="*/ 478984 w 5083322"/>
              <a:gd name="connsiteY4" fmla="*/ 619295 h 3376764"/>
              <a:gd name="connsiteX5" fmla="*/ 1956442 w 5083322"/>
              <a:gd name="connsiteY5" fmla="*/ 468676 h 3376764"/>
              <a:gd name="connsiteX6" fmla="*/ 3981815 w 5083322"/>
              <a:gd name="connsiteY6" fmla="*/ 14221 h 3376764"/>
              <a:gd name="connsiteX7" fmla="*/ 5068132 w 5083322"/>
              <a:gd name="connsiteY7" fmla="*/ 1437667 h 3376764"/>
              <a:gd name="connsiteX8" fmla="*/ 4797715 w 5083322"/>
              <a:gd name="connsiteY8" fmla="*/ 2337053 h 3376764"/>
              <a:gd name="connsiteX9" fmla="*/ 4390379 w 5083322"/>
              <a:gd name="connsiteY9" fmla="*/ 2814428 h 3376764"/>
              <a:gd name="connsiteX0" fmla="*/ 4390379 w 5083322"/>
              <a:gd name="connsiteY0" fmla="*/ 2814428 h 3376764"/>
              <a:gd name="connsiteX1" fmla="*/ 3057345 w 5083322"/>
              <a:gd name="connsiteY1" fmla="*/ 3372262 h 3376764"/>
              <a:gd name="connsiteX2" fmla="*/ 1519713 w 5083322"/>
              <a:gd name="connsiteY2" fmla="*/ 2679613 h 3376764"/>
              <a:gd name="connsiteX3" fmla="*/ 56864 w 5083322"/>
              <a:gd name="connsiteY3" fmla="*/ 1859398 h 3376764"/>
              <a:gd name="connsiteX4" fmla="*/ 478984 w 5083322"/>
              <a:gd name="connsiteY4" fmla="*/ 619295 h 3376764"/>
              <a:gd name="connsiteX5" fmla="*/ 1956442 w 5083322"/>
              <a:gd name="connsiteY5" fmla="*/ 468676 h 3376764"/>
              <a:gd name="connsiteX6" fmla="*/ 3981815 w 5083322"/>
              <a:gd name="connsiteY6" fmla="*/ 14221 h 3376764"/>
              <a:gd name="connsiteX7" fmla="*/ 5068132 w 5083322"/>
              <a:gd name="connsiteY7" fmla="*/ 1437667 h 3376764"/>
              <a:gd name="connsiteX8" fmla="*/ 4797715 w 5083322"/>
              <a:gd name="connsiteY8" fmla="*/ 2337053 h 3376764"/>
              <a:gd name="connsiteX9" fmla="*/ 4390379 w 5083322"/>
              <a:gd name="connsiteY9" fmla="*/ 2814428 h 3376764"/>
              <a:gd name="connsiteX0" fmla="*/ 4394329 w 5087272"/>
              <a:gd name="connsiteY0" fmla="*/ 2858188 h 3420524"/>
              <a:gd name="connsiteX1" fmla="*/ 3061295 w 5087272"/>
              <a:gd name="connsiteY1" fmla="*/ 3416022 h 3420524"/>
              <a:gd name="connsiteX2" fmla="*/ 1523663 w 5087272"/>
              <a:gd name="connsiteY2" fmla="*/ 2723373 h 3420524"/>
              <a:gd name="connsiteX3" fmla="*/ 60814 w 5087272"/>
              <a:gd name="connsiteY3" fmla="*/ 1903158 h 3420524"/>
              <a:gd name="connsiteX4" fmla="*/ 482934 w 5087272"/>
              <a:gd name="connsiteY4" fmla="*/ 663055 h 3420524"/>
              <a:gd name="connsiteX5" fmla="*/ 2024508 w 5087272"/>
              <a:gd name="connsiteY5" fmla="*/ 313631 h 3420524"/>
              <a:gd name="connsiteX6" fmla="*/ 3985765 w 5087272"/>
              <a:gd name="connsiteY6" fmla="*/ 57981 h 3420524"/>
              <a:gd name="connsiteX7" fmla="*/ 5072082 w 5087272"/>
              <a:gd name="connsiteY7" fmla="*/ 1481427 h 3420524"/>
              <a:gd name="connsiteX8" fmla="*/ 4801665 w 5087272"/>
              <a:gd name="connsiteY8" fmla="*/ 2380813 h 3420524"/>
              <a:gd name="connsiteX9" fmla="*/ 4394329 w 5087272"/>
              <a:gd name="connsiteY9" fmla="*/ 2858188 h 3420524"/>
              <a:gd name="connsiteX0" fmla="*/ 4382291 w 5075234"/>
              <a:gd name="connsiteY0" fmla="*/ 2858188 h 3416037"/>
              <a:gd name="connsiteX1" fmla="*/ 3049257 w 5075234"/>
              <a:gd name="connsiteY1" fmla="*/ 3416022 h 3416037"/>
              <a:gd name="connsiteX2" fmla="*/ 1426138 w 5075234"/>
              <a:gd name="connsiteY2" fmla="*/ 2872477 h 3416037"/>
              <a:gd name="connsiteX3" fmla="*/ 48776 w 5075234"/>
              <a:gd name="connsiteY3" fmla="*/ 1903158 h 3416037"/>
              <a:gd name="connsiteX4" fmla="*/ 470896 w 5075234"/>
              <a:gd name="connsiteY4" fmla="*/ 663055 h 3416037"/>
              <a:gd name="connsiteX5" fmla="*/ 2012470 w 5075234"/>
              <a:gd name="connsiteY5" fmla="*/ 313631 h 3416037"/>
              <a:gd name="connsiteX6" fmla="*/ 3973727 w 5075234"/>
              <a:gd name="connsiteY6" fmla="*/ 57981 h 3416037"/>
              <a:gd name="connsiteX7" fmla="*/ 5060044 w 5075234"/>
              <a:gd name="connsiteY7" fmla="*/ 1481427 h 3416037"/>
              <a:gd name="connsiteX8" fmla="*/ 4789627 w 5075234"/>
              <a:gd name="connsiteY8" fmla="*/ 2380813 h 3416037"/>
              <a:gd name="connsiteX9" fmla="*/ 4382291 w 5075234"/>
              <a:gd name="connsiteY9" fmla="*/ 2858188 h 341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4" h="3416037">
                <a:moveTo>
                  <a:pt x="4382291" y="2858188"/>
                </a:moveTo>
                <a:cubicBezTo>
                  <a:pt x="3863854" y="3395006"/>
                  <a:pt x="3541949" y="3413641"/>
                  <a:pt x="3049257" y="3416022"/>
                </a:cubicBezTo>
                <a:cubicBezTo>
                  <a:pt x="2556565" y="3418403"/>
                  <a:pt x="1906436" y="3141615"/>
                  <a:pt x="1426138" y="2872477"/>
                </a:cubicBezTo>
                <a:cubicBezTo>
                  <a:pt x="945840" y="2603339"/>
                  <a:pt x="207983" y="2271395"/>
                  <a:pt x="48776" y="1903158"/>
                </a:cubicBezTo>
                <a:cubicBezTo>
                  <a:pt x="-110431" y="1534921"/>
                  <a:pt x="143614" y="927976"/>
                  <a:pt x="470896" y="663055"/>
                </a:cubicBezTo>
                <a:cubicBezTo>
                  <a:pt x="798178" y="398134"/>
                  <a:pt x="1428665" y="414477"/>
                  <a:pt x="2012470" y="313631"/>
                </a:cubicBezTo>
                <a:cubicBezTo>
                  <a:pt x="2596275" y="212785"/>
                  <a:pt x="3465798" y="-136652"/>
                  <a:pt x="3973727" y="57981"/>
                </a:cubicBezTo>
                <a:cubicBezTo>
                  <a:pt x="4481656" y="252614"/>
                  <a:pt x="4977531" y="1002593"/>
                  <a:pt x="5060044" y="1481427"/>
                </a:cubicBezTo>
                <a:cubicBezTo>
                  <a:pt x="5125991" y="1901283"/>
                  <a:pt x="4966404" y="2187632"/>
                  <a:pt x="4789627" y="2380813"/>
                </a:cubicBezTo>
                <a:cubicBezTo>
                  <a:pt x="4612850" y="2573994"/>
                  <a:pt x="4557085" y="2689134"/>
                  <a:pt x="4382291" y="2858188"/>
                </a:cubicBezTo>
                <a:close/>
              </a:path>
            </a:pathLst>
          </a:custGeom>
          <a:solidFill>
            <a:schemeClr val="bg1"/>
          </a:solidFill>
          <a:ln>
            <a:noFill/>
          </a:ln>
        </p:spPr>
        <p:txBody>
          <a:bodyPr/>
          <a:lstStyle/>
          <a:p>
            <a:endParaRPr lang="fi-FI" dirty="0"/>
          </a:p>
        </p:txBody>
      </p:sp>
      <p:sp>
        <p:nvSpPr>
          <p:cNvPr id="24" name="Kuvan paikkamerkki 14" descr="Paikka pienelle ikonille tai piirrokselle">
            <a:extLst>
              <a:ext uri="{FF2B5EF4-FFF2-40B4-BE49-F238E27FC236}">
                <a16:creationId xmlns:a16="http://schemas.microsoft.com/office/drawing/2014/main" id="{AAE9DDB1-CB23-C1FF-084B-110DB86CDCE9}"/>
              </a:ext>
            </a:extLst>
          </p:cNvPr>
          <p:cNvSpPr>
            <a:spLocks noGrp="1"/>
          </p:cNvSpPr>
          <p:nvPr>
            <p:ph type="pic" sz="quarter" idx="23"/>
          </p:nvPr>
        </p:nvSpPr>
        <p:spPr>
          <a:xfrm>
            <a:off x="311470" y="3057883"/>
            <a:ext cx="1817845" cy="1777537"/>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26205 w 4956994"/>
              <a:gd name="connsiteY0" fmla="*/ 2923749 h 3790765"/>
              <a:gd name="connsiteX1" fmla="*/ 948987 w 4956994"/>
              <a:gd name="connsiteY1" fmla="*/ 3775272 h 3790765"/>
              <a:gd name="connsiteX2" fmla="*/ 32477 w 4956994"/>
              <a:gd name="connsiteY2" fmla="*/ 2310572 h 3790765"/>
              <a:gd name="connsiteX3" fmla="*/ 356524 w 4956994"/>
              <a:gd name="connsiteY3" fmla="*/ 755221 h 3790765"/>
              <a:gd name="connsiteX4" fmla="*/ 1833982 w 4956994"/>
              <a:gd name="connsiteY4" fmla="*/ 604602 h 3790765"/>
              <a:gd name="connsiteX5" fmla="*/ 3731124 w 4956994"/>
              <a:gd name="connsiteY5" fmla="*/ 50746 h 3790765"/>
              <a:gd name="connsiteX6" fmla="*/ 4945672 w 4956994"/>
              <a:gd name="connsiteY6" fmla="*/ 1573593 h 3790765"/>
              <a:gd name="connsiteX7" fmla="*/ 4226205 w 4956994"/>
              <a:gd name="connsiteY7" fmla="*/ 2923749 h 3790765"/>
              <a:gd name="connsiteX0" fmla="*/ 4226205 w 4956994"/>
              <a:gd name="connsiteY0" fmla="*/ 2923749 h 3788817"/>
              <a:gd name="connsiteX1" fmla="*/ 2707438 w 4956994"/>
              <a:gd name="connsiteY1" fmla="*/ 3033903 h 3788817"/>
              <a:gd name="connsiteX2" fmla="*/ 948987 w 4956994"/>
              <a:gd name="connsiteY2" fmla="*/ 3775272 h 3788817"/>
              <a:gd name="connsiteX3" fmla="*/ 32477 w 4956994"/>
              <a:gd name="connsiteY3" fmla="*/ 2310572 h 3788817"/>
              <a:gd name="connsiteX4" fmla="*/ 356524 w 4956994"/>
              <a:gd name="connsiteY4" fmla="*/ 755221 h 3788817"/>
              <a:gd name="connsiteX5" fmla="*/ 1833982 w 4956994"/>
              <a:gd name="connsiteY5" fmla="*/ 604602 h 3788817"/>
              <a:gd name="connsiteX6" fmla="*/ 3731124 w 4956994"/>
              <a:gd name="connsiteY6" fmla="*/ 50746 h 3788817"/>
              <a:gd name="connsiteX7" fmla="*/ 4945672 w 4956994"/>
              <a:gd name="connsiteY7" fmla="*/ 1573593 h 3788817"/>
              <a:gd name="connsiteX8" fmla="*/ 4226205 w 4956994"/>
              <a:gd name="connsiteY8" fmla="*/ 2923749 h 3788817"/>
              <a:gd name="connsiteX0" fmla="*/ 4226205 w 5072035"/>
              <a:gd name="connsiteY0" fmla="*/ 2706823 h 3571891"/>
              <a:gd name="connsiteX1" fmla="*/ 2707438 w 5072035"/>
              <a:gd name="connsiteY1" fmla="*/ 2816977 h 3571891"/>
              <a:gd name="connsiteX2" fmla="*/ 948987 w 5072035"/>
              <a:gd name="connsiteY2" fmla="*/ 3558346 h 3571891"/>
              <a:gd name="connsiteX3" fmla="*/ 32477 w 5072035"/>
              <a:gd name="connsiteY3" fmla="*/ 2093646 h 3571891"/>
              <a:gd name="connsiteX4" fmla="*/ 356524 w 5072035"/>
              <a:gd name="connsiteY4" fmla="*/ 538295 h 3571891"/>
              <a:gd name="connsiteX5" fmla="*/ 1833982 w 5072035"/>
              <a:gd name="connsiteY5" fmla="*/ 387676 h 3571891"/>
              <a:gd name="connsiteX6" fmla="*/ 4727411 w 5072035"/>
              <a:gd name="connsiteY6" fmla="*/ 65832 h 3571891"/>
              <a:gd name="connsiteX7" fmla="*/ 4945672 w 5072035"/>
              <a:gd name="connsiteY7" fmla="*/ 1356667 h 3571891"/>
              <a:gd name="connsiteX8" fmla="*/ 4226205 w 5072035"/>
              <a:gd name="connsiteY8" fmla="*/ 2706823 h 3571891"/>
              <a:gd name="connsiteX0" fmla="*/ 4226205 w 4954489"/>
              <a:gd name="connsiteY0" fmla="*/ 2491368 h 3356436"/>
              <a:gd name="connsiteX1" fmla="*/ 2707438 w 4954489"/>
              <a:gd name="connsiteY1" fmla="*/ 2601522 h 3356436"/>
              <a:gd name="connsiteX2" fmla="*/ 948987 w 4954489"/>
              <a:gd name="connsiteY2" fmla="*/ 3342891 h 3356436"/>
              <a:gd name="connsiteX3" fmla="*/ 32477 w 4954489"/>
              <a:gd name="connsiteY3" fmla="*/ 1878191 h 3356436"/>
              <a:gd name="connsiteX4" fmla="*/ 356524 w 4954489"/>
              <a:gd name="connsiteY4" fmla="*/ 322840 h 3356436"/>
              <a:gd name="connsiteX5" fmla="*/ 1833982 w 4954489"/>
              <a:gd name="connsiteY5" fmla="*/ 172221 h 3356436"/>
              <a:gd name="connsiteX6" fmla="*/ 3799364 w 4954489"/>
              <a:gd name="connsiteY6" fmla="*/ 96036 h 3356436"/>
              <a:gd name="connsiteX7" fmla="*/ 4945672 w 4954489"/>
              <a:gd name="connsiteY7" fmla="*/ 1141212 h 3356436"/>
              <a:gd name="connsiteX8" fmla="*/ 4226205 w 4954489"/>
              <a:gd name="connsiteY8" fmla="*/ 2491368 h 3356436"/>
              <a:gd name="connsiteX0" fmla="*/ 4226205 w 4954489"/>
              <a:gd name="connsiteY0" fmla="*/ 2491242 h 3356310"/>
              <a:gd name="connsiteX1" fmla="*/ 2707438 w 4954489"/>
              <a:gd name="connsiteY1" fmla="*/ 2601396 h 3356310"/>
              <a:gd name="connsiteX2" fmla="*/ 948987 w 4954489"/>
              <a:gd name="connsiteY2" fmla="*/ 3342765 h 3356310"/>
              <a:gd name="connsiteX3" fmla="*/ 32477 w 4954489"/>
              <a:gd name="connsiteY3" fmla="*/ 1878065 h 3356310"/>
              <a:gd name="connsiteX4" fmla="*/ 356524 w 4954489"/>
              <a:gd name="connsiteY4" fmla="*/ 322714 h 3356310"/>
              <a:gd name="connsiteX5" fmla="*/ 1833982 w 4954489"/>
              <a:gd name="connsiteY5" fmla="*/ 172095 h 3356310"/>
              <a:gd name="connsiteX6" fmla="*/ 2448130 w 4954489"/>
              <a:gd name="connsiteY6" fmla="*/ 49263 h 3356310"/>
              <a:gd name="connsiteX7" fmla="*/ 3799364 w 4954489"/>
              <a:gd name="connsiteY7" fmla="*/ 95910 h 3356310"/>
              <a:gd name="connsiteX8" fmla="*/ 4945672 w 4954489"/>
              <a:gd name="connsiteY8" fmla="*/ 1141086 h 3356310"/>
              <a:gd name="connsiteX9" fmla="*/ 4226205 w 4954489"/>
              <a:gd name="connsiteY9" fmla="*/ 2491242 h 3356310"/>
              <a:gd name="connsiteX0" fmla="*/ 4226205 w 4954489"/>
              <a:gd name="connsiteY0" fmla="*/ 2491242 h 3729133"/>
              <a:gd name="connsiteX1" fmla="*/ 3853850 w 4954489"/>
              <a:gd name="connsiteY1" fmla="*/ 3679569 h 3729133"/>
              <a:gd name="connsiteX2" fmla="*/ 948987 w 4954489"/>
              <a:gd name="connsiteY2" fmla="*/ 3342765 h 3729133"/>
              <a:gd name="connsiteX3" fmla="*/ 32477 w 4954489"/>
              <a:gd name="connsiteY3" fmla="*/ 1878065 h 3729133"/>
              <a:gd name="connsiteX4" fmla="*/ 356524 w 4954489"/>
              <a:gd name="connsiteY4" fmla="*/ 322714 h 3729133"/>
              <a:gd name="connsiteX5" fmla="*/ 1833982 w 4954489"/>
              <a:gd name="connsiteY5" fmla="*/ 172095 h 3729133"/>
              <a:gd name="connsiteX6" fmla="*/ 2448130 w 4954489"/>
              <a:gd name="connsiteY6" fmla="*/ 49263 h 3729133"/>
              <a:gd name="connsiteX7" fmla="*/ 3799364 w 4954489"/>
              <a:gd name="connsiteY7" fmla="*/ 95910 h 3729133"/>
              <a:gd name="connsiteX8" fmla="*/ 4945672 w 4954489"/>
              <a:gd name="connsiteY8" fmla="*/ 1141086 h 3729133"/>
              <a:gd name="connsiteX9" fmla="*/ 4226205 w 4954489"/>
              <a:gd name="connsiteY9" fmla="*/ 2491242 h 3729133"/>
              <a:gd name="connsiteX0" fmla="*/ 4265906 w 4994190"/>
              <a:gd name="connsiteY0" fmla="*/ 2491242 h 3712910"/>
              <a:gd name="connsiteX1" fmla="*/ 3893551 w 4994190"/>
              <a:gd name="connsiteY1" fmla="*/ 3679569 h 3712910"/>
              <a:gd name="connsiteX2" fmla="*/ 988688 w 4994190"/>
              <a:gd name="connsiteY2" fmla="*/ 3342765 h 3712910"/>
              <a:gd name="connsiteX3" fmla="*/ 85825 w 4994190"/>
              <a:gd name="connsiteY3" fmla="*/ 2901645 h 3712910"/>
              <a:gd name="connsiteX4" fmla="*/ 72178 w 4994190"/>
              <a:gd name="connsiteY4" fmla="*/ 1878065 h 3712910"/>
              <a:gd name="connsiteX5" fmla="*/ 396225 w 4994190"/>
              <a:gd name="connsiteY5" fmla="*/ 322714 h 3712910"/>
              <a:gd name="connsiteX6" fmla="*/ 1873683 w 4994190"/>
              <a:gd name="connsiteY6" fmla="*/ 172095 h 3712910"/>
              <a:gd name="connsiteX7" fmla="*/ 2487831 w 4994190"/>
              <a:gd name="connsiteY7" fmla="*/ 49263 h 3712910"/>
              <a:gd name="connsiteX8" fmla="*/ 3839065 w 4994190"/>
              <a:gd name="connsiteY8" fmla="*/ 95910 h 3712910"/>
              <a:gd name="connsiteX9" fmla="*/ 4985373 w 4994190"/>
              <a:gd name="connsiteY9" fmla="*/ 1141086 h 3712910"/>
              <a:gd name="connsiteX10" fmla="*/ 4265906 w 4994190"/>
              <a:gd name="connsiteY10" fmla="*/ 2491242 h 3712910"/>
              <a:gd name="connsiteX0" fmla="*/ 4988008 w 5716292"/>
              <a:gd name="connsiteY0" fmla="*/ 2491242 h 3712910"/>
              <a:gd name="connsiteX1" fmla="*/ 4615653 w 5716292"/>
              <a:gd name="connsiteY1" fmla="*/ 3679569 h 3712910"/>
              <a:gd name="connsiteX2" fmla="*/ 1710790 w 5716292"/>
              <a:gd name="connsiteY2" fmla="*/ 3342765 h 3712910"/>
              <a:gd name="connsiteX3" fmla="*/ 807927 w 5716292"/>
              <a:gd name="connsiteY3" fmla="*/ 2901645 h 3712910"/>
              <a:gd name="connsiteX4" fmla="*/ 2710 w 5716292"/>
              <a:gd name="connsiteY4" fmla="*/ 1400393 h 3712910"/>
              <a:gd name="connsiteX5" fmla="*/ 1118327 w 5716292"/>
              <a:gd name="connsiteY5" fmla="*/ 322714 h 3712910"/>
              <a:gd name="connsiteX6" fmla="*/ 2595785 w 5716292"/>
              <a:gd name="connsiteY6" fmla="*/ 172095 h 3712910"/>
              <a:gd name="connsiteX7" fmla="*/ 3209933 w 5716292"/>
              <a:gd name="connsiteY7" fmla="*/ 49263 h 3712910"/>
              <a:gd name="connsiteX8" fmla="*/ 4561167 w 5716292"/>
              <a:gd name="connsiteY8" fmla="*/ 95910 h 3712910"/>
              <a:gd name="connsiteX9" fmla="*/ 5707475 w 5716292"/>
              <a:gd name="connsiteY9" fmla="*/ 1141086 h 3712910"/>
              <a:gd name="connsiteX10" fmla="*/ 4988008 w 5716292"/>
              <a:gd name="connsiteY10" fmla="*/ 2491242 h 3712910"/>
              <a:gd name="connsiteX0" fmla="*/ 4988008 w 5716292"/>
              <a:gd name="connsiteY0" fmla="*/ 2491242 h 4282500"/>
              <a:gd name="connsiteX1" fmla="*/ 4056094 w 5716292"/>
              <a:gd name="connsiteY1" fmla="*/ 4266422 h 4282500"/>
              <a:gd name="connsiteX2" fmla="*/ 1710790 w 5716292"/>
              <a:gd name="connsiteY2" fmla="*/ 3342765 h 4282500"/>
              <a:gd name="connsiteX3" fmla="*/ 807927 w 5716292"/>
              <a:gd name="connsiteY3" fmla="*/ 2901645 h 4282500"/>
              <a:gd name="connsiteX4" fmla="*/ 2710 w 5716292"/>
              <a:gd name="connsiteY4" fmla="*/ 1400393 h 4282500"/>
              <a:gd name="connsiteX5" fmla="*/ 1118327 w 5716292"/>
              <a:gd name="connsiteY5" fmla="*/ 322714 h 4282500"/>
              <a:gd name="connsiteX6" fmla="*/ 2595785 w 5716292"/>
              <a:gd name="connsiteY6" fmla="*/ 172095 h 4282500"/>
              <a:gd name="connsiteX7" fmla="*/ 3209933 w 5716292"/>
              <a:gd name="connsiteY7" fmla="*/ 49263 h 4282500"/>
              <a:gd name="connsiteX8" fmla="*/ 4561167 w 5716292"/>
              <a:gd name="connsiteY8" fmla="*/ 95910 h 4282500"/>
              <a:gd name="connsiteX9" fmla="*/ 5707475 w 5716292"/>
              <a:gd name="connsiteY9" fmla="*/ 1141086 h 4282500"/>
              <a:gd name="connsiteX10" fmla="*/ 4988008 w 5716292"/>
              <a:gd name="connsiteY10" fmla="*/ 2491242 h 4282500"/>
              <a:gd name="connsiteX0" fmla="*/ 4988008 w 5716292"/>
              <a:gd name="connsiteY0" fmla="*/ 2491242 h 4279638"/>
              <a:gd name="connsiteX1" fmla="*/ 4056094 w 5716292"/>
              <a:gd name="connsiteY1" fmla="*/ 4266422 h 4279638"/>
              <a:gd name="connsiteX2" fmla="*/ 2420474 w 5716292"/>
              <a:gd name="connsiteY2" fmla="*/ 3138049 h 4279638"/>
              <a:gd name="connsiteX3" fmla="*/ 807927 w 5716292"/>
              <a:gd name="connsiteY3" fmla="*/ 2901645 h 4279638"/>
              <a:gd name="connsiteX4" fmla="*/ 2710 w 5716292"/>
              <a:gd name="connsiteY4" fmla="*/ 1400393 h 4279638"/>
              <a:gd name="connsiteX5" fmla="*/ 1118327 w 5716292"/>
              <a:gd name="connsiteY5" fmla="*/ 322714 h 4279638"/>
              <a:gd name="connsiteX6" fmla="*/ 2595785 w 5716292"/>
              <a:gd name="connsiteY6" fmla="*/ 172095 h 4279638"/>
              <a:gd name="connsiteX7" fmla="*/ 3209933 w 5716292"/>
              <a:gd name="connsiteY7" fmla="*/ 49263 h 4279638"/>
              <a:gd name="connsiteX8" fmla="*/ 4561167 w 5716292"/>
              <a:gd name="connsiteY8" fmla="*/ 95910 h 4279638"/>
              <a:gd name="connsiteX9" fmla="*/ 5707475 w 5716292"/>
              <a:gd name="connsiteY9" fmla="*/ 1141086 h 4279638"/>
              <a:gd name="connsiteX10" fmla="*/ 4988008 w 5716292"/>
              <a:gd name="connsiteY10" fmla="*/ 2491242 h 4279638"/>
              <a:gd name="connsiteX0" fmla="*/ 4988008 w 5716292"/>
              <a:gd name="connsiteY0" fmla="*/ 2491242 h 3915997"/>
              <a:gd name="connsiteX1" fmla="*/ 4192571 w 5716292"/>
              <a:gd name="connsiteY1" fmla="*/ 3897933 h 3915997"/>
              <a:gd name="connsiteX2" fmla="*/ 2420474 w 5716292"/>
              <a:gd name="connsiteY2" fmla="*/ 3138049 h 3915997"/>
              <a:gd name="connsiteX3" fmla="*/ 807927 w 5716292"/>
              <a:gd name="connsiteY3" fmla="*/ 2901645 h 3915997"/>
              <a:gd name="connsiteX4" fmla="*/ 2710 w 5716292"/>
              <a:gd name="connsiteY4" fmla="*/ 1400393 h 3915997"/>
              <a:gd name="connsiteX5" fmla="*/ 1118327 w 5716292"/>
              <a:gd name="connsiteY5" fmla="*/ 322714 h 3915997"/>
              <a:gd name="connsiteX6" fmla="*/ 2595785 w 5716292"/>
              <a:gd name="connsiteY6" fmla="*/ 172095 h 3915997"/>
              <a:gd name="connsiteX7" fmla="*/ 3209933 w 5716292"/>
              <a:gd name="connsiteY7" fmla="*/ 49263 h 3915997"/>
              <a:gd name="connsiteX8" fmla="*/ 4561167 w 5716292"/>
              <a:gd name="connsiteY8" fmla="*/ 95910 h 3915997"/>
              <a:gd name="connsiteX9" fmla="*/ 5707475 w 5716292"/>
              <a:gd name="connsiteY9" fmla="*/ 1141086 h 3915997"/>
              <a:gd name="connsiteX10" fmla="*/ 4988008 w 5716292"/>
              <a:gd name="connsiteY10" fmla="*/ 2491242 h 3915997"/>
              <a:gd name="connsiteX0" fmla="*/ 5070727 w 5799011"/>
              <a:gd name="connsiteY0" fmla="*/ 2491242 h 3915997"/>
              <a:gd name="connsiteX1" fmla="*/ 4275290 w 5799011"/>
              <a:gd name="connsiteY1" fmla="*/ 3897933 h 3915997"/>
              <a:gd name="connsiteX2" fmla="*/ 2503193 w 5799011"/>
              <a:gd name="connsiteY2" fmla="*/ 3138049 h 3915997"/>
              <a:gd name="connsiteX3" fmla="*/ 890646 w 5799011"/>
              <a:gd name="connsiteY3" fmla="*/ 2901645 h 3915997"/>
              <a:gd name="connsiteX4" fmla="*/ 167315 w 5799011"/>
              <a:gd name="connsiteY4" fmla="*/ 2437622 h 3915997"/>
              <a:gd name="connsiteX5" fmla="*/ 85429 w 5799011"/>
              <a:gd name="connsiteY5" fmla="*/ 1400393 h 3915997"/>
              <a:gd name="connsiteX6" fmla="*/ 1201046 w 5799011"/>
              <a:gd name="connsiteY6" fmla="*/ 322714 h 3915997"/>
              <a:gd name="connsiteX7" fmla="*/ 2678504 w 5799011"/>
              <a:gd name="connsiteY7" fmla="*/ 172095 h 3915997"/>
              <a:gd name="connsiteX8" fmla="*/ 3292652 w 5799011"/>
              <a:gd name="connsiteY8" fmla="*/ 49263 h 3915997"/>
              <a:gd name="connsiteX9" fmla="*/ 4643886 w 5799011"/>
              <a:gd name="connsiteY9" fmla="*/ 95910 h 3915997"/>
              <a:gd name="connsiteX10" fmla="*/ 5790194 w 5799011"/>
              <a:gd name="connsiteY10" fmla="*/ 1141086 h 3915997"/>
              <a:gd name="connsiteX11" fmla="*/ 5070727 w 5799011"/>
              <a:gd name="connsiteY11" fmla="*/ 2491242 h 3915997"/>
              <a:gd name="connsiteX0" fmla="*/ 5070727 w 5799011"/>
              <a:gd name="connsiteY0" fmla="*/ 2851810 h 4276565"/>
              <a:gd name="connsiteX1" fmla="*/ 4275290 w 5799011"/>
              <a:gd name="connsiteY1" fmla="*/ 4258501 h 4276565"/>
              <a:gd name="connsiteX2" fmla="*/ 2503193 w 5799011"/>
              <a:gd name="connsiteY2" fmla="*/ 3498617 h 4276565"/>
              <a:gd name="connsiteX3" fmla="*/ 890646 w 5799011"/>
              <a:gd name="connsiteY3" fmla="*/ 3262213 h 4276565"/>
              <a:gd name="connsiteX4" fmla="*/ 167315 w 5799011"/>
              <a:gd name="connsiteY4" fmla="*/ 2798190 h 4276565"/>
              <a:gd name="connsiteX5" fmla="*/ 85429 w 5799011"/>
              <a:gd name="connsiteY5" fmla="*/ 1760961 h 4276565"/>
              <a:gd name="connsiteX6" fmla="*/ 1201046 w 5799011"/>
              <a:gd name="connsiteY6" fmla="*/ 683282 h 4276565"/>
              <a:gd name="connsiteX7" fmla="*/ 2678504 w 5799011"/>
              <a:gd name="connsiteY7" fmla="*/ 532663 h 4276565"/>
              <a:gd name="connsiteX8" fmla="*/ 3633846 w 5799011"/>
              <a:gd name="connsiteY8" fmla="*/ 398 h 4276565"/>
              <a:gd name="connsiteX9" fmla="*/ 4643886 w 5799011"/>
              <a:gd name="connsiteY9" fmla="*/ 456478 h 4276565"/>
              <a:gd name="connsiteX10" fmla="*/ 5790194 w 5799011"/>
              <a:gd name="connsiteY10" fmla="*/ 1501654 h 4276565"/>
              <a:gd name="connsiteX11" fmla="*/ 5070727 w 5799011"/>
              <a:gd name="connsiteY11" fmla="*/ 2851810 h 4276565"/>
              <a:gd name="connsiteX0" fmla="*/ 5070727 w 5799011"/>
              <a:gd name="connsiteY0" fmla="*/ 2851695 h 4276450"/>
              <a:gd name="connsiteX1" fmla="*/ 4275290 w 5799011"/>
              <a:gd name="connsiteY1" fmla="*/ 4258386 h 4276450"/>
              <a:gd name="connsiteX2" fmla="*/ 2503193 w 5799011"/>
              <a:gd name="connsiteY2" fmla="*/ 3498502 h 4276450"/>
              <a:gd name="connsiteX3" fmla="*/ 890646 w 5799011"/>
              <a:gd name="connsiteY3" fmla="*/ 3262098 h 4276450"/>
              <a:gd name="connsiteX4" fmla="*/ 167315 w 5799011"/>
              <a:gd name="connsiteY4" fmla="*/ 2798075 h 4276450"/>
              <a:gd name="connsiteX5" fmla="*/ 85429 w 5799011"/>
              <a:gd name="connsiteY5" fmla="*/ 1760846 h 4276450"/>
              <a:gd name="connsiteX6" fmla="*/ 1201046 w 5799011"/>
              <a:gd name="connsiteY6" fmla="*/ 683167 h 4276450"/>
              <a:gd name="connsiteX7" fmla="*/ 2678504 w 5799011"/>
              <a:gd name="connsiteY7" fmla="*/ 532548 h 4276450"/>
              <a:gd name="connsiteX8" fmla="*/ 3633846 w 5799011"/>
              <a:gd name="connsiteY8" fmla="*/ 283 h 4276450"/>
              <a:gd name="connsiteX9" fmla="*/ 4643886 w 5799011"/>
              <a:gd name="connsiteY9" fmla="*/ 456363 h 4276450"/>
              <a:gd name="connsiteX10" fmla="*/ 5790194 w 5799011"/>
              <a:gd name="connsiteY10" fmla="*/ 1501539 h 4276450"/>
              <a:gd name="connsiteX11" fmla="*/ 5070727 w 5799011"/>
              <a:gd name="connsiteY11" fmla="*/ 2851695 h 4276450"/>
              <a:gd name="connsiteX0" fmla="*/ 5070727 w 5799011"/>
              <a:gd name="connsiteY0" fmla="*/ 2851705 h 4276460"/>
              <a:gd name="connsiteX1" fmla="*/ 4275290 w 5799011"/>
              <a:gd name="connsiteY1" fmla="*/ 4258396 h 4276460"/>
              <a:gd name="connsiteX2" fmla="*/ 2503193 w 5799011"/>
              <a:gd name="connsiteY2" fmla="*/ 3498512 h 4276460"/>
              <a:gd name="connsiteX3" fmla="*/ 890646 w 5799011"/>
              <a:gd name="connsiteY3" fmla="*/ 3262108 h 4276460"/>
              <a:gd name="connsiteX4" fmla="*/ 167315 w 5799011"/>
              <a:gd name="connsiteY4" fmla="*/ 2798085 h 4276460"/>
              <a:gd name="connsiteX5" fmla="*/ 85429 w 5799011"/>
              <a:gd name="connsiteY5" fmla="*/ 1760856 h 4276460"/>
              <a:gd name="connsiteX6" fmla="*/ 1201046 w 5799011"/>
              <a:gd name="connsiteY6" fmla="*/ 683177 h 4276460"/>
              <a:gd name="connsiteX7" fmla="*/ 2678504 w 5799011"/>
              <a:gd name="connsiteY7" fmla="*/ 532558 h 4276460"/>
              <a:gd name="connsiteX8" fmla="*/ 3633846 w 5799011"/>
              <a:gd name="connsiteY8" fmla="*/ 293 h 4276460"/>
              <a:gd name="connsiteX9" fmla="*/ 4643886 w 5799011"/>
              <a:gd name="connsiteY9" fmla="*/ 456373 h 4276460"/>
              <a:gd name="connsiteX10" fmla="*/ 5790194 w 5799011"/>
              <a:gd name="connsiteY10" fmla="*/ 1501549 h 4276460"/>
              <a:gd name="connsiteX11" fmla="*/ 5070727 w 5799011"/>
              <a:gd name="connsiteY11" fmla="*/ 2851705 h 4276460"/>
              <a:gd name="connsiteX0" fmla="*/ 5070727 w 5799011"/>
              <a:gd name="connsiteY0" fmla="*/ 2851705 h 4276443"/>
              <a:gd name="connsiteX1" fmla="*/ 4275290 w 5799011"/>
              <a:gd name="connsiteY1" fmla="*/ 4258396 h 4276443"/>
              <a:gd name="connsiteX2" fmla="*/ 2503193 w 5799011"/>
              <a:gd name="connsiteY2" fmla="*/ 3498512 h 4276443"/>
              <a:gd name="connsiteX3" fmla="*/ 890646 w 5799011"/>
              <a:gd name="connsiteY3" fmla="*/ 3267161 h 4276443"/>
              <a:gd name="connsiteX4" fmla="*/ 167315 w 5799011"/>
              <a:gd name="connsiteY4" fmla="*/ 2798085 h 4276443"/>
              <a:gd name="connsiteX5" fmla="*/ 85429 w 5799011"/>
              <a:gd name="connsiteY5" fmla="*/ 1760856 h 4276443"/>
              <a:gd name="connsiteX6" fmla="*/ 1201046 w 5799011"/>
              <a:gd name="connsiteY6" fmla="*/ 683177 h 4276443"/>
              <a:gd name="connsiteX7" fmla="*/ 2678504 w 5799011"/>
              <a:gd name="connsiteY7" fmla="*/ 532558 h 4276443"/>
              <a:gd name="connsiteX8" fmla="*/ 3633846 w 5799011"/>
              <a:gd name="connsiteY8" fmla="*/ 293 h 4276443"/>
              <a:gd name="connsiteX9" fmla="*/ 4643886 w 5799011"/>
              <a:gd name="connsiteY9" fmla="*/ 456373 h 4276443"/>
              <a:gd name="connsiteX10" fmla="*/ 5790194 w 5799011"/>
              <a:gd name="connsiteY10" fmla="*/ 1501549 h 4276443"/>
              <a:gd name="connsiteX11" fmla="*/ 5070727 w 5799011"/>
              <a:gd name="connsiteY11" fmla="*/ 2851705 h 4276443"/>
              <a:gd name="connsiteX0" fmla="*/ 5070727 w 5799011"/>
              <a:gd name="connsiteY0" fmla="*/ 2851705 h 4276443"/>
              <a:gd name="connsiteX1" fmla="*/ 4275290 w 5799011"/>
              <a:gd name="connsiteY1" fmla="*/ 4258396 h 4276443"/>
              <a:gd name="connsiteX2" fmla="*/ 2503193 w 5799011"/>
              <a:gd name="connsiteY2" fmla="*/ 3498512 h 4276443"/>
              <a:gd name="connsiteX3" fmla="*/ 890646 w 5799011"/>
              <a:gd name="connsiteY3" fmla="*/ 3267161 h 4276443"/>
              <a:gd name="connsiteX4" fmla="*/ 167315 w 5799011"/>
              <a:gd name="connsiteY4" fmla="*/ 2798085 h 4276443"/>
              <a:gd name="connsiteX5" fmla="*/ 85429 w 5799011"/>
              <a:gd name="connsiteY5" fmla="*/ 1760856 h 4276443"/>
              <a:gd name="connsiteX6" fmla="*/ 1201046 w 5799011"/>
              <a:gd name="connsiteY6" fmla="*/ 683177 h 4276443"/>
              <a:gd name="connsiteX7" fmla="*/ 2678504 w 5799011"/>
              <a:gd name="connsiteY7" fmla="*/ 532558 h 4276443"/>
              <a:gd name="connsiteX8" fmla="*/ 3633846 w 5799011"/>
              <a:gd name="connsiteY8" fmla="*/ 293 h 4276443"/>
              <a:gd name="connsiteX9" fmla="*/ 4643886 w 5799011"/>
              <a:gd name="connsiteY9" fmla="*/ 456373 h 4276443"/>
              <a:gd name="connsiteX10" fmla="*/ 5790194 w 5799011"/>
              <a:gd name="connsiteY10" fmla="*/ 1501549 h 4276443"/>
              <a:gd name="connsiteX11" fmla="*/ 5070727 w 5799011"/>
              <a:gd name="connsiteY11" fmla="*/ 2851705 h 4276443"/>
              <a:gd name="connsiteX0" fmla="*/ 5070727 w 5799011"/>
              <a:gd name="connsiteY0" fmla="*/ 2851705 h 4276443"/>
              <a:gd name="connsiteX1" fmla="*/ 4275290 w 5799011"/>
              <a:gd name="connsiteY1" fmla="*/ 4258396 h 4276443"/>
              <a:gd name="connsiteX2" fmla="*/ 2503193 w 5799011"/>
              <a:gd name="connsiteY2" fmla="*/ 3498512 h 4276443"/>
              <a:gd name="connsiteX3" fmla="*/ 890646 w 5799011"/>
              <a:gd name="connsiteY3" fmla="*/ 3267161 h 4276443"/>
              <a:gd name="connsiteX4" fmla="*/ 167315 w 5799011"/>
              <a:gd name="connsiteY4" fmla="*/ 2798085 h 4276443"/>
              <a:gd name="connsiteX5" fmla="*/ 85429 w 5799011"/>
              <a:gd name="connsiteY5" fmla="*/ 1760856 h 4276443"/>
              <a:gd name="connsiteX6" fmla="*/ 1201046 w 5799011"/>
              <a:gd name="connsiteY6" fmla="*/ 683177 h 4276443"/>
              <a:gd name="connsiteX7" fmla="*/ 2678504 w 5799011"/>
              <a:gd name="connsiteY7" fmla="*/ 532558 h 4276443"/>
              <a:gd name="connsiteX8" fmla="*/ 3633846 w 5799011"/>
              <a:gd name="connsiteY8" fmla="*/ 293 h 4276443"/>
              <a:gd name="connsiteX9" fmla="*/ 4643886 w 5799011"/>
              <a:gd name="connsiteY9" fmla="*/ 456373 h 4276443"/>
              <a:gd name="connsiteX10" fmla="*/ 5790194 w 5799011"/>
              <a:gd name="connsiteY10" fmla="*/ 1501549 h 4276443"/>
              <a:gd name="connsiteX11" fmla="*/ 5070727 w 5799011"/>
              <a:gd name="connsiteY11" fmla="*/ 2851705 h 4276443"/>
              <a:gd name="connsiteX0" fmla="*/ 5070727 w 5799011"/>
              <a:gd name="connsiteY0" fmla="*/ 2851782 h 4276520"/>
              <a:gd name="connsiteX1" fmla="*/ 4275290 w 5799011"/>
              <a:gd name="connsiteY1" fmla="*/ 4258473 h 4276520"/>
              <a:gd name="connsiteX2" fmla="*/ 2503193 w 5799011"/>
              <a:gd name="connsiteY2" fmla="*/ 3498589 h 4276520"/>
              <a:gd name="connsiteX3" fmla="*/ 890646 w 5799011"/>
              <a:gd name="connsiteY3" fmla="*/ 3267238 h 4276520"/>
              <a:gd name="connsiteX4" fmla="*/ 167315 w 5799011"/>
              <a:gd name="connsiteY4" fmla="*/ 2798162 h 4276520"/>
              <a:gd name="connsiteX5" fmla="*/ 85429 w 5799011"/>
              <a:gd name="connsiteY5" fmla="*/ 1760933 h 4276520"/>
              <a:gd name="connsiteX6" fmla="*/ 1201046 w 5799011"/>
              <a:gd name="connsiteY6" fmla="*/ 683254 h 4276520"/>
              <a:gd name="connsiteX7" fmla="*/ 2678504 w 5799011"/>
              <a:gd name="connsiteY7" fmla="*/ 532635 h 4276520"/>
              <a:gd name="connsiteX8" fmla="*/ 3633846 w 5799011"/>
              <a:gd name="connsiteY8" fmla="*/ 370 h 4276520"/>
              <a:gd name="connsiteX9" fmla="*/ 4643886 w 5799011"/>
              <a:gd name="connsiteY9" fmla="*/ 456450 h 4276520"/>
              <a:gd name="connsiteX10" fmla="*/ 5790194 w 5799011"/>
              <a:gd name="connsiteY10" fmla="*/ 1501626 h 4276520"/>
              <a:gd name="connsiteX11" fmla="*/ 5070727 w 5799011"/>
              <a:gd name="connsiteY11" fmla="*/ 2851782 h 4276520"/>
              <a:gd name="connsiteX0" fmla="*/ 5070727 w 5793381"/>
              <a:gd name="connsiteY0" fmla="*/ 2851413 h 4276151"/>
              <a:gd name="connsiteX1" fmla="*/ 4275290 w 5793381"/>
              <a:gd name="connsiteY1" fmla="*/ 4258104 h 4276151"/>
              <a:gd name="connsiteX2" fmla="*/ 2503193 w 5793381"/>
              <a:gd name="connsiteY2" fmla="*/ 3498220 h 4276151"/>
              <a:gd name="connsiteX3" fmla="*/ 890646 w 5793381"/>
              <a:gd name="connsiteY3" fmla="*/ 3266869 h 4276151"/>
              <a:gd name="connsiteX4" fmla="*/ 167315 w 5793381"/>
              <a:gd name="connsiteY4" fmla="*/ 2797793 h 4276151"/>
              <a:gd name="connsiteX5" fmla="*/ 85429 w 5793381"/>
              <a:gd name="connsiteY5" fmla="*/ 1760564 h 4276151"/>
              <a:gd name="connsiteX6" fmla="*/ 1201046 w 5793381"/>
              <a:gd name="connsiteY6" fmla="*/ 682885 h 4276151"/>
              <a:gd name="connsiteX7" fmla="*/ 2678504 w 5793381"/>
              <a:gd name="connsiteY7" fmla="*/ 532266 h 4276151"/>
              <a:gd name="connsiteX8" fmla="*/ 3633846 w 5793381"/>
              <a:gd name="connsiteY8" fmla="*/ 1 h 4276151"/>
              <a:gd name="connsiteX9" fmla="*/ 4831713 w 5793381"/>
              <a:gd name="connsiteY9" fmla="*/ 528454 h 4276151"/>
              <a:gd name="connsiteX10" fmla="*/ 5790194 w 5793381"/>
              <a:gd name="connsiteY10" fmla="*/ 1501257 h 4276151"/>
              <a:gd name="connsiteX11" fmla="*/ 5070727 w 5793381"/>
              <a:gd name="connsiteY11" fmla="*/ 2851413 h 427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3381" h="4276151">
                <a:moveTo>
                  <a:pt x="5070727" y="2851413"/>
                </a:moveTo>
                <a:cubicBezTo>
                  <a:pt x="4711336" y="3181234"/>
                  <a:pt x="4821493" y="4116184"/>
                  <a:pt x="4275290" y="4258104"/>
                </a:cubicBezTo>
                <a:cubicBezTo>
                  <a:pt x="3729087" y="4400024"/>
                  <a:pt x="3067300" y="3663426"/>
                  <a:pt x="2503193" y="3498220"/>
                </a:cubicBezTo>
                <a:cubicBezTo>
                  <a:pt x="1939086" y="3333014"/>
                  <a:pt x="1148876" y="3351045"/>
                  <a:pt x="890646" y="3266869"/>
                </a:cubicBezTo>
                <a:cubicBezTo>
                  <a:pt x="632416" y="3182693"/>
                  <a:pt x="301518" y="3048844"/>
                  <a:pt x="167315" y="2797793"/>
                </a:cubicBezTo>
                <a:cubicBezTo>
                  <a:pt x="33112" y="2546742"/>
                  <a:pt x="-86859" y="2113049"/>
                  <a:pt x="85429" y="1760564"/>
                </a:cubicBezTo>
                <a:cubicBezTo>
                  <a:pt x="257717" y="1408079"/>
                  <a:pt x="768867" y="887601"/>
                  <a:pt x="1201046" y="682885"/>
                </a:cubicBezTo>
                <a:cubicBezTo>
                  <a:pt x="1633225" y="478169"/>
                  <a:pt x="2273037" y="646080"/>
                  <a:pt x="2678504" y="532266"/>
                </a:cubicBezTo>
                <a:cubicBezTo>
                  <a:pt x="3083971" y="418452"/>
                  <a:pt x="3274978" y="636"/>
                  <a:pt x="3633846" y="1"/>
                </a:cubicBezTo>
                <a:cubicBezTo>
                  <a:pt x="3992714" y="-634"/>
                  <a:pt x="4403646" y="376681"/>
                  <a:pt x="4831713" y="528454"/>
                </a:cubicBezTo>
                <a:cubicBezTo>
                  <a:pt x="5259780" y="680227"/>
                  <a:pt x="5750358" y="1114097"/>
                  <a:pt x="5790194" y="1501257"/>
                </a:cubicBezTo>
                <a:cubicBezTo>
                  <a:pt x="5830030" y="1888417"/>
                  <a:pt x="5491181" y="2595923"/>
                  <a:pt x="5070727" y="2851413"/>
                </a:cubicBezTo>
                <a:close/>
              </a:path>
            </a:pathLst>
          </a:custGeom>
          <a:solidFill>
            <a:schemeClr val="bg1"/>
          </a:solidFill>
          <a:ln>
            <a:noFill/>
          </a:ln>
        </p:spPr>
        <p:txBody>
          <a:bodyPr/>
          <a:lstStyle/>
          <a:p>
            <a:endParaRPr lang="fi-FI" dirty="0"/>
          </a:p>
        </p:txBody>
      </p:sp>
    </p:spTree>
    <p:extLst>
      <p:ext uri="{BB962C8B-B14F-4D97-AF65-F5344CB8AC3E}">
        <p14:creationId xmlns:p14="http://schemas.microsoft.com/office/powerpoint/2010/main" val="454608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etusdia graafinen">
    <p:bg>
      <p:bgPr>
        <a:solidFill>
          <a:schemeClr val="bg1">
            <a:lumMod val="95000"/>
          </a:schemeClr>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93F3433-B893-8D2D-9203-8C92D3FDA0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rot="6898231">
            <a:off x="255589" y="-404718"/>
            <a:ext cx="5264407" cy="6858000"/>
          </a:xfrm>
          <a:prstGeom prst="rect">
            <a:avLst/>
          </a:prstGeom>
        </p:spPr>
      </p:pic>
      <p:sp>
        <p:nvSpPr>
          <p:cNvPr id="3" name="Title 1" descr="Otsikkopaikka">
            <a:extLst>
              <a:ext uri="{FF2B5EF4-FFF2-40B4-BE49-F238E27FC236}">
                <a16:creationId xmlns:a16="http://schemas.microsoft.com/office/drawing/2014/main" id="{5D309C88-F342-72DC-11EB-8F9C28725282}"/>
              </a:ext>
            </a:extLst>
          </p:cNvPr>
          <p:cNvSpPr>
            <a:spLocks noGrp="1"/>
          </p:cNvSpPr>
          <p:nvPr>
            <p:ph type="ctrTitle"/>
          </p:nvPr>
        </p:nvSpPr>
        <p:spPr>
          <a:xfrm>
            <a:off x="914731" y="1024054"/>
            <a:ext cx="4237372" cy="1962837"/>
          </a:xfrm>
          <a:noFill/>
        </p:spPr>
        <p:txBody>
          <a:bodyPr bIns="288000" anchor="b" anchorCtr="0">
            <a:normAutofit/>
          </a:bodyPr>
          <a:lstStyle>
            <a:lvl1pPr algn="l">
              <a:lnSpc>
                <a:spcPct val="100000"/>
              </a:lnSpc>
              <a:spcBef>
                <a:spcPts val="600"/>
              </a:spcBef>
              <a:spcAft>
                <a:spcPts val="600"/>
              </a:spcAft>
              <a:defRPr sz="5400" spc="0">
                <a:solidFill>
                  <a:schemeClr val="accent6"/>
                </a:solidFill>
                <a:latin typeface="Bebas Kai" panose="04050603020B02020204" pitchFamily="82" charset="0"/>
                <a:cs typeface="Calibri Light" panose="020F0302020204030204" pitchFamily="34" charset="0"/>
              </a:defRPr>
            </a:lvl1pPr>
          </a:lstStyle>
          <a:p>
            <a:endParaRPr lang="en-US" dirty="0"/>
          </a:p>
        </p:txBody>
      </p:sp>
      <p:sp>
        <p:nvSpPr>
          <p:cNvPr id="4" name="Subtitle 2" descr="Esityksen pitäjän nimi ja yhteystiedot">
            <a:extLst>
              <a:ext uri="{FF2B5EF4-FFF2-40B4-BE49-F238E27FC236}">
                <a16:creationId xmlns:a16="http://schemas.microsoft.com/office/drawing/2014/main" id="{99133D15-0E6D-1033-2CCF-96B182C8AE62}"/>
              </a:ext>
            </a:extLst>
          </p:cNvPr>
          <p:cNvSpPr>
            <a:spLocks noGrp="1"/>
          </p:cNvSpPr>
          <p:nvPr>
            <p:ph type="subTitle" idx="1" hasCustomPrompt="1"/>
          </p:nvPr>
        </p:nvSpPr>
        <p:spPr>
          <a:xfrm>
            <a:off x="966373" y="4246235"/>
            <a:ext cx="4824654" cy="1755065"/>
          </a:xfrm>
        </p:spPr>
        <p:txBody>
          <a:bodyPr tIns="0" rIns="36000" bIns="0"/>
          <a:lstStyle>
            <a:lvl1pPr marL="0" indent="0" algn="l">
              <a:lnSpc>
                <a:spcPct val="100000"/>
              </a:lnSpc>
              <a:spcBef>
                <a:spcPts val="0"/>
              </a:spcBef>
              <a:buNone/>
              <a:defRPr sz="2800" b="0">
                <a:solidFill>
                  <a:schemeClr val="tx1"/>
                </a:solidFill>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a:t>
            </a:r>
          </a:p>
          <a:p>
            <a:r>
              <a:rPr lang="fi-FI" dirty="0"/>
              <a:t>titteli</a:t>
            </a:r>
          </a:p>
          <a:p>
            <a:r>
              <a:rPr lang="fi-FI" dirty="0"/>
              <a:t>etunimi.sukunimi@valonia.fi</a:t>
            </a:r>
          </a:p>
          <a:p>
            <a:r>
              <a:rPr lang="fi-FI" dirty="0"/>
              <a:t>040 123 4567</a:t>
            </a:r>
          </a:p>
          <a:p>
            <a:endParaRPr lang="fi-FI" dirty="0"/>
          </a:p>
        </p:txBody>
      </p:sp>
      <p:pic>
        <p:nvPicPr>
          <p:cNvPr id="6" name="Kuva 5" descr="Valonian logo">
            <a:extLst>
              <a:ext uri="{FF2B5EF4-FFF2-40B4-BE49-F238E27FC236}">
                <a16:creationId xmlns:a16="http://schemas.microsoft.com/office/drawing/2014/main" id="{3BBC0DC3-9BC6-D1D9-0FE6-689DC65DF15D}"/>
              </a:ext>
            </a:extLst>
          </p:cNvPr>
          <p:cNvPicPr>
            <a:picLocks noChangeAspect="1"/>
          </p:cNvPicPr>
          <p:nvPr userDrawn="1"/>
        </p:nvPicPr>
        <p:blipFill>
          <a:blip r:embed="rId4"/>
          <a:stretch>
            <a:fillRect/>
          </a:stretch>
        </p:blipFill>
        <p:spPr>
          <a:xfrm>
            <a:off x="8653480" y="198379"/>
            <a:ext cx="3194581" cy="896190"/>
          </a:xfrm>
          <a:prstGeom prst="rect">
            <a:avLst/>
          </a:prstGeom>
        </p:spPr>
      </p:pic>
      <p:pic>
        <p:nvPicPr>
          <p:cNvPr id="7" name="Kuva 6" descr="QR-koodi">
            <a:extLst>
              <a:ext uri="{FF2B5EF4-FFF2-40B4-BE49-F238E27FC236}">
                <a16:creationId xmlns:a16="http://schemas.microsoft.com/office/drawing/2014/main" id="{61748D52-119B-2448-1C07-EACE044EC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15080" y="2005473"/>
            <a:ext cx="1071378" cy="1071378"/>
          </a:xfrm>
          <a:prstGeom prst="rect">
            <a:avLst/>
          </a:prstGeom>
        </p:spPr>
      </p:pic>
      <p:sp>
        <p:nvSpPr>
          <p:cNvPr id="9" name="Tekstiruutu 8">
            <a:extLst>
              <a:ext uri="{FF2B5EF4-FFF2-40B4-BE49-F238E27FC236}">
                <a16:creationId xmlns:a16="http://schemas.microsoft.com/office/drawing/2014/main" id="{70036FC5-7845-BC78-B6EE-2480B1723753}"/>
              </a:ext>
            </a:extLst>
          </p:cNvPr>
          <p:cNvSpPr txBox="1"/>
          <p:nvPr userDrawn="1"/>
        </p:nvSpPr>
        <p:spPr>
          <a:xfrm rot="21138045">
            <a:off x="9212307" y="1464635"/>
            <a:ext cx="2939949" cy="369332"/>
          </a:xfrm>
          <a:prstGeom prst="rect">
            <a:avLst/>
          </a:prstGeom>
          <a:noFill/>
        </p:spPr>
        <p:txBody>
          <a:bodyPr wrap="square" rtlCol="0">
            <a:spAutoFit/>
          </a:bodyPr>
          <a:lstStyle/>
          <a:p>
            <a:pPr algn="l"/>
            <a:r>
              <a:rPr lang="fi-FI" sz="1800" dirty="0">
                <a:solidFill>
                  <a:schemeClr val="accent1"/>
                </a:solidFill>
                <a:latin typeface="Bebas Kai" panose="04050603020B02020204" pitchFamily="82" charset="0"/>
              </a:rPr>
              <a:t>Tilaa </a:t>
            </a:r>
            <a:r>
              <a:rPr lang="fi-FI" sz="1800" dirty="0" err="1">
                <a:solidFill>
                  <a:schemeClr val="accent1"/>
                </a:solidFill>
                <a:latin typeface="Bebas Kai" panose="04050603020B02020204" pitchFamily="82" charset="0"/>
              </a:rPr>
              <a:t>uutiskirjeEmme</a:t>
            </a:r>
            <a:r>
              <a:rPr lang="fi-FI" sz="1800" dirty="0">
                <a:solidFill>
                  <a:schemeClr val="accent1"/>
                </a:solidFill>
                <a:latin typeface="Bebas Kai" panose="04050603020B02020204" pitchFamily="82" charset="0"/>
              </a:rPr>
              <a:t>!</a:t>
            </a:r>
          </a:p>
        </p:txBody>
      </p:sp>
      <p:sp>
        <p:nvSpPr>
          <p:cNvPr id="10" name="Tekstiruutu 9">
            <a:extLst>
              <a:ext uri="{FF2B5EF4-FFF2-40B4-BE49-F238E27FC236}">
                <a16:creationId xmlns:a16="http://schemas.microsoft.com/office/drawing/2014/main" id="{A81E46F4-C93E-F5DB-4442-2AD4FCA85622}"/>
              </a:ext>
            </a:extLst>
          </p:cNvPr>
          <p:cNvSpPr txBox="1"/>
          <p:nvPr userDrawn="1"/>
        </p:nvSpPr>
        <p:spPr>
          <a:xfrm>
            <a:off x="8919125" y="3247485"/>
            <a:ext cx="2663289" cy="461665"/>
          </a:xfrm>
          <a:prstGeom prst="rect">
            <a:avLst/>
          </a:prstGeom>
          <a:noFill/>
        </p:spPr>
        <p:txBody>
          <a:bodyPr wrap="square" rtlCol="0">
            <a:spAutoFit/>
          </a:bodyPr>
          <a:lstStyle/>
          <a:p>
            <a:pPr algn="ctr"/>
            <a:r>
              <a:rPr lang="fi-FI" sz="2400" dirty="0">
                <a:solidFill>
                  <a:schemeClr val="tx1"/>
                </a:solidFill>
                <a:latin typeface="Bebas Kai" panose="04050603020B02020204" pitchFamily="82" charset="0"/>
              </a:rPr>
              <a:t>Valonia.fi/uutiskirje</a:t>
            </a:r>
          </a:p>
        </p:txBody>
      </p:sp>
      <p:cxnSp>
        <p:nvCxnSpPr>
          <p:cNvPr id="11" name="Suora nuoliyhdysviiva 11">
            <a:extLst>
              <a:ext uri="{FF2B5EF4-FFF2-40B4-BE49-F238E27FC236}">
                <a16:creationId xmlns:a16="http://schemas.microsoft.com/office/drawing/2014/main" id="{5AD87BDF-92F3-F573-B718-8C2F78DA1ED0}"/>
              </a:ext>
              <a:ext uri="{C183D7F6-B498-43B3-948B-1728B52AA6E4}">
                <adec:decorative xmlns:adec="http://schemas.microsoft.com/office/drawing/2017/decorative" val="1"/>
              </a:ext>
            </a:extLst>
          </p:cNvPr>
          <p:cNvCxnSpPr>
            <a:cxnSpLocks/>
          </p:cNvCxnSpPr>
          <p:nvPr userDrawn="1"/>
        </p:nvCxnSpPr>
        <p:spPr>
          <a:xfrm rot="10800000" flipH="1" flipV="1">
            <a:off x="9295313" y="1857794"/>
            <a:ext cx="221759" cy="625635"/>
          </a:xfrm>
          <a:prstGeom prst="curvedConnector4">
            <a:avLst>
              <a:gd name="adj1" fmla="val -115385"/>
              <a:gd name="adj2" fmla="val 111601"/>
            </a:avLst>
          </a:prstGeom>
          <a:ln w="19050">
            <a:solidFill>
              <a:schemeClr val="accent1"/>
            </a:solidFill>
            <a:headEnd w="med" len="lg"/>
            <a:tailEnd type="stealth" w="lg" len="lg"/>
          </a:ln>
        </p:spPr>
        <p:style>
          <a:lnRef idx="1">
            <a:schemeClr val="accent1"/>
          </a:lnRef>
          <a:fillRef idx="0">
            <a:schemeClr val="accent1"/>
          </a:fillRef>
          <a:effectRef idx="0">
            <a:schemeClr val="accent1"/>
          </a:effectRef>
          <a:fontRef idx="minor">
            <a:schemeClr val="tx1"/>
          </a:fontRef>
        </p:style>
      </p:cxnSp>
      <p:grpSp>
        <p:nvGrpSpPr>
          <p:cNvPr id="25" name="Ryhmä 24">
            <a:extLst>
              <a:ext uri="{FF2B5EF4-FFF2-40B4-BE49-F238E27FC236}">
                <a16:creationId xmlns:a16="http://schemas.microsoft.com/office/drawing/2014/main" id="{D91086AB-F277-009D-706C-AFD9EECEC5C0}"/>
              </a:ext>
            </a:extLst>
          </p:cNvPr>
          <p:cNvGrpSpPr/>
          <p:nvPr userDrawn="1"/>
        </p:nvGrpSpPr>
        <p:grpSpPr>
          <a:xfrm>
            <a:off x="8883073" y="3950410"/>
            <a:ext cx="3030175" cy="2318006"/>
            <a:chOff x="8815825" y="3700331"/>
            <a:chExt cx="3030175" cy="2318006"/>
          </a:xfrm>
        </p:grpSpPr>
        <p:pic>
          <p:nvPicPr>
            <p:cNvPr id="21" name="Kuva 20" descr="Facebook-ikoni">
              <a:extLst>
                <a:ext uri="{FF2B5EF4-FFF2-40B4-BE49-F238E27FC236}">
                  <a16:creationId xmlns:a16="http://schemas.microsoft.com/office/drawing/2014/main" id="{FE5C9D53-44BF-0116-2366-EAB416BC25B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829286" y="4659295"/>
              <a:ext cx="428788" cy="428788"/>
            </a:xfrm>
            <a:prstGeom prst="rect">
              <a:avLst/>
            </a:prstGeom>
          </p:spPr>
        </p:pic>
        <p:pic>
          <p:nvPicPr>
            <p:cNvPr id="22" name="Kuva 21" descr="Instagram-ikoni">
              <a:extLst>
                <a:ext uri="{FF2B5EF4-FFF2-40B4-BE49-F238E27FC236}">
                  <a16:creationId xmlns:a16="http://schemas.microsoft.com/office/drawing/2014/main" id="{71A303FB-F85B-5B89-FF8A-1617644F104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815825" y="5386119"/>
              <a:ext cx="455711" cy="455711"/>
            </a:xfrm>
            <a:prstGeom prst="rect">
              <a:avLst/>
            </a:prstGeom>
          </p:spPr>
        </p:pic>
        <p:pic>
          <p:nvPicPr>
            <p:cNvPr id="23" name="Kuva 22" descr="Twitter-ikoni&#10;">
              <a:extLst>
                <a:ext uri="{FF2B5EF4-FFF2-40B4-BE49-F238E27FC236}">
                  <a16:creationId xmlns:a16="http://schemas.microsoft.com/office/drawing/2014/main" id="{07C9D4B6-89E6-68BC-F4B7-49F0AC8988C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8829286" y="3932471"/>
              <a:ext cx="428788" cy="428788"/>
            </a:xfrm>
            <a:prstGeom prst="rect">
              <a:avLst/>
            </a:prstGeom>
          </p:spPr>
        </p:pic>
        <p:sp>
          <p:nvSpPr>
            <p:cNvPr id="24" name="Subtitle 2">
              <a:extLst>
                <a:ext uri="{FF2B5EF4-FFF2-40B4-BE49-F238E27FC236}">
                  <a16:creationId xmlns:a16="http://schemas.microsoft.com/office/drawing/2014/main" id="{81EBC1CC-9841-1741-6DE5-5FD67579664E}"/>
                </a:ext>
              </a:extLst>
            </p:cNvPr>
            <p:cNvSpPr txBox="1">
              <a:spLocks/>
            </p:cNvSpPr>
            <p:nvPr userDrawn="1"/>
          </p:nvSpPr>
          <p:spPr>
            <a:xfrm>
              <a:off x="9384067" y="3700331"/>
              <a:ext cx="2461933" cy="2318006"/>
            </a:xfrm>
            <a:prstGeom prst="rect">
              <a:avLst/>
            </a:prstGeom>
          </p:spPr>
          <p:txBody>
            <a:bodyPr vert="horz" lIns="91440" tIns="0" rIns="36000" bIns="0" rtlCol="0">
              <a:noAutofit/>
            </a:bodyPr>
            <a:lstStyle>
              <a:lvl1pPr marL="0" indent="0" algn="r" defTabSz="914400" rtl="0" eaLnBrk="1" latinLnBrk="0" hangingPunct="1">
                <a:lnSpc>
                  <a:spcPct val="100000"/>
                </a:lnSpc>
                <a:spcBef>
                  <a:spcPts val="0"/>
                </a:spcBef>
                <a:buFont typeface="Arial" panose="020B0604020202020204" pitchFamily="34" charset="0"/>
                <a:buNone/>
                <a:defRPr sz="2400" b="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fi-FI" sz="2400" spc="-150" dirty="0">
                  <a:latin typeface="+mn-lt"/>
                </a:rPr>
                <a:t>@valonia_keskus</a:t>
              </a:r>
            </a:p>
            <a:p>
              <a:pPr algn="l">
                <a:lnSpc>
                  <a:spcPct val="200000"/>
                </a:lnSpc>
              </a:pPr>
              <a:r>
                <a:rPr lang="fi-FI" sz="2400" spc="-150" dirty="0">
                  <a:latin typeface="+mn-lt"/>
                </a:rPr>
                <a:t>@valonia.fi</a:t>
              </a:r>
            </a:p>
            <a:p>
              <a:pPr algn="l">
                <a:lnSpc>
                  <a:spcPct val="200000"/>
                </a:lnSpc>
              </a:pPr>
              <a:r>
                <a:rPr lang="fi-FI" sz="2400" spc="-150" dirty="0">
                  <a:latin typeface="+mn-lt"/>
                </a:rPr>
                <a:t>@valoniakeskus</a:t>
              </a:r>
            </a:p>
          </p:txBody>
        </p:sp>
      </p:grpSp>
    </p:spTree>
    <p:extLst>
      <p:ext uri="{BB962C8B-B14F-4D97-AF65-F5344CB8AC3E}">
        <p14:creationId xmlns:p14="http://schemas.microsoft.com/office/powerpoint/2010/main" val="1730437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petusdia 1 henkilö">
    <p:bg>
      <p:bgPr>
        <a:solidFill>
          <a:schemeClr val="bg1">
            <a:lumMod val="95000"/>
          </a:schemeClr>
        </a:solidFill>
        <a:effectLst/>
      </p:bgPr>
    </p:bg>
    <p:spTree>
      <p:nvGrpSpPr>
        <p:cNvPr id="1" name=""/>
        <p:cNvGrpSpPr/>
        <p:nvPr/>
      </p:nvGrpSpPr>
      <p:grpSpPr>
        <a:xfrm>
          <a:off x="0" y="0"/>
          <a:ext cx="0" cy="0"/>
          <a:chOff x="0" y="0"/>
          <a:chExt cx="0" cy="0"/>
        </a:xfrm>
      </p:grpSpPr>
      <p:sp>
        <p:nvSpPr>
          <p:cNvPr id="8" name="Kuvan paikkamerkki 14" descr="Pyöreäreunainen kuvapaikka esityksen pitäjän kasvokuvalle">
            <a:extLst>
              <a:ext uri="{FF2B5EF4-FFF2-40B4-BE49-F238E27FC236}">
                <a16:creationId xmlns:a16="http://schemas.microsoft.com/office/drawing/2014/main" id="{89A2A901-EB81-532B-46F4-DAEF826D1D6C}"/>
              </a:ext>
            </a:extLst>
          </p:cNvPr>
          <p:cNvSpPr>
            <a:spLocks noGrp="1"/>
          </p:cNvSpPr>
          <p:nvPr>
            <p:ph type="pic" sz="quarter" idx="17"/>
          </p:nvPr>
        </p:nvSpPr>
        <p:spPr>
          <a:xfrm>
            <a:off x="410223" y="4241970"/>
            <a:ext cx="2524972" cy="2192383"/>
          </a:xfrm>
          <a:custGeom>
            <a:avLst/>
            <a:gdLst>
              <a:gd name="connsiteX0" fmla="*/ 2762779 w 3225213"/>
              <a:gd name="connsiteY0" fmla="*/ 2791116 h 3281887"/>
              <a:gd name="connsiteX1" fmla="*/ 795746 w 3225213"/>
              <a:gd name="connsiteY1" fmla="*/ 3055786 h 3281887"/>
              <a:gd name="connsiteX2" fmla="*/ 53158 w 3225213"/>
              <a:gd name="connsiteY2" fmla="*/ 1223090 h 3281887"/>
              <a:gd name="connsiteX3" fmla="*/ 1612606 w 3225213"/>
              <a:gd name="connsiteY3" fmla="*/ -1 h 3281887"/>
              <a:gd name="connsiteX4" fmla="*/ 2762779 w 3225213"/>
              <a:gd name="connsiteY4" fmla="*/ 2791116 h 3281887"/>
              <a:gd name="connsiteX0" fmla="*/ 2762917 w 3118761"/>
              <a:gd name="connsiteY0" fmla="*/ 2995833 h 3486644"/>
              <a:gd name="connsiteX1" fmla="*/ 795884 w 3118761"/>
              <a:gd name="connsiteY1" fmla="*/ 3260503 h 3486644"/>
              <a:gd name="connsiteX2" fmla="*/ 53296 w 3118761"/>
              <a:gd name="connsiteY2" fmla="*/ 1427807 h 3486644"/>
              <a:gd name="connsiteX3" fmla="*/ 3032111 w 3118761"/>
              <a:gd name="connsiteY3" fmla="*/ 0 h 3486644"/>
              <a:gd name="connsiteX4" fmla="*/ 2762917 w 3118761"/>
              <a:gd name="connsiteY4" fmla="*/ 2995833 h 3486644"/>
              <a:gd name="connsiteX0" fmla="*/ 3523359 w 3523359"/>
              <a:gd name="connsiteY0" fmla="*/ 2873003 h 3386475"/>
              <a:gd name="connsiteX1" fmla="*/ 792051 w 3523359"/>
              <a:gd name="connsiteY1" fmla="*/ 3260503 h 3386475"/>
              <a:gd name="connsiteX2" fmla="*/ 49463 w 3523359"/>
              <a:gd name="connsiteY2" fmla="*/ 1427807 h 3386475"/>
              <a:gd name="connsiteX3" fmla="*/ 3028278 w 3523359"/>
              <a:gd name="connsiteY3" fmla="*/ 0 h 3386475"/>
              <a:gd name="connsiteX4" fmla="*/ 3523359 w 3523359"/>
              <a:gd name="connsiteY4" fmla="*/ 2873003 h 3386475"/>
              <a:gd name="connsiteX0" fmla="*/ 3523359 w 4254148"/>
              <a:gd name="connsiteY0" fmla="*/ 2873003 h 3386475"/>
              <a:gd name="connsiteX1" fmla="*/ 792051 w 4254148"/>
              <a:gd name="connsiteY1" fmla="*/ 3260503 h 3386475"/>
              <a:gd name="connsiteX2" fmla="*/ 49463 w 4254148"/>
              <a:gd name="connsiteY2" fmla="*/ 1427807 h 3386475"/>
              <a:gd name="connsiteX3" fmla="*/ 3028278 w 4254148"/>
              <a:gd name="connsiteY3" fmla="*/ 0 h 3386475"/>
              <a:gd name="connsiteX4" fmla="*/ 4242826 w 4254148"/>
              <a:gd name="connsiteY4" fmla="*/ 1522847 h 3386475"/>
              <a:gd name="connsiteX5" fmla="*/ 3523359 w 4254148"/>
              <a:gd name="connsiteY5" fmla="*/ 2873003 h 3386475"/>
              <a:gd name="connsiteX0" fmla="*/ 3505776 w 4236565"/>
              <a:gd name="connsiteY0" fmla="*/ 2873003 h 3106859"/>
              <a:gd name="connsiteX1" fmla="*/ 1074719 w 4236565"/>
              <a:gd name="connsiteY1" fmla="*/ 2646353 h 3106859"/>
              <a:gd name="connsiteX2" fmla="*/ 31880 w 4236565"/>
              <a:gd name="connsiteY2" fmla="*/ 1427807 h 3106859"/>
              <a:gd name="connsiteX3" fmla="*/ 3010695 w 4236565"/>
              <a:gd name="connsiteY3" fmla="*/ 0 h 3106859"/>
              <a:gd name="connsiteX4" fmla="*/ 4225243 w 4236565"/>
              <a:gd name="connsiteY4" fmla="*/ 1522847 h 3106859"/>
              <a:gd name="connsiteX5" fmla="*/ 3505776 w 4236565"/>
              <a:gd name="connsiteY5" fmla="*/ 2873003 h 3106859"/>
              <a:gd name="connsiteX0" fmla="*/ 3771766 w 4502555"/>
              <a:gd name="connsiteY0" fmla="*/ 2881371 h 3146379"/>
              <a:gd name="connsiteX1" fmla="*/ 1340709 w 4502555"/>
              <a:gd name="connsiteY1" fmla="*/ 2654721 h 3146379"/>
              <a:gd name="connsiteX2" fmla="*/ 24915 w 4502555"/>
              <a:gd name="connsiteY2" fmla="*/ 603662 h 3146379"/>
              <a:gd name="connsiteX3" fmla="*/ 3276685 w 4502555"/>
              <a:gd name="connsiteY3" fmla="*/ 8368 h 3146379"/>
              <a:gd name="connsiteX4" fmla="*/ 4491233 w 4502555"/>
              <a:gd name="connsiteY4" fmla="*/ 1531215 h 3146379"/>
              <a:gd name="connsiteX5" fmla="*/ 3771766 w 4502555"/>
              <a:gd name="connsiteY5" fmla="*/ 2881371 h 3146379"/>
              <a:gd name="connsiteX0" fmla="*/ 3825308 w 4556097"/>
              <a:gd name="connsiteY0" fmla="*/ 2873003 h 3130929"/>
              <a:gd name="connsiteX1" fmla="*/ 1394251 w 4556097"/>
              <a:gd name="connsiteY1" fmla="*/ 2646353 h 3130929"/>
              <a:gd name="connsiteX2" fmla="*/ 23866 w 4556097"/>
              <a:gd name="connsiteY2" fmla="*/ 772714 h 3130929"/>
              <a:gd name="connsiteX3" fmla="*/ 3330227 w 4556097"/>
              <a:gd name="connsiteY3" fmla="*/ 0 h 3130929"/>
              <a:gd name="connsiteX4" fmla="*/ 4544775 w 4556097"/>
              <a:gd name="connsiteY4" fmla="*/ 1522847 h 3130929"/>
              <a:gd name="connsiteX5" fmla="*/ 3825308 w 4556097"/>
              <a:gd name="connsiteY5" fmla="*/ 2873003 h 3130929"/>
              <a:gd name="connsiteX0" fmla="*/ 4479969 w 5210758"/>
              <a:gd name="connsiteY0" fmla="*/ 2873003 h 3069869"/>
              <a:gd name="connsiteX1" fmla="*/ 2048912 w 5210758"/>
              <a:gd name="connsiteY1" fmla="*/ 2646353 h 3069869"/>
              <a:gd name="connsiteX2" fmla="*/ 81524 w 5210758"/>
              <a:gd name="connsiteY2" fmla="*/ 2655611 h 3069869"/>
              <a:gd name="connsiteX3" fmla="*/ 678527 w 5210758"/>
              <a:gd name="connsiteY3" fmla="*/ 772714 h 3069869"/>
              <a:gd name="connsiteX4" fmla="*/ 3984888 w 5210758"/>
              <a:gd name="connsiteY4" fmla="*/ 0 h 3069869"/>
              <a:gd name="connsiteX5" fmla="*/ 5199436 w 5210758"/>
              <a:gd name="connsiteY5" fmla="*/ 1522847 h 3069869"/>
              <a:gd name="connsiteX6" fmla="*/ 4479969 w 5210758"/>
              <a:gd name="connsiteY6" fmla="*/ 2873003 h 3069869"/>
              <a:gd name="connsiteX0" fmla="*/ 4491190 w 5221979"/>
              <a:gd name="connsiteY0" fmla="*/ 2873033 h 3069899"/>
              <a:gd name="connsiteX1" fmla="*/ 2060133 w 5221979"/>
              <a:gd name="connsiteY1" fmla="*/ 2646383 h 3069899"/>
              <a:gd name="connsiteX2" fmla="*/ 92745 w 5221979"/>
              <a:gd name="connsiteY2" fmla="*/ 2655641 h 3069899"/>
              <a:gd name="connsiteX3" fmla="*/ 621509 w 5221979"/>
              <a:gd name="connsiteY3" fmla="*/ 704505 h 3069899"/>
              <a:gd name="connsiteX4" fmla="*/ 3996109 w 5221979"/>
              <a:gd name="connsiteY4" fmla="*/ 30 h 3069899"/>
              <a:gd name="connsiteX5" fmla="*/ 5210657 w 5221979"/>
              <a:gd name="connsiteY5" fmla="*/ 1522877 h 3069899"/>
              <a:gd name="connsiteX6" fmla="*/ 4491190 w 5221979"/>
              <a:gd name="connsiteY6" fmla="*/ 2873033 h 3069899"/>
              <a:gd name="connsiteX0" fmla="*/ 4459414 w 5190203"/>
              <a:gd name="connsiteY0" fmla="*/ 2923749 h 3120615"/>
              <a:gd name="connsiteX1" fmla="*/ 2028357 w 5190203"/>
              <a:gd name="connsiteY1" fmla="*/ 2697099 h 3120615"/>
              <a:gd name="connsiteX2" fmla="*/ 60969 w 5190203"/>
              <a:gd name="connsiteY2" fmla="*/ 2706357 h 3120615"/>
              <a:gd name="connsiteX3" fmla="*/ 589733 w 5190203"/>
              <a:gd name="connsiteY3" fmla="*/ 755221 h 3120615"/>
              <a:gd name="connsiteX4" fmla="*/ 2067191 w 5190203"/>
              <a:gd name="connsiteY4" fmla="*/ 604602 h 3120615"/>
              <a:gd name="connsiteX5" fmla="*/ 3964333 w 5190203"/>
              <a:gd name="connsiteY5" fmla="*/ 50746 h 3120615"/>
              <a:gd name="connsiteX6" fmla="*/ 5178881 w 5190203"/>
              <a:gd name="connsiteY6" fmla="*/ 1573593 h 3120615"/>
              <a:gd name="connsiteX7" fmla="*/ 4459414 w 5190203"/>
              <a:gd name="connsiteY7" fmla="*/ 2923749 h 3120615"/>
              <a:gd name="connsiteX0" fmla="*/ 4280699 w 5011488"/>
              <a:gd name="connsiteY0" fmla="*/ 2923749 h 3131472"/>
              <a:gd name="connsiteX1" fmla="*/ 1849642 w 5011488"/>
              <a:gd name="connsiteY1" fmla="*/ 2697099 h 3131472"/>
              <a:gd name="connsiteX2" fmla="*/ 86971 w 5011488"/>
              <a:gd name="connsiteY2" fmla="*/ 2310572 h 3131472"/>
              <a:gd name="connsiteX3" fmla="*/ 411018 w 5011488"/>
              <a:gd name="connsiteY3" fmla="*/ 755221 h 3131472"/>
              <a:gd name="connsiteX4" fmla="*/ 1888476 w 5011488"/>
              <a:gd name="connsiteY4" fmla="*/ 604602 h 3131472"/>
              <a:gd name="connsiteX5" fmla="*/ 3785618 w 5011488"/>
              <a:gd name="connsiteY5" fmla="*/ 50746 h 3131472"/>
              <a:gd name="connsiteX6" fmla="*/ 5000166 w 5011488"/>
              <a:gd name="connsiteY6" fmla="*/ 1573593 h 3131472"/>
              <a:gd name="connsiteX7" fmla="*/ 4280699 w 5011488"/>
              <a:gd name="connsiteY7" fmla="*/ 2923749 h 3131472"/>
              <a:gd name="connsiteX0" fmla="*/ 4280699 w 5011488"/>
              <a:gd name="connsiteY0" fmla="*/ 2923749 h 3977680"/>
              <a:gd name="connsiteX1" fmla="*/ 3228066 w 5011488"/>
              <a:gd name="connsiteY1" fmla="*/ 3966341 h 3977680"/>
              <a:gd name="connsiteX2" fmla="*/ 86971 w 5011488"/>
              <a:gd name="connsiteY2" fmla="*/ 2310572 h 3977680"/>
              <a:gd name="connsiteX3" fmla="*/ 411018 w 5011488"/>
              <a:gd name="connsiteY3" fmla="*/ 755221 h 3977680"/>
              <a:gd name="connsiteX4" fmla="*/ 1888476 w 5011488"/>
              <a:gd name="connsiteY4" fmla="*/ 604602 h 3977680"/>
              <a:gd name="connsiteX5" fmla="*/ 3785618 w 5011488"/>
              <a:gd name="connsiteY5" fmla="*/ 50746 h 3977680"/>
              <a:gd name="connsiteX6" fmla="*/ 5000166 w 5011488"/>
              <a:gd name="connsiteY6" fmla="*/ 1573593 h 3977680"/>
              <a:gd name="connsiteX7" fmla="*/ 4280699 w 5011488"/>
              <a:gd name="connsiteY7" fmla="*/ 2923749 h 3977680"/>
              <a:gd name="connsiteX0" fmla="*/ 3939505 w 5006664"/>
              <a:gd name="connsiteY0" fmla="*/ 2732681 h 3970855"/>
              <a:gd name="connsiteX1" fmla="*/ 3228066 w 5006664"/>
              <a:gd name="connsiteY1" fmla="*/ 3966341 h 3970855"/>
              <a:gd name="connsiteX2" fmla="*/ 86971 w 5006664"/>
              <a:gd name="connsiteY2" fmla="*/ 2310572 h 3970855"/>
              <a:gd name="connsiteX3" fmla="*/ 411018 w 5006664"/>
              <a:gd name="connsiteY3" fmla="*/ 755221 h 3970855"/>
              <a:gd name="connsiteX4" fmla="*/ 1888476 w 5006664"/>
              <a:gd name="connsiteY4" fmla="*/ 604602 h 3970855"/>
              <a:gd name="connsiteX5" fmla="*/ 3785618 w 5006664"/>
              <a:gd name="connsiteY5" fmla="*/ 50746 h 3970855"/>
              <a:gd name="connsiteX6" fmla="*/ 5000166 w 5006664"/>
              <a:gd name="connsiteY6" fmla="*/ 1573593 h 3970855"/>
              <a:gd name="connsiteX7" fmla="*/ 3939505 w 5006664"/>
              <a:gd name="connsiteY7" fmla="*/ 2732681 h 3970855"/>
              <a:gd name="connsiteX0" fmla="*/ 3756494 w 4823653"/>
              <a:gd name="connsiteY0" fmla="*/ 2732681 h 3970077"/>
              <a:gd name="connsiteX1" fmla="*/ 3045055 w 4823653"/>
              <a:gd name="connsiteY1" fmla="*/ 3966341 h 3970077"/>
              <a:gd name="connsiteX2" fmla="*/ 163267 w 4823653"/>
              <a:gd name="connsiteY2" fmla="*/ 2351515 h 3970077"/>
              <a:gd name="connsiteX3" fmla="*/ 228007 w 4823653"/>
              <a:gd name="connsiteY3" fmla="*/ 755221 h 3970077"/>
              <a:gd name="connsiteX4" fmla="*/ 1705465 w 4823653"/>
              <a:gd name="connsiteY4" fmla="*/ 604602 h 3970077"/>
              <a:gd name="connsiteX5" fmla="*/ 3602607 w 4823653"/>
              <a:gd name="connsiteY5" fmla="*/ 50746 h 3970077"/>
              <a:gd name="connsiteX6" fmla="*/ 4817155 w 4823653"/>
              <a:gd name="connsiteY6" fmla="*/ 1573593 h 3970077"/>
              <a:gd name="connsiteX7" fmla="*/ 3756494 w 4823653"/>
              <a:gd name="connsiteY7" fmla="*/ 2732681 h 3970077"/>
              <a:gd name="connsiteX0" fmla="*/ 3741206 w 4808365"/>
              <a:gd name="connsiteY0" fmla="*/ 2732681 h 3966498"/>
              <a:gd name="connsiteX1" fmla="*/ 3029767 w 4808365"/>
              <a:gd name="connsiteY1" fmla="*/ 3966341 h 3966498"/>
              <a:gd name="connsiteX2" fmla="*/ 1253448 w 4808365"/>
              <a:gd name="connsiteY2" fmla="*/ 2815539 h 3966498"/>
              <a:gd name="connsiteX3" fmla="*/ 147979 w 4808365"/>
              <a:gd name="connsiteY3" fmla="*/ 2351515 h 3966498"/>
              <a:gd name="connsiteX4" fmla="*/ 212719 w 4808365"/>
              <a:gd name="connsiteY4" fmla="*/ 755221 h 3966498"/>
              <a:gd name="connsiteX5" fmla="*/ 1690177 w 4808365"/>
              <a:gd name="connsiteY5" fmla="*/ 604602 h 3966498"/>
              <a:gd name="connsiteX6" fmla="*/ 3587319 w 4808365"/>
              <a:gd name="connsiteY6" fmla="*/ 50746 h 3966498"/>
              <a:gd name="connsiteX7" fmla="*/ 4801867 w 4808365"/>
              <a:gd name="connsiteY7" fmla="*/ 1573593 h 3966498"/>
              <a:gd name="connsiteX8" fmla="*/ 3741206 w 4808365"/>
              <a:gd name="connsiteY8" fmla="*/ 2732681 h 3966498"/>
              <a:gd name="connsiteX0" fmla="*/ 3741206 w 4808365"/>
              <a:gd name="connsiteY0" fmla="*/ 2732681 h 3584476"/>
              <a:gd name="connsiteX1" fmla="*/ 2934233 w 4808365"/>
              <a:gd name="connsiteY1" fmla="*/ 3584203 h 3584476"/>
              <a:gd name="connsiteX2" fmla="*/ 1253448 w 4808365"/>
              <a:gd name="connsiteY2" fmla="*/ 2815539 h 3584476"/>
              <a:gd name="connsiteX3" fmla="*/ 147979 w 4808365"/>
              <a:gd name="connsiteY3" fmla="*/ 2351515 h 3584476"/>
              <a:gd name="connsiteX4" fmla="*/ 212719 w 4808365"/>
              <a:gd name="connsiteY4" fmla="*/ 755221 h 3584476"/>
              <a:gd name="connsiteX5" fmla="*/ 1690177 w 4808365"/>
              <a:gd name="connsiteY5" fmla="*/ 604602 h 3584476"/>
              <a:gd name="connsiteX6" fmla="*/ 3587319 w 4808365"/>
              <a:gd name="connsiteY6" fmla="*/ 50746 h 3584476"/>
              <a:gd name="connsiteX7" fmla="*/ 4801867 w 4808365"/>
              <a:gd name="connsiteY7" fmla="*/ 1573593 h 3584476"/>
              <a:gd name="connsiteX8" fmla="*/ 3741206 w 4808365"/>
              <a:gd name="connsiteY8" fmla="*/ 2732681 h 3584476"/>
              <a:gd name="connsiteX0" fmla="*/ 3741206 w 4807642"/>
              <a:gd name="connsiteY0" fmla="*/ 2732681 h 3584476"/>
              <a:gd name="connsiteX1" fmla="*/ 2934233 w 4807642"/>
              <a:gd name="connsiteY1" fmla="*/ 3584203 h 3584476"/>
              <a:gd name="connsiteX2" fmla="*/ 1253448 w 4807642"/>
              <a:gd name="connsiteY2" fmla="*/ 2815539 h 3584476"/>
              <a:gd name="connsiteX3" fmla="*/ 147979 w 4807642"/>
              <a:gd name="connsiteY3" fmla="*/ 2351515 h 3584476"/>
              <a:gd name="connsiteX4" fmla="*/ 212719 w 4807642"/>
              <a:gd name="connsiteY4" fmla="*/ 755221 h 3584476"/>
              <a:gd name="connsiteX5" fmla="*/ 1690177 w 4807642"/>
              <a:gd name="connsiteY5" fmla="*/ 604602 h 3584476"/>
              <a:gd name="connsiteX6" fmla="*/ 3587319 w 4807642"/>
              <a:gd name="connsiteY6" fmla="*/ 50746 h 3584476"/>
              <a:gd name="connsiteX7" fmla="*/ 4801867 w 4807642"/>
              <a:gd name="connsiteY7" fmla="*/ 1573593 h 3584476"/>
              <a:gd name="connsiteX8" fmla="*/ 4174069 w 4807642"/>
              <a:gd name="connsiteY8" fmla="*/ 2433402 h 3584476"/>
              <a:gd name="connsiteX9" fmla="*/ 3741206 w 4807642"/>
              <a:gd name="connsiteY9" fmla="*/ 2732681 h 3584476"/>
              <a:gd name="connsiteX0" fmla="*/ 3741206 w 4807642"/>
              <a:gd name="connsiteY0" fmla="*/ 2732681 h 3508507"/>
              <a:gd name="connsiteX1" fmla="*/ 2791080 w 4807642"/>
              <a:gd name="connsiteY1" fmla="*/ 3508188 h 3508507"/>
              <a:gd name="connsiteX2" fmla="*/ 1253448 w 4807642"/>
              <a:gd name="connsiteY2" fmla="*/ 2815539 h 3508507"/>
              <a:gd name="connsiteX3" fmla="*/ 147979 w 4807642"/>
              <a:gd name="connsiteY3" fmla="*/ 2351515 h 3508507"/>
              <a:gd name="connsiteX4" fmla="*/ 212719 w 4807642"/>
              <a:gd name="connsiteY4" fmla="*/ 755221 h 3508507"/>
              <a:gd name="connsiteX5" fmla="*/ 1690177 w 4807642"/>
              <a:gd name="connsiteY5" fmla="*/ 604602 h 3508507"/>
              <a:gd name="connsiteX6" fmla="*/ 3587319 w 4807642"/>
              <a:gd name="connsiteY6" fmla="*/ 50746 h 3508507"/>
              <a:gd name="connsiteX7" fmla="*/ 4801867 w 4807642"/>
              <a:gd name="connsiteY7" fmla="*/ 1573593 h 3508507"/>
              <a:gd name="connsiteX8" fmla="*/ 4174069 w 4807642"/>
              <a:gd name="connsiteY8" fmla="*/ 2433402 h 3508507"/>
              <a:gd name="connsiteX9" fmla="*/ 3741206 w 4807642"/>
              <a:gd name="connsiteY9" fmla="*/ 2732681 h 3508507"/>
              <a:gd name="connsiteX0" fmla="*/ 4124114 w 4807642"/>
              <a:gd name="connsiteY0" fmla="*/ 2950354 h 3512691"/>
              <a:gd name="connsiteX1" fmla="*/ 2791080 w 4807642"/>
              <a:gd name="connsiteY1" fmla="*/ 3508188 h 3512691"/>
              <a:gd name="connsiteX2" fmla="*/ 1253448 w 4807642"/>
              <a:gd name="connsiteY2" fmla="*/ 2815539 h 3512691"/>
              <a:gd name="connsiteX3" fmla="*/ 147979 w 4807642"/>
              <a:gd name="connsiteY3" fmla="*/ 2351515 h 3512691"/>
              <a:gd name="connsiteX4" fmla="*/ 212719 w 4807642"/>
              <a:gd name="connsiteY4" fmla="*/ 755221 h 3512691"/>
              <a:gd name="connsiteX5" fmla="*/ 1690177 w 4807642"/>
              <a:gd name="connsiteY5" fmla="*/ 604602 h 3512691"/>
              <a:gd name="connsiteX6" fmla="*/ 3587319 w 4807642"/>
              <a:gd name="connsiteY6" fmla="*/ 50746 h 3512691"/>
              <a:gd name="connsiteX7" fmla="*/ 4801867 w 4807642"/>
              <a:gd name="connsiteY7" fmla="*/ 1573593 h 3512691"/>
              <a:gd name="connsiteX8" fmla="*/ 4174069 w 4807642"/>
              <a:gd name="connsiteY8" fmla="*/ 2433402 h 3512691"/>
              <a:gd name="connsiteX9" fmla="*/ 4124114 w 4807642"/>
              <a:gd name="connsiteY9" fmla="*/ 2950354 h 3512691"/>
              <a:gd name="connsiteX0" fmla="*/ 4124114 w 4817057"/>
              <a:gd name="connsiteY0" fmla="*/ 2950354 h 3512689"/>
              <a:gd name="connsiteX1" fmla="*/ 2791080 w 4817057"/>
              <a:gd name="connsiteY1" fmla="*/ 3508188 h 3512689"/>
              <a:gd name="connsiteX2" fmla="*/ 1253448 w 4817057"/>
              <a:gd name="connsiteY2" fmla="*/ 2815539 h 3512689"/>
              <a:gd name="connsiteX3" fmla="*/ 147979 w 4817057"/>
              <a:gd name="connsiteY3" fmla="*/ 2351515 h 3512689"/>
              <a:gd name="connsiteX4" fmla="*/ 212719 w 4817057"/>
              <a:gd name="connsiteY4" fmla="*/ 755221 h 3512689"/>
              <a:gd name="connsiteX5" fmla="*/ 1690177 w 4817057"/>
              <a:gd name="connsiteY5" fmla="*/ 604602 h 3512689"/>
              <a:gd name="connsiteX6" fmla="*/ 3587319 w 4817057"/>
              <a:gd name="connsiteY6" fmla="*/ 50746 h 3512689"/>
              <a:gd name="connsiteX7" fmla="*/ 4801867 w 4817057"/>
              <a:gd name="connsiteY7" fmla="*/ 1573593 h 3512689"/>
              <a:gd name="connsiteX8" fmla="*/ 4531450 w 4817057"/>
              <a:gd name="connsiteY8" fmla="*/ 2472979 h 3512689"/>
              <a:gd name="connsiteX9" fmla="*/ 4124114 w 4817057"/>
              <a:gd name="connsiteY9" fmla="*/ 2950354 h 3512689"/>
              <a:gd name="connsiteX0" fmla="*/ 4390379 w 5083322"/>
              <a:gd name="connsiteY0" fmla="*/ 2950354 h 3512691"/>
              <a:gd name="connsiteX1" fmla="*/ 3057345 w 5083322"/>
              <a:gd name="connsiteY1" fmla="*/ 3508188 h 3512691"/>
              <a:gd name="connsiteX2" fmla="*/ 1519713 w 5083322"/>
              <a:gd name="connsiteY2" fmla="*/ 2815539 h 3512691"/>
              <a:gd name="connsiteX3" fmla="*/ 56864 w 5083322"/>
              <a:gd name="connsiteY3" fmla="*/ 1995324 h 3512691"/>
              <a:gd name="connsiteX4" fmla="*/ 478984 w 5083322"/>
              <a:gd name="connsiteY4" fmla="*/ 755221 h 3512691"/>
              <a:gd name="connsiteX5" fmla="*/ 1956442 w 5083322"/>
              <a:gd name="connsiteY5" fmla="*/ 604602 h 3512691"/>
              <a:gd name="connsiteX6" fmla="*/ 3853584 w 5083322"/>
              <a:gd name="connsiteY6" fmla="*/ 50746 h 3512691"/>
              <a:gd name="connsiteX7" fmla="*/ 5068132 w 5083322"/>
              <a:gd name="connsiteY7" fmla="*/ 1573593 h 3512691"/>
              <a:gd name="connsiteX8" fmla="*/ 4797715 w 5083322"/>
              <a:gd name="connsiteY8" fmla="*/ 2472979 h 3512691"/>
              <a:gd name="connsiteX9" fmla="*/ 4390379 w 5083322"/>
              <a:gd name="connsiteY9" fmla="*/ 2950354 h 3512691"/>
              <a:gd name="connsiteX0" fmla="*/ 4390379 w 5083322"/>
              <a:gd name="connsiteY0" fmla="*/ 2903195 h 3465531"/>
              <a:gd name="connsiteX1" fmla="*/ 3057345 w 5083322"/>
              <a:gd name="connsiteY1" fmla="*/ 3461029 h 3465531"/>
              <a:gd name="connsiteX2" fmla="*/ 1519713 w 5083322"/>
              <a:gd name="connsiteY2" fmla="*/ 2768380 h 3465531"/>
              <a:gd name="connsiteX3" fmla="*/ 56864 w 5083322"/>
              <a:gd name="connsiteY3" fmla="*/ 1948165 h 3465531"/>
              <a:gd name="connsiteX4" fmla="*/ 478984 w 5083322"/>
              <a:gd name="connsiteY4" fmla="*/ 708062 h 3465531"/>
              <a:gd name="connsiteX5" fmla="*/ 1956442 w 5083322"/>
              <a:gd name="connsiteY5" fmla="*/ 557443 h 3465531"/>
              <a:gd name="connsiteX6" fmla="*/ 3853584 w 5083322"/>
              <a:gd name="connsiteY6" fmla="*/ 3587 h 3465531"/>
              <a:gd name="connsiteX7" fmla="*/ 5068132 w 5083322"/>
              <a:gd name="connsiteY7" fmla="*/ 1526434 h 3465531"/>
              <a:gd name="connsiteX8" fmla="*/ 4797715 w 5083322"/>
              <a:gd name="connsiteY8" fmla="*/ 2425820 h 3465531"/>
              <a:gd name="connsiteX9" fmla="*/ 4390379 w 5083322"/>
              <a:gd name="connsiteY9" fmla="*/ 2903195 h 3465531"/>
              <a:gd name="connsiteX0" fmla="*/ 4390379 w 5083322"/>
              <a:gd name="connsiteY0" fmla="*/ 2804471 h 3366807"/>
              <a:gd name="connsiteX1" fmla="*/ 3057345 w 5083322"/>
              <a:gd name="connsiteY1" fmla="*/ 3362305 h 3366807"/>
              <a:gd name="connsiteX2" fmla="*/ 1519713 w 5083322"/>
              <a:gd name="connsiteY2" fmla="*/ 2669656 h 3366807"/>
              <a:gd name="connsiteX3" fmla="*/ 56864 w 5083322"/>
              <a:gd name="connsiteY3" fmla="*/ 1849441 h 3366807"/>
              <a:gd name="connsiteX4" fmla="*/ 478984 w 5083322"/>
              <a:gd name="connsiteY4" fmla="*/ 609338 h 3366807"/>
              <a:gd name="connsiteX5" fmla="*/ 1956442 w 5083322"/>
              <a:gd name="connsiteY5" fmla="*/ 458719 h 3366807"/>
              <a:gd name="connsiteX6" fmla="*/ 3981815 w 5083322"/>
              <a:gd name="connsiteY6" fmla="*/ 4264 h 3366807"/>
              <a:gd name="connsiteX7" fmla="*/ 5068132 w 5083322"/>
              <a:gd name="connsiteY7" fmla="*/ 1427710 h 3366807"/>
              <a:gd name="connsiteX8" fmla="*/ 4797715 w 5083322"/>
              <a:gd name="connsiteY8" fmla="*/ 2327096 h 3366807"/>
              <a:gd name="connsiteX9" fmla="*/ 4390379 w 5083322"/>
              <a:gd name="connsiteY9" fmla="*/ 2804471 h 3366807"/>
              <a:gd name="connsiteX0" fmla="*/ 4390379 w 5083322"/>
              <a:gd name="connsiteY0" fmla="*/ 2814428 h 3376764"/>
              <a:gd name="connsiteX1" fmla="*/ 3057345 w 5083322"/>
              <a:gd name="connsiteY1" fmla="*/ 3372262 h 3376764"/>
              <a:gd name="connsiteX2" fmla="*/ 1519713 w 5083322"/>
              <a:gd name="connsiteY2" fmla="*/ 2679613 h 3376764"/>
              <a:gd name="connsiteX3" fmla="*/ 56864 w 5083322"/>
              <a:gd name="connsiteY3" fmla="*/ 1859398 h 3376764"/>
              <a:gd name="connsiteX4" fmla="*/ 478984 w 5083322"/>
              <a:gd name="connsiteY4" fmla="*/ 619295 h 3376764"/>
              <a:gd name="connsiteX5" fmla="*/ 1956442 w 5083322"/>
              <a:gd name="connsiteY5" fmla="*/ 468676 h 3376764"/>
              <a:gd name="connsiteX6" fmla="*/ 3981815 w 5083322"/>
              <a:gd name="connsiteY6" fmla="*/ 14221 h 3376764"/>
              <a:gd name="connsiteX7" fmla="*/ 5068132 w 5083322"/>
              <a:gd name="connsiteY7" fmla="*/ 1437667 h 3376764"/>
              <a:gd name="connsiteX8" fmla="*/ 4797715 w 5083322"/>
              <a:gd name="connsiteY8" fmla="*/ 2337053 h 3376764"/>
              <a:gd name="connsiteX9" fmla="*/ 4390379 w 5083322"/>
              <a:gd name="connsiteY9" fmla="*/ 2814428 h 3376764"/>
              <a:gd name="connsiteX0" fmla="*/ 4390379 w 5083322"/>
              <a:gd name="connsiteY0" fmla="*/ 2814428 h 3376764"/>
              <a:gd name="connsiteX1" fmla="*/ 3057345 w 5083322"/>
              <a:gd name="connsiteY1" fmla="*/ 3372262 h 3376764"/>
              <a:gd name="connsiteX2" fmla="*/ 1519713 w 5083322"/>
              <a:gd name="connsiteY2" fmla="*/ 2679613 h 3376764"/>
              <a:gd name="connsiteX3" fmla="*/ 56864 w 5083322"/>
              <a:gd name="connsiteY3" fmla="*/ 1859398 h 3376764"/>
              <a:gd name="connsiteX4" fmla="*/ 478984 w 5083322"/>
              <a:gd name="connsiteY4" fmla="*/ 619295 h 3376764"/>
              <a:gd name="connsiteX5" fmla="*/ 1956442 w 5083322"/>
              <a:gd name="connsiteY5" fmla="*/ 468676 h 3376764"/>
              <a:gd name="connsiteX6" fmla="*/ 3981815 w 5083322"/>
              <a:gd name="connsiteY6" fmla="*/ 14221 h 3376764"/>
              <a:gd name="connsiteX7" fmla="*/ 5068132 w 5083322"/>
              <a:gd name="connsiteY7" fmla="*/ 1437667 h 3376764"/>
              <a:gd name="connsiteX8" fmla="*/ 4797715 w 5083322"/>
              <a:gd name="connsiteY8" fmla="*/ 2337053 h 3376764"/>
              <a:gd name="connsiteX9" fmla="*/ 4390379 w 5083322"/>
              <a:gd name="connsiteY9" fmla="*/ 2814428 h 3376764"/>
              <a:gd name="connsiteX0" fmla="*/ 4394329 w 5087272"/>
              <a:gd name="connsiteY0" fmla="*/ 2858188 h 3420524"/>
              <a:gd name="connsiteX1" fmla="*/ 3061295 w 5087272"/>
              <a:gd name="connsiteY1" fmla="*/ 3416022 h 3420524"/>
              <a:gd name="connsiteX2" fmla="*/ 1523663 w 5087272"/>
              <a:gd name="connsiteY2" fmla="*/ 2723373 h 3420524"/>
              <a:gd name="connsiteX3" fmla="*/ 60814 w 5087272"/>
              <a:gd name="connsiteY3" fmla="*/ 1903158 h 3420524"/>
              <a:gd name="connsiteX4" fmla="*/ 482934 w 5087272"/>
              <a:gd name="connsiteY4" fmla="*/ 663055 h 3420524"/>
              <a:gd name="connsiteX5" fmla="*/ 2024508 w 5087272"/>
              <a:gd name="connsiteY5" fmla="*/ 313631 h 3420524"/>
              <a:gd name="connsiteX6" fmla="*/ 3985765 w 5087272"/>
              <a:gd name="connsiteY6" fmla="*/ 57981 h 3420524"/>
              <a:gd name="connsiteX7" fmla="*/ 5072082 w 5087272"/>
              <a:gd name="connsiteY7" fmla="*/ 1481427 h 3420524"/>
              <a:gd name="connsiteX8" fmla="*/ 4801665 w 5087272"/>
              <a:gd name="connsiteY8" fmla="*/ 2380813 h 3420524"/>
              <a:gd name="connsiteX9" fmla="*/ 4394329 w 5087272"/>
              <a:gd name="connsiteY9" fmla="*/ 2858188 h 3420524"/>
              <a:gd name="connsiteX0" fmla="*/ 4382291 w 5075234"/>
              <a:gd name="connsiteY0" fmla="*/ 2858188 h 3416037"/>
              <a:gd name="connsiteX1" fmla="*/ 3049257 w 5075234"/>
              <a:gd name="connsiteY1" fmla="*/ 3416022 h 3416037"/>
              <a:gd name="connsiteX2" fmla="*/ 1426138 w 5075234"/>
              <a:gd name="connsiteY2" fmla="*/ 2872477 h 3416037"/>
              <a:gd name="connsiteX3" fmla="*/ 48776 w 5075234"/>
              <a:gd name="connsiteY3" fmla="*/ 1903158 h 3416037"/>
              <a:gd name="connsiteX4" fmla="*/ 470896 w 5075234"/>
              <a:gd name="connsiteY4" fmla="*/ 663055 h 3416037"/>
              <a:gd name="connsiteX5" fmla="*/ 2012470 w 5075234"/>
              <a:gd name="connsiteY5" fmla="*/ 313631 h 3416037"/>
              <a:gd name="connsiteX6" fmla="*/ 3973727 w 5075234"/>
              <a:gd name="connsiteY6" fmla="*/ 57981 h 3416037"/>
              <a:gd name="connsiteX7" fmla="*/ 5060044 w 5075234"/>
              <a:gd name="connsiteY7" fmla="*/ 1481427 h 3416037"/>
              <a:gd name="connsiteX8" fmla="*/ 4789627 w 5075234"/>
              <a:gd name="connsiteY8" fmla="*/ 2380813 h 3416037"/>
              <a:gd name="connsiteX9" fmla="*/ 4382291 w 5075234"/>
              <a:gd name="connsiteY9" fmla="*/ 2858188 h 341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4" h="3416037">
                <a:moveTo>
                  <a:pt x="4382291" y="2858188"/>
                </a:moveTo>
                <a:cubicBezTo>
                  <a:pt x="3863854" y="3395006"/>
                  <a:pt x="3541949" y="3413641"/>
                  <a:pt x="3049257" y="3416022"/>
                </a:cubicBezTo>
                <a:cubicBezTo>
                  <a:pt x="2556565" y="3418403"/>
                  <a:pt x="1906436" y="3141615"/>
                  <a:pt x="1426138" y="2872477"/>
                </a:cubicBezTo>
                <a:cubicBezTo>
                  <a:pt x="945840" y="2603339"/>
                  <a:pt x="207983" y="2271395"/>
                  <a:pt x="48776" y="1903158"/>
                </a:cubicBezTo>
                <a:cubicBezTo>
                  <a:pt x="-110431" y="1534921"/>
                  <a:pt x="143614" y="927976"/>
                  <a:pt x="470896" y="663055"/>
                </a:cubicBezTo>
                <a:cubicBezTo>
                  <a:pt x="798178" y="398134"/>
                  <a:pt x="1428665" y="414477"/>
                  <a:pt x="2012470" y="313631"/>
                </a:cubicBezTo>
                <a:cubicBezTo>
                  <a:pt x="2596275" y="212785"/>
                  <a:pt x="3465798" y="-136652"/>
                  <a:pt x="3973727" y="57981"/>
                </a:cubicBezTo>
                <a:cubicBezTo>
                  <a:pt x="4481656" y="252614"/>
                  <a:pt x="4977531" y="1002593"/>
                  <a:pt x="5060044" y="1481427"/>
                </a:cubicBezTo>
                <a:cubicBezTo>
                  <a:pt x="5125991" y="1901283"/>
                  <a:pt x="4966404" y="2187632"/>
                  <a:pt x="4789627" y="2380813"/>
                </a:cubicBezTo>
                <a:cubicBezTo>
                  <a:pt x="4612850" y="2573994"/>
                  <a:pt x="4557085" y="2689134"/>
                  <a:pt x="4382291" y="2858188"/>
                </a:cubicBezTo>
                <a:close/>
              </a:path>
            </a:pathLst>
          </a:custGeom>
          <a:ln>
            <a:noFill/>
          </a:ln>
        </p:spPr>
        <p:txBody>
          <a:bodyPr/>
          <a:lstStyle/>
          <a:p>
            <a:endParaRPr lang="fi-FI" dirty="0"/>
          </a:p>
        </p:txBody>
      </p:sp>
      <p:sp>
        <p:nvSpPr>
          <p:cNvPr id="3" name="Title 1" descr="Otsikkopaikka">
            <a:extLst>
              <a:ext uri="{FF2B5EF4-FFF2-40B4-BE49-F238E27FC236}">
                <a16:creationId xmlns:a16="http://schemas.microsoft.com/office/drawing/2014/main" id="{5D309C88-F342-72DC-11EB-8F9C28725282}"/>
              </a:ext>
            </a:extLst>
          </p:cNvPr>
          <p:cNvSpPr>
            <a:spLocks noGrp="1"/>
          </p:cNvSpPr>
          <p:nvPr>
            <p:ph type="ctrTitle"/>
          </p:nvPr>
        </p:nvSpPr>
        <p:spPr>
          <a:xfrm>
            <a:off x="920475" y="766091"/>
            <a:ext cx="4300454" cy="2387562"/>
          </a:xfrm>
          <a:noFill/>
        </p:spPr>
        <p:txBody>
          <a:bodyPr bIns="288000" anchor="b" anchorCtr="0">
            <a:normAutofit/>
          </a:bodyPr>
          <a:lstStyle>
            <a:lvl1pPr algn="l">
              <a:lnSpc>
                <a:spcPct val="100000"/>
              </a:lnSpc>
              <a:spcBef>
                <a:spcPts val="600"/>
              </a:spcBef>
              <a:spcAft>
                <a:spcPts val="600"/>
              </a:spcAft>
              <a:defRPr sz="5400" spc="0">
                <a:solidFill>
                  <a:schemeClr val="accent6"/>
                </a:solidFill>
                <a:latin typeface="Bebas Kai" panose="04050603020B02020204" pitchFamily="82" charset="0"/>
                <a:cs typeface="Calibri Light" panose="020F0302020204030204" pitchFamily="34" charset="0"/>
              </a:defRPr>
            </a:lvl1pPr>
          </a:lstStyle>
          <a:p>
            <a:endParaRPr lang="en-US" dirty="0"/>
          </a:p>
        </p:txBody>
      </p:sp>
      <p:sp>
        <p:nvSpPr>
          <p:cNvPr id="4" name="Subtitle 2" descr="Esityksen pitäjän nimi ja yhteystiedot">
            <a:extLst>
              <a:ext uri="{FF2B5EF4-FFF2-40B4-BE49-F238E27FC236}">
                <a16:creationId xmlns:a16="http://schemas.microsoft.com/office/drawing/2014/main" id="{99133D15-0E6D-1033-2CCF-96B182C8AE62}"/>
              </a:ext>
            </a:extLst>
          </p:cNvPr>
          <p:cNvSpPr>
            <a:spLocks noGrp="1"/>
          </p:cNvSpPr>
          <p:nvPr>
            <p:ph type="subTitle" idx="1" hasCustomPrompt="1"/>
          </p:nvPr>
        </p:nvSpPr>
        <p:spPr>
          <a:xfrm>
            <a:off x="3061188" y="4524003"/>
            <a:ext cx="4824654" cy="1628315"/>
          </a:xfrm>
        </p:spPr>
        <p:txBody>
          <a:bodyPr tIns="0" rIns="36000" bIns="0" anchor="ctr" anchorCtr="0"/>
          <a:lstStyle>
            <a:lvl1pPr marL="0" indent="0" algn="l">
              <a:lnSpc>
                <a:spcPct val="100000"/>
              </a:lnSpc>
              <a:spcBef>
                <a:spcPts val="0"/>
              </a:spcBef>
              <a:buNone/>
              <a:defRPr sz="2800" b="0">
                <a:solidFill>
                  <a:schemeClr val="tx1"/>
                </a:solidFill>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a:t>
            </a:r>
          </a:p>
          <a:p>
            <a:r>
              <a:rPr lang="fi-FI" dirty="0"/>
              <a:t>titteli</a:t>
            </a:r>
          </a:p>
          <a:p>
            <a:r>
              <a:rPr lang="fi-FI" dirty="0"/>
              <a:t>etunimi.sukunimi@valonia.fi</a:t>
            </a:r>
          </a:p>
          <a:p>
            <a:r>
              <a:rPr lang="fi-FI" dirty="0"/>
              <a:t>040 123 4567</a:t>
            </a:r>
          </a:p>
          <a:p>
            <a:endParaRPr lang="fi-FI" dirty="0"/>
          </a:p>
        </p:txBody>
      </p:sp>
      <p:pic>
        <p:nvPicPr>
          <p:cNvPr id="6" name="Kuva 5" descr="Valonian logo">
            <a:extLst>
              <a:ext uri="{FF2B5EF4-FFF2-40B4-BE49-F238E27FC236}">
                <a16:creationId xmlns:a16="http://schemas.microsoft.com/office/drawing/2014/main" id="{3BBC0DC3-9BC6-D1D9-0FE6-689DC65DF15D}"/>
              </a:ext>
            </a:extLst>
          </p:cNvPr>
          <p:cNvPicPr>
            <a:picLocks noChangeAspect="1"/>
          </p:cNvPicPr>
          <p:nvPr userDrawn="1"/>
        </p:nvPicPr>
        <p:blipFill>
          <a:blip r:embed="rId2"/>
          <a:stretch>
            <a:fillRect/>
          </a:stretch>
        </p:blipFill>
        <p:spPr>
          <a:xfrm>
            <a:off x="8653480" y="198379"/>
            <a:ext cx="3194581" cy="896190"/>
          </a:xfrm>
          <a:prstGeom prst="rect">
            <a:avLst/>
          </a:prstGeom>
        </p:spPr>
      </p:pic>
      <p:pic>
        <p:nvPicPr>
          <p:cNvPr id="7" name="Kuva 6" descr="QR-koodi">
            <a:extLst>
              <a:ext uri="{FF2B5EF4-FFF2-40B4-BE49-F238E27FC236}">
                <a16:creationId xmlns:a16="http://schemas.microsoft.com/office/drawing/2014/main" id="{61748D52-119B-2448-1C07-EACE044EC8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5080" y="2005473"/>
            <a:ext cx="1071378" cy="1071378"/>
          </a:xfrm>
          <a:prstGeom prst="rect">
            <a:avLst/>
          </a:prstGeom>
        </p:spPr>
      </p:pic>
      <p:sp>
        <p:nvSpPr>
          <p:cNvPr id="9" name="Tekstiruutu 8">
            <a:extLst>
              <a:ext uri="{FF2B5EF4-FFF2-40B4-BE49-F238E27FC236}">
                <a16:creationId xmlns:a16="http://schemas.microsoft.com/office/drawing/2014/main" id="{70036FC5-7845-BC78-B6EE-2480B1723753}"/>
              </a:ext>
            </a:extLst>
          </p:cNvPr>
          <p:cNvSpPr txBox="1"/>
          <p:nvPr userDrawn="1"/>
        </p:nvSpPr>
        <p:spPr>
          <a:xfrm rot="21138045">
            <a:off x="9212307" y="1464635"/>
            <a:ext cx="2939949" cy="369332"/>
          </a:xfrm>
          <a:prstGeom prst="rect">
            <a:avLst/>
          </a:prstGeom>
          <a:noFill/>
        </p:spPr>
        <p:txBody>
          <a:bodyPr wrap="square" rtlCol="0">
            <a:spAutoFit/>
          </a:bodyPr>
          <a:lstStyle/>
          <a:p>
            <a:pPr algn="l"/>
            <a:r>
              <a:rPr lang="fi-FI" sz="1800" dirty="0">
                <a:solidFill>
                  <a:schemeClr val="accent1"/>
                </a:solidFill>
                <a:latin typeface="Bebas Kai" panose="04050603020B02020204" pitchFamily="82" charset="0"/>
              </a:rPr>
              <a:t>Tilaa </a:t>
            </a:r>
            <a:r>
              <a:rPr lang="fi-FI" sz="1800" dirty="0" err="1">
                <a:solidFill>
                  <a:schemeClr val="accent1"/>
                </a:solidFill>
                <a:latin typeface="Bebas Kai" panose="04050603020B02020204" pitchFamily="82" charset="0"/>
              </a:rPr>
              <a:t>uutiskirjeEmme</a:t>
            </a:r>
            <a:r>
              <a:rPr lang="fi-FI" sz="1800" dirty="0">
                <a:solidFill>
                  <a:schemeClr val="accent1"/>
                </a:solidFill>
                <a:latin typeface="Bebas Kai" panose="04050603020B02020204" pitchFamily="82" charset="0"/>
              </a:rPr>
              <a:t>!</a:t>
            </a:r>
          </a:p>
        </p:txBody>
      </p:sp>
      <p:sp>
        <p:nvSpPr>
          <p:cNvPr id="10" name="Tekstiruutu 9">
            <a:extLst>
              <a:ext uri="{FF2B5EF4-FFF2-40B4-BE49-F238E27FC236}">
                <a16:creationId xmlns:a16="http://schemas.microsoft.com/office/drawing/2014/main" id="{A81E46F4-C93E-F5DB-4442-2AD4FCA85622}"/>
              </a:ext>
            </a:extLst>
          </p:cNvPr>
          <p:cNvSpPr txBox="1"/>
          <p:nvPr userDrawn="1"/>
        </p:nvSpPr>
        <p:spPr>
          <a:xfrm>
            <a:off x="8919125" y="3247485"/>
            <a:ext cx="2663289" cy="461665"/>
          </a:xfrm>
          <a:prstGeom prst="rect">
            <a:avLst/>
          </a:prstGeom>
          <a:noFill/>
        </p:spPr>
        <p:txBody>
          <a:bodyPr wrap="square" rtlCol="0">
            <a:spAutoFit/>
          </a:bodyPr>
          <a:lstStyle/>
          <a:p>
            <a:pPr algn="ctr"/>
            <a:r>
              <a:rPr lang="fi-FI" sz="2400" dirty="0">
                <a:solidFill>
                  <a:schemeClr val="tx1"/>
                </a:solidFill>
                <a:latin typeface="Bebas Kai" panose="04050603020B02020204" pitchFamily="82" charset="0"/>
              </a:rPr>
              <a:t>Valonia.fi/uutiskirje</a:t>
            </a:r>
          </a:p>
        </p:txBody>
      </p:sp>
      <p:cxnSp>
        <p:nvCxnSpPr>
          <p:cNvPr id="11" name="Suora nuoliyhdysviiva 11">
            <a:extLst>
              <a:ext uri="{FF2B5EF4-FFF2-40B4-BE49-F238E27FC236}">
                <a16:creationId xmlns:a16="http://schemas.microsoft.com/office/drawing/2014/main" id="{5AD87BDF-92F3-F573-B718-8C2F78DA1ED0}"/>
              </a:ext>
              <a:ext uri="{C183D7F6-B498-43B3-948B-1728B52AA6E4}">
                <adec:decorative xmlns:adec="http://schemas.microsoft.com/office/drawing/2017/decorative" val="1"/>
              </a:ext>
            </a:extLst>
          </p:cNvPr>
          <p:cNvCxnSpPr>
            <a:cxnSpLocks/>
          </p:cNvCxnSpPr>
          <p:nvPr userDrawn="1"/>
        </p:nvCxnSpPr>
        <p:spPr>
          <a:xfrm rot="10800000" flipH="1" flipV="1">
            <a:off x="9295313" y="1857794"/>
            <a:ext cx="221759" cy="625635"/>
          </a:xfrm>
          <a:prstGeom prst="curvedConnector4">
            <a:avLst>
              <a:gd name="adj1" fmla="val -115385"/>
              <a:gd name="adj2" fmla="val 111601"/>
            </a:avLst>
          </a:prstGeom>
          <a:ln w="19050">
            <a:solidFill>
              <a:schemeClr val="accent1"/>
            </a:solidFill>
            <a:headEnd w="med" len="lg"/>
            <a:tailEnd type="stealth" w="lg" len="lg"/>
          </a:ln>
        </p:spPr>
        <p:style>
          <a:lnRef idx="1">
            <a:schemeClr val="accent1"/>
          </a:lnRef>
          <a:fillRef idx="0">
            <a:schemeClr val="accent1"/>
          </a:fillRef>
          <a:effectRef idx="0">
            <a:schemeClr val="accent1"/>
          </a:effectRef>
          <a:fontRef idx="minor">
            <a:schemeClr val="tx1"/>
          </a:fontRef>
        </p:style>
      </p:cxnSp>
      <p:grpSp>
        <p:nvGrpSpPr>
          <p:cNvPr id="25" name="Ryhmä 24">
            <a:extLst>
              <a:ext uri="{FF2B5EF4-FFF2-40B4-BE49-F238E27FC236}">
                <a16:creationId xmlns:a16="http://schemas.microsoft.com/office/drawing/2014/main" id="{D91086AB-F277-009D-706C-AFD9EECEC5C0}"/>
              </a:ext>
            </a:extLst>
          </p:cNvPr>
          <p:cNvGrpSpPr/>
          <p:nvPr userDrawn="1"/>
        </p:nvGrpSpPr>
        <p:grpSpPr>
          <a:xfrm>
            <a:off x="8883073" y="3950410"/>
            <a:ext cx="3030175" cy="2318006"/>
            <a:chOff x="8815825" y="3700331"/>
            <a:chExt cx="3030175" cy="2318006"/>
          </a:xfrm>
        </p:grpSpPr>
        <p:pic>
          <p:nvPicPr>
            <p:cNvPr id="21" name="Kuva 20" descr="Facebook-ikoni">
              <a:extLst>
                <a:ext uri="{FF2B5EF4-FFF2-40B4-BE49-F238E27FC236}">
                  <a16:creationId xmlns:a16="http://schemas.microsoft.com/office/drawing/2014/main" id="{FE5C9D53-44BF-0116-2366-EAB416BC25B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29286" y="4659295"/>
              <a:ext cx="428788" cy="428788"/>
            </a:xfrm>
            <a:prstGeom prst="rect">
              <a:avLst/>
            </a:prstGeom>
          </p:spPr>
        </p:pic>
        <p:pic>
          <p:nvPicPr>
            <p:cNvPr id="22" name="Kuva 21" descr="Instagram-ikoni">
              <a:extLst>
                <a:ext uri="{FF2B5EF4-FFF2-40B4-BE49-F238E27FC236}">
                  <a16:creationId xmlns:a16="http://schemas.microsoft.com/office/drawing/2014/main" id="{71A303FB-F85B-5B89-FF8A-1617644F104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815825" y="5386119"/>
              <a:ext cx="455711" cy="455711"/>
            </a:xfrm>
            <a:prstGeom prst="rect">
              <a:avLst/>
            </a:prstGeom>
          </p:spPr>
        </p:pic>
        <p:pic>
          <p:nvPicPr>
            <p:cNvPr id="23" name="Kuva 22" descr="Twitter-ikoni&#10;">
              <a:extLst>
                <a:ext uri="{FF2B5EF4-FFF2-40B4-BE49-F238E27FC236}">
                  <a16:creationId xmlns:a16="http://schemas.microsoft.com/office/drawing/2014/main" id="{07C9D4B6-89E6-68BC-F4B7-49F0AC8988C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829286" y="3932471"/>
              <a:ext cx="428788" cy="428788"/>
            </a:xfrm>
            <a:prstGeom prst="rect">
              <a:avLst/>
            </a:prstGeom>
          </p:spPr>
        </p:pic>
        <p:sp>
          <p:nvSpPr>
            <p:cNvPr id="24" name="Subtitle 2">
              <a:extLst>
                <a:ext uri="{FF2B5EF4-FFF2-40B4-BE49-F238E27FC236}">
                  <a16:creationId xmlns:a16="http://schemas.microsoft.com/office/drawing/2014/main" id="{81EBC1CC-9841-1741-6DE5-5FD67579664E}"/>
                </a:ext>
              </a:extLst>
            </p:cNvPr>
            <p:cNvSpPr txBox="1">
              <a:spLocks/>
            </p:cNvSpPr>
            <p:nvPr userDrawn="1"/>
          </p:nvSpPr>
          <p:spPr>
            <a:xfrm>
              <a:off x="9384067" y="3700331"/>
              <a:ext cx="2461933" cy="2318006"/>
            </a:xfrm>
            <a:prstGeom prst="rect">
              <a:avLst/>
            </a:prstGeom>
          </p:spPr>
          <p:txBody>
            <a:bodyPr vert="horz" lIns="91440" tIns="0" rIns="36000" bIns="0" rtlCol="0">
              <a:noAutofit/>
            </a:bodyPr>
            <a:lstStyle>
              <a:lvl1pPr marL="0" indent="0" algn="r" defTabSz="914400" rtl="0" eaLnBrk="1" latinLnBrk="0" hangingPunct="1">
                <a:lnSpc>
                  <a:spcPct val="100000"/>
                </a:lnSpc>
                <a:spcBef>
                  <a:spcPts val="0"/>
                </a:spcBef>
                <a:buFont typeface="Arial" panose="020B0604020202020204" pitchFamily="34" charset="0"/>
                <a:buNone/>
                <a:defRPr sz="2400" b="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fi-FI" sz="2400" spc="-150" dirty="0">
                  <a:latin typeface="+mn-lt"/>
                </a:rPr>
                <a:t>@valonia_keskus</a:t>
              </a:r>
            </a:p>
            <a:p>
              <a:pPr algn="l">
                <a:lnSpc>
                  <a:spcPct val="200000"/>
                </a:lnSpc>
              </a:pPr>
              <a:r>
                <a:rPr lang="fi-FI" sz="2400" spc="-150" dirty="0">
                  <a:latin typeface="+mn-lt"/>
                </a:rPr>
                <a:t>@valonia.fi</a:t>
              </a:r>
            </a:p>
            <a:p>
              <a:pPr algn="l">
                <a:lnSpc>
                  <a:spcPct val="200000"/>
                </a:lnSpc>
              </a:pPr>
              <a:r>
                <a:rPr lang="fi-FI" sz="2400" spc="-150" dirty="0">
                  <a:latin typeface="+mn-lt"/>
                </a:rPr>
                <a:t>@valoniakeskus</a:t>
              </a:r>
            </a:p>
          </p:txBody>
        </p:sp>
      </p:grpSp>
      <p:pic>
        <p:nvPicPr>
          <p:cNvPr id="12" name="Kuva 11">
            <a:extLst>
              <a:ext uri="{FF2B5EF4-FFF2-40B4-BE49-F238E27FC236}">
                <a16:creationId xmlns:a16="http://schemas.microsoft.com/office/drawing/2014/main" id="{01F22225-804E-A025-2959-84C2F9EED66D}"/>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6898231">
            <a:off x="438499" y="-355547"/>
            <a:ext cx="5264407" cy="6858000"/>
          </a:xfrm>
          <a:prstGeom prst="rect">
            <a:avLst/>
          </a:prstGeom>
        </p:spPr>
      </p:pic>
    </p:spTree>
    <p:extLst>
      <p:ext uri="{BB962C8B-B14F-4D97-AF65-F5344CB8AC3E}">
        <p14:creationId xmlns:p14="http://schemas.microsoft.com/office/powerpoint/2010/main" val="2777980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opetusdia 2 henkilöä">
    <p:bg>
      <p:bgPr>
        <a:solidFill>
          <a:schemeClr val="bg1">
            <a:lumMod val="95000"/>
          </a:schemeClr>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E4D75C8E-6EF1-2C5D-1B92-B0A5567448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898231">
            <a:off x="75076" y="-1084102"/>
            <a:ext cx="5264407" cy="6858000"/>
          </a:xfrm>
          <a:prstGeom prst="rect">
            <a:avLst/>
          </a:prstGeom>
        </p:spPr>
      </p:pic>
      <p:sp>
        <p:nvSpPr>
          <p:cNvPr id="3" name="Title 1" descr="Otsikkopaikka">
            <a:extLst>
              <a:ext uri="{FF2B5EF4-FFF2-40B4-BE49-F238E27FC236}">
                <a16:creationId xmlns:a16="http://schemas.microsoft.com/office/drawing/2014/main" id="{5D309C88-F342-72DC-11EB-8F9C28725282}"/>
              </a:ext>
            </a:extLst>
          </p:cNvPr>
          <p:cNvSpPr>
            <a:spLocks noGrp="1"/>
          </p:cNvSpPr>
          <p:nvPr>
            <p:ph type="ctrTitle"/>
          </p:nvPr>
        </p:nvSpPr>
        <p:spPr>
          <a:xfrm>
            <a:off x="428955" y="923721"/>
            <a:ext cx="4467510" cy="1559708"/>
          </a:xfrm>
          <a:noFill/>
        </p:spPr>
        <p:txBody>
          <a:bodyPr bIns="288000" anchor="b" anchorCtr="0">
            <a:normAutofit/>
          </a:bodyPr>
          <a:lstStyle>
            <a:lvl1pPr algn="l">
              <a:lnSpc>
                <a:spcPct val="100000"/>
              </a:lnSpc>
              <a:spcBef>
                <a:spcPts val="600"/>
              </a:spcBef>
              <a:spcAft>
                <a:spcPts val="600"/>
              </a:spcAft>
              <a:defRPr sz="5400" spc="0">
                <a:solidFill>
                  <a:schemeClr val="accent6"/>
                </a:solidFill>
                <a:latin typeface="Bebas Kai" panose="04050603020B02020204" pitchFamily="82" charset="0"/>
                <a:cs typeface="Calibri Light" panose="020F0302020204030204" pitchFamily="34" charset="0"/>
              </a:defRPr>
            </a:lvl1pPr>
          </a:lstStyle>
          <a:p>
            <a:endParaRPr lang="en-US" dirty="0"/>
          </a:p>
        </p:txBody>
      </p:sp>
      <p:pic>
        <p:nvPicPr>
          <p:cNvPr id="6" name="Kuva 5" descr="Valonian logo">
            <a:extLst>
              <a:ext uri="{FF2B5EF4-FFF2-40B4-BE49-F238E27FC236}">
                <a16:creationId xmlns:a16="http://schemas.microsoft.com/office/drawing/2014/main" id="{3BBC0DC3-9BC6-D1D9-0FE6-689DC65DF15D}"/>
              </a:ext>
            </a:extLst>
          </p:cNvPr>
          <p:cNvPicPr>
            <a:picLocks noChangeAspect="1"/>
          </p:cNvPicPr>
          <p:nvPr userDrawn="1"/>
        </p:nvPicPr>
        <p:blipFill>
          <a:blip r:embed="rId4"/>
          <a:stretch>
            <a:fillRect/>
          </a:stretch>
        </p:blipFill>
        <p:spPr>
          <a:xfrm>
            <a:off x="8653480" y="198379"/>
            <a:ext cx="3194581" cy="896190"/>
          </a:xfrm>
          <a:prstGeom prst="rect">
            <a:avLst/>
          </a:prstGeom>
        </p:spPr>
      </p:pic>
      <p:pic>
        <p:nvPicPr>
          <p:cNvPr id="7" name="Kuva 6" descr="QR-koodi">
            <a:extLst>
              <a:ext uri="{FF2B5EF4-FFF2-40B4-BE49-F238E27FC236}">
                <a16:creationId xmlns:a16="http://schemas.microsoft.com/office/drawing/2014/main" id="{61748D52-119B-2448-1C07-EACE044EC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15080" y="2005473"/>
            <a:ext cx="1071378" cy="1071378"/>
          </a:xfrm>
          <a:prstGeom prst="rect">
            <a:avLst/>
          </a:prstGeom>
        </p:spPr>
      </p:pic>
      <p:sp>
        <p:nvSpPr>
          <p:cNvPr id="9" name="Tekstiruutu 8">
            <a:extLst>
              <a:ext uri="{FF2B5EF4-FFF2-40B4-BE49-F238E27FC236}">
                <a16:creationId xmlns:a16="http://schemas.microsoft.com/office/drawing/2014/main" id="{70036FC5-7845-BC78-B6EE-2480B1723753}"/>
              </a:ext>
            </a:extLst>
          </p:cNvPr>
          <p:cNvSpPr txBox="1"/>
          <p:nvPr userDrawn="1"/>
        </p:nvSpPr>
        <p:spPr>
          <a:xfrm rot="21138045">
            <a:off x="9212307" y="1464635"/>
            <a:ext cx="2939949" cy="369332"/>
          </a:xfrm>
          <a:prstGeom prst="rect">
            <a:avLst/>
          </a:prstGeom>
          <a:noFill/>
        </p:spPr>
        <p:txBody>
          <a:bodyPr wrap="square" rtlCol="0">
            <a:spAutoFit/>
          </a:bodyPr>
          <a:lstStyle/>
          <a:p>
            <a:pPr algn="l"/>
            <a:r>
              <a:rPr lang="fi-FI" sz="1800" dirty="0">
                <a:solidFill>
                  <a:schemeClr val="accent1"/>
                </a:solidFill>
                <a:latin typeface="Bebas Kai" panose="04050603020B02020204" pitchFamily="82" charset="0"/>
              </a:rPr>
              <a:t>Tilaa </a:t>
            </a:r>
            <a:r>
              <a:rPr lang="fi-FI" sz="1800" dirty="0" err="1">
                <a:solidFill>
                  <a:schemeClr val="accent1"/>
                </a:solidFill>
                <a:latin typeface="Bebas Kai" panose="04050603020B02020204" pitchFamily="82" charset="0"/>
              </a:rPr>
              <a:t>uutiskirjeEmme</a:t>
            </a:r>
            <a:r>
              <a:rPr lang="fi-FI" sz="1800" dirty="0">
                <a:solidFill>
                  <a:schemeClr val="accent1"/>
                </a:solidFill>
                <a:latin typeface="Bebas Kai" panose="04050603020B02020204" pitchFamily="82" charset="0"/>
              </a:rPr>
              <a:t>!</a:t>
            </a:r>
          </a:p>
        </p:txBody>
      </p:sp>
      <p:sp>
        <p:nvSpPr>
          <p:cNvPr id="10" name="Tekstiruutu 9">
            <a:extLst>
              <a:ext uri="{FF2B5EF4-FFF2-40B4-BE49-F238E27FC236}">
                <a16:creationId xmlns:a16="http://schemas.microsoft.com/office/drawing/2014/main" id="{A81E46F4-C93E-F5DB-4442-2AD4FCA85622}"/>
              </a:ext>
            </a:extLst>
          </p:cNvPr>
          <p:cNvSpPr txBox="1"/>
          <p:nvPr userDrawn="1"/>
        </p:nvSpPr>
        <p:spPr>
          <a:xfrm>
            <a:off x="8919125" y="3247485"/>
            <a:ext cx="2663289" cy="461665"/>
          </a:xfrm>
          <a:prstGeom prst="rect">
            <a:avLst/>
          </a:prstGeom>
          <a:noFill/>
        </p:spPr>
        <p:txBody>
          <a:bodyPr wrap="square" rtlCol="0">
            <a:spAutoFit/>
          </a:bodyPr>
          <a:lstStyle/>
          <a:p>
            <a:pPr algn="ctr"/>
            <a:r>
              <a:rPr lang="fi-FI" sz="2400" dirty="0">
                <a:solidFill>
                  <a:schemeClr val="tx1"/>
                </a:solidFill>
                <a:latin typeface="Bebas Kai" panose="04050603020B02020204" pitchFamily="82" charset="0"/>
              </a:rPr>
              <a:t>Valonia.fi/uutiskirje</a:t>
            </a:r>
          </a:p>
        </p:txBody>
      </p:sp>
      <p:cxnSp>
        <p:nvCxnSpPr>
          <p:cNvPr id="11" name="Suora nuoliyhdysviiva 11">
            <a:extLst>
              <a:ext uri="{FF2B5EF4-FFF2-40B4-BE49-F238E27FC236}">
                <a16:creationId xmlns:a16="http://schemas.microsoft.com/office/drawing/2014/main" id="{5AD87BDF-92F3-F573-B718-8C2F78DA1ED0}"/>
              </a:ext>
              <a:ext uri="{C183D7F6-B498-43B3-948B-1728B52AA6E4}">
                <adec:decorative xmlns:adec="http://schemas.microsoft.com/office/drawing/2017/decorative" val="1"/>
              </a:ext>
            </a:extLst>
          </p:cNvPr>
          <p:cNvCxnSpPr>
            <a:cxnSpLocks/>
          </p:cNvCxnSpPr>
          <p:nvPr userDrawn="1"/>
        </p:nvCxnSpPr>
        <p:spPr>
          <a:xfrm rot="10800000" flipH="1" flipV="1">
            <a:off x="9295313" y="1857794"/>
            <a:ext cx="221759" cy="625635"/>
          </a:xfrm>
          <a:prstGeom prst="curvedConnector4">
            <a:avLst>
              <a:gd name="adj1" fmla="val -115385"/>
              <a:gd name="adj2" fmla="val 111601"/>
            </a:avLst>
          </a:prstGeom>
          <a:ln w="19050">
            <a:solidFill>
              <a:schemeClr val="accent1"/>
            </a:solidFill>
            <a:headEnd w="med" len="lg"/>
            <a:tailEnd type="stealth" w="lg" len="lg"/>
          </a:ln>
        </p:spPr>
        <p:style>
          <a:lnRef idx="1">
            <a:schemeClr val="accent1"/>
          </a:lnRef>
          <a:fillRef idx="0">
            <a:schemeClr val="accent1"/>
          </a:fillRef>
          <a:effectRef idx="0">
            <a:schemeClr val="accent1"/>
          </a:effectRef>
          <a:fontRef idx="minor">
            <a:schemeClr val="tx1"/>
          </a:fontRef>
        </p:style>
      </p:cxnSp>
      <p:grpSp>
        <p:nvGrpSpPr>
          <p:cNvPr id="25" name="Ryhmä 24">
            <a:extLst>
              <a:ext uri="{FF2B5EF4-FFF2-40B4-BE49-F238E27FC236}">
                <a16:creationId xmlns:a16="http://schemas.microsoft.com/office/drawing/2014/main" id="{D91086AB-F277-009D-706C-AFD9EECEC5C0}"/>
              </a:ext>
            </a:extLst>
          </p:cNvPr>
          <p:cNvGrpSpPr/>
          <p:nvPr userDrawn="1"/>
        </p:nvGrpSpPr>
        <p:grpSpPr>
          <a:xfrm>
            <a:off x="8883073" y="3950410"/>
            <a:ext cx="3030175" cy="2318006"/>
            <a:chOff x="8815825" y="3700331"/>
            <a:chExt cx="3030175" cy="2318006"/>
          </a:xfrm>
        </p:grpSpPr>
        <p:pic>
          <p:nvPicPr>
            <p:cNvPr id="21" name="Kuva 20" descr="Facebook-ikoni">
              <a:extLst>
                <a:ext uri="{FF2B5EF4-FFF2-40B4-BE49-F238E27FC236}">
                  <a16:creationId xmlns:a16="http://schemas.microsoft.com/office/drawing/2014/main" id="{FE5C9D53-44BF-0116-2366-EAB416BC25B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829286" y="4659295"/>
              <a:ext cx="428788" cy="428788"/>
            </a:xfrm>
            <a:prstGeom prst="rect">
              <a:avLst/>
            </a:prstGeom>
          </p:spPr>
        </p:pic>
        <p:pic>
          <p:nvPicPr>
            <p:cNvPr id="22" name="Kuva 21" descr="Instagram-ikoni">
              <a:extLst>
                <a:ext uri="{FF2B5EF4-FFF2-40B4-BE49-F238E27FC236}">
                  <a16:creationId xmlns:a16="http://schemas.microsoft.com/office/drawing/2014/main" id="{71A303FB-F85B-5B89-FF8A-1617644F104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815825" y="5386119"/>
              <a:ext cx="455711" cy="455711"/>
            </a:xfrm>
            <a:prstGeom prst="rect">
              <a:avLst/>
            </a:prstGeom>
          </p:spPr>
        </p:pic>
        <p:pic>
          <p:nvPicPr>
            <p:cNvPr id="23" name="Kuva 22" descr="Twitter-ikoni&#10;">
              <a:extLst>
                <a:ext uri="{FF2B5EF4-FFF2-40B4-BE49-F238E27FC236}">
                  <a16:creationId xmlns:a16="http://schemas.microsoft.com/office/drawing/2014/main" id="{07C9D4B6-89E6-68BC-F4B7-49F0AC8988C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8829286" y="3932471"/>
              <a:ext cx="428788" cy="428788"/>
            </a:xfrm>
            <a:prstGeom prst="rect">
              <a:avLst/>
            </a:prstGeom>
          </p:spPr>
        </p:pic>
        <p:sp>
          <p:nvSpPr>
            <p:cNvPr id="24" name="Subtitle 2">
              <a:extLst>
                <a:ext uri="{FF2B5EF4-FFF2-40B4-BE49-F238E27FC236}">
                  <a16:creationId xmlns:a16="http://schemas.microsoft.com/office/drawing/2014/main" id="{81EBC1CC-9841-1741-6DE5-5FD67579664E}"/>
                </a:ext>
              </a:extLst>
            </p:cNvPr>
            <p:cNvSpPr txBox="1">
              <a:spLocks/>
            </p:cNvSpPr>
            <p:nvPr userDrawn="1"/>
          </p:nvSpPr>
          <p:spPr>
            <a:xfrm>
              <a:off x="9384067" y="3700331"/>
              <a:ext cx="2461933" cy="2318006"/>
            </a:xfrm>
            <a:prstGeom prst="rect">
              <a:avLst/>
            </a:prstGeom>
          </p:spPr>
          <p:txBody>
            <a:bodyPr vert="horz" lIns="91440" tIns="0" rIns="36000" bIns="0" rtlCol="0">
              <a:noAutofit/>
            </a:bodyPr>
            <a:lstStyle>
              <a:lvl1pPr marL="0" indent="0" algn="r" defTabSz="914400" rtl="0" eaLnBrk="1" latinLnBrk="0" hangingPunct="1">
                <a:lnSpc>
                  <a:spcPct val="100000"/>
                </a:lnSpc>
                <a:spcBef>
                  <a:spcPts val="0"/>
                </a:spcBef>
                <a:buFont typeface="Arial" panose="020B0604020202020204" pitchFamily="34" charset="0"/>
                <a:buNone/>
                <a:defRPr sz="2400" b="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fi-FI" sz="2400" spc="-150">
                  <a:latin typeface="+mn-lt"/>
                </a:rPr>
                <a:t>@valonia_keskus</a:t>
              </a:r>
            </a:p>
            <a:p>
              <a:pPr algn="l">
                <a:lnSpc>
                  <a:spcPct val="200000"/>
                </a:lnSpc>
              </a:pPr>
              <a:r>
                <a:rPr lang="fi-FI" sz="2400" spc="-150">
                  <a:latin typeface="+mn-lt"/>
                </a:rPr>
                <a:t>@valonia.fi</a:t>
              </a:r>
            </a:p>
            <a:p>
              <a:pPr algn="l">
                <a:lnSpc>
                  <a:spcPct val="200000"/>
                </a:lnSpc>
              </a:pPr>
              <a:r>
                <a:rPr lang="fi-FI" sz="2400" spc="-150">
                  <a:latin typeface="+mn-lt"/>
                </a:rPr>
                <a:t>@valoniakeskus</a:t>
              </a:r>
            </a:p>
          </p:txBody>
        </p:sp>
      </p:grpSp>
      <p:sp>
        <p:nvSpPr>
          <p:cNvPr id="42" name="Kuvan paikkamerkki 37" descr="Ympyrän mallinen kuvapaikka esityksen pitäjän kasvokuvalle">
            <a:extLst>
              <a:ext uri="{FF2B5EF4-FFF2-40B4-BE49-F238E27FC236}">
                <a16:creationId xmlns:a16="http://schemas.microsoft.com/office/drawing/2014/main" id="{CCC292C4-061D-E0EC-508B-C8F127A58BD7}"/>
              </a:ext>
            </a:extLst>
          </p:cNvPr>
          <p:cNvSpPr>
            <a:spLocks noGrp="1"/>
          </p:cNvSpPr>
          <p:nvPr>
            <p:ph type="pic" sz="quarter" idx="21"/>
          </p:nvPr>
        </p:nvSpPr>
        <p:spPr>
          <a:xfrm>
            <a:off x="609586" y="4668750"/>
            <a:ext cx="1619264" cy="1619264"/>
          </a:xfrm>
          <a:prstGeom prst="ellipse">
            <a:avLst/>
          </a:prstGeom>
        </p:spPr>
        <p:txBody>
          <a:bodyPr/>
          <a:lstStyle/>
          <a:p>
            <a:endParaRPr lang="fi-FI" dirty="0"/>
          </a:p>
        </p:txBody>
      </p:sp>
      <p:sp>
        <p:nvSpPr>
          <p:cNvPr id="43" name="Kuvan paikkamerkki 37" descr="Ympyrän mallinen kuvapaikka esityksen pitäjän kasvokuvalle">
            <a:extLst>
              <a:ext uri="{FF2B5EF4-FFF2-40B4-BE49-F238E27FC236}">
                <a16:creationId xmlns:a16="http://schemas.microsoft.com/office/drawing/2014/main" id="{AB1A20CD-EF33-FC9B-3A50-91C07D6A3090}"/>
              </a:ext>
            </a:extLst>
          </p:cNvPr>
          <p:cNvSpPr>
            <a:spLocks noGrp="1"/>
          </p:cNvSpPr>
          <p:nvPr>
            <p:ph type="pic" sz="quarter" idx="22"/>
          </p:nvPr>
        </p:nvSpPr>
        <p:spPr>
          <a:xfrm>
            <a:off x="609586" y="2911112"/>
            <a:ext cx="1619264" cy="1619264"/>
          </a:xfrm>
          <a:prstGeom prst="ellipse">
            <a:avLst/>
          </a:prstGeom>
        </p:spPr>
        <p:txBody>
          <a:bodyPr/>
          <a:lstStyle/>
          <a:p>
            <a:endParaRPr lang="fi-FI" dirty="0"/>
          </a:p>
        </p:txBody>
      </p:sp>
      <p:sp>
        <p:nvSpPr>
          <p:cNvPr id="16" name="Tekstin paikkamerkki 15" descr="Esityksen pitäjän nimi ja yhteystiedot">
            <a:extLst>
              <a:ext uri="{FF2B5EF4-FFF2-40B4-BE49-F238E27FC236}">
                <a16:creationId xmlns:a16="http://schemas.microsoft.com/office/drawing/2014/main" id="{37AE4490-932C-0D77-66B1-DEA60CEA5A08}"/>
              </a:ext>
            </a:extLst>
          </p:cNvPr>
          <p:cNvSpPr>
            <a:spLocks noGrp="1"/>
          </p:cNvSpPr>
          <p:nvPr>
            <p:ph type="body" sz="quarter" idx="23"/>
          </p:nvPr>
        </p:nvSpPr>
        <p:spPr>
          <a:xfrm>
            <a:off x="2428875" y="4910138"/>
            <a:ext cx="4824413" cy="1358900"/>
          </a:xfrm>
        </p:spPr>
        <p:txBody>
          <a:bodyPr anchor="ctr" anchorCtr="0">
            <a:normAutofit/>
          </a:bodyPr>
          <a:lstStyle>
            <a:lvl1pPr marL="0" indent="0">
              <a:buNone/>
              <a:defRPr sz="2400"/>
            </a:lvl1pPr>
          </a:lstStyle>
          <a:p>
            <a:pPr lvl="0"/>
            <a:r>
              <a:rPr lang="fi-FI" dirty="0"/>
              <a:t>Muokkaa tekstin perustyylejä napsauttamalla</a:t>
            </a:r>
          </a:p>
        </p:txBody>
      </p:sp>
      <p:sp>
        <p:nvSpPr>
          <p:cNvPr id="5" name="Tekstin paikkamerkki 4">
            <a:extLst>
              <a:ext uri="{FF2B5EF4-FFF2-40B4-BE49-F238E27FC236}">
                <a16:creationId xmlns:a16="http://schemas.microsoft.com/office/drawing/2014/main" id="{5FA3C653-FD63-E3B6-8F3D-CBCF90B625FF}"/>
              </a:ext>
            </a:extLst>
          </p:cNvPr>
          <p:cNvSpPr>
            <a:spLocks noGrp="1"/>
          </p:cNvSpPr>
          <p:nvPr>
            <p:ph type="body" sz="quarter" idx="24"/>
          </p:nvPr>
        </p:nvSpPr>
        <p:spPr>
          <a:xfrm>
            <a:off x="2438400" y="3076575"/>
            <a:ext cx="4835525" cy="1454150"/>
          </a:xfrm>
        </p:spPr>
        <p:txBody>
          <a:bodyPr anchor="ctr" anchorCtr="0">
            <a:normAutofit/>
          </a:bodyPr>
          <a:lstStyle>
            <a:lvl1pPr marL="0" indent="0">
              <a:buNone/>
              <a:defRPr sz="2400"/>
            </a:lvl1pPr>
          </a:lstStyle>
          <a:p>
            <a:pPr lvl="0"/>
            <a:r>
              <a:rPr lang="fi-FI" dirty="0"/>
              <a:t>Muokkaa tekstin perustyylejä napsauttamalla</a:t>
            </a:r>
          </a:p>
        </p:txBody>
      </p:sp>
    </p:spTree>
    <p:extLst>
      <p:ext uri="{BB962C8B-B14F-4D97-AF65-F5344CB8AC3E}">
        <p14:creationId xmlns:p14="http://schemas.microsoft.com/office/powerpoint/2010/main" val="17501274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petusdia hankkeen tiedoilla">
    <p:bg>
      <p:bgPr>
        <a:solidFill>
          <a:schemeClr val="bg1">
            <a:lumMod val="95000"/>
          </a:schemeClr>
        </a:solidFill>
        <a:effectLst/>
      </p:bgPr>
    </p:bg>
    <p:spTree>
      <p:nvGrpSpPr>
        <p:cNvPr id="1" name=""/>
        <p:cNvGrpSpPr/>
        <p:nvPr/>
      </p:nvGrpSpPr>
      <p:grpSpPr>
        <a:xfrm>
          <a:off x="0" y="0"/>
          <a:ext cx="0" cy="0"/>
          <a:chOff x="0" y="0"/>
          <a:chExt cx="0" cy="0"/>
        </a:xfrm>
      </p:grpSpPr>
      <p:pic>
        <p:nvPicPr>
          <p:cNvPr id="4" name="Kuva 3" descr="Kuva, joka sisältää kohteen luovuus&#10;&#10;Kuvaus luotu automaattisesti, matala luotettavuus">
            <a:extLst>
              <a:ext uri="{FF2B5EF4-FFF2-40B4-BE49-F238E27FC236}">
                <a16:creationId xmlns:a16="http://schemas.microsoft.com/office/drawing/2014/main" id="{AD573224-F7ED-78F8-B6F5-9A2F0492C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471042">
            <a:off x="4851522" y="69488"/>
            <a:ext cx="8869537" cy="7173048"/>
          </a:xfrm>
          <a:prstGeom prst="rect">
            <a:avLst/>
          </a:prstGeom>
        </p:spPr>
      </p:pic>
      <p:pic>
        <p:nvPicPr>
          <p:cNvPr id="13" name="Kuva 12">
            <a:extLst>
              <a:ext uri="{FF2B5EF4-FFF2-40B4-BE49-F238E27FC236}">
                <a16:creationId xmlns:a16="http://schemas.microsoft.com/office/drawing/2014/main" id="{193F3433-B893-8D2D-9203-8C92D3FDA0B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6388846">
            <a:off x="-370135" y="-1128589"/>
            <a:ext cx="5264407" cy="6858000"/>
          </a:xfrm>
          <a:prstGeom prst="rect">
            <a:avLst/>
          </a:prstGeom>
        </p:spPr>
      </p:pic>
      <p:sp>
        <p:nvSpPr>
          <p:cNvPr id="32" name="Suorakulmio 31">
            <a:extLst>
              <a:ext uri="{FF2B5EF4-FFF2-40B4-BE49-F238E27FC236}">
                <a16:creationId xmlns:a16="http://schemas.microsoft.com/office/drawing/2014/main" id="{4B44973E-8C27-D74B-46B4-9D7F1994C6EF}"/>
              </a:ext>
            </a:extLst>
          </p:cNvPr>
          <p:cNvSpPr>
            <a:spLocks/>
          </p:cNvSpPr>
          <p:nvPr userDrawn="1"/>
        </p:nvSpPr>
        <p:spPr>
          <a:xfrm>
            <a:off x="7446735" y="0"/>
            <a:ext cx="4745265" cy="6858000"/>
          </a:xfrm>
          <a:prstGeom prst="rect">
            <a:avLst/>
          </a:prstGeom>
          <a:solidFill>
            <a:schemeClr val="bg1"/>
          </a:solidFill>
          <a:ln w="9525" cap="flat">
            <a:noFill/>
            <a:prstDash val="solid"/>
            <a:miter/>
          </a:ln>
        </p:spPr>
        <p:txBody>
          <a:bodyPr rtlCol="0" anchor="ctr"/>
          <a:lstStyle/>
          <a:p>
            <a:pPr algn="l"/>
            <a:endParaRPr lang="fi-FI" dirty="0"/>
          </a:p>
        </p:txBody>
      </p:sp>
      <p:sp>
        <p:nvSpPr>
          <p:cNvPr id="3" name="Title 1" descr="Otsikkopaikka">
            <a:extLst>
              <a:ext uri="{FF2B5EF4-FFF2-40B4-BE49-F238E27FC236}">
                <a16:creationId xmlns:a16="http://schemas.microsoft.com/office/drawing/2014/main" id="{5D309C88-F342-72DC-11EB-8F9C28725282}"/>
              </a:ext>
            </a:extLst>
          </p:cNvPr>
          <p:cNvSpPr>
            <a:spLocks noGrp="1"/>
          </p:cNvSpPr>
          <p:nvPr>
            <p:ph type="ctrTitle"/>
          </p:nvPr>
        </p:nvSpPr>
        <p:spPr>
          <a:xfrm>
            <a:off x="408152" y="193054"/>
            <a:ext cx="4237372" cy="1962837"/>
          </a:xfrm>
          <a:noFill/>
        </p:spPr>
        <p:txBody>
          <a:bodyPr bIns="288000" anchor="b" anchorCtr="0">
            <a:normAutofit/>
          </a:bodyPr>
          <a:lstStyle>
            <a:lvl1pPr algn="l">
              <a:lnSpc>
                <a:spcPct val="100000"/>
              </a:lnSpc>
              <a:spcBef>
                <a:spcPts val="600"/>
              </a:spcBef>
              <a:spcAft>
                <a:spcPts val="600"/>
              </a:spcAft>
              <a:defRPr sz="4800" spc="0">
                <a:solidFill>
                  <a:schemeClr val="accent6"/>
                </a:solidFill>
                <a:latin typeface="Bebas Kai" panose="04050603020B02020204" pitchFamily="82" charset="0"/>
                <a:cs typeface="Calibri Light" panose="020F0302020204030204" pitchFamily="34" charset="0"/>
              </a:defRPr>
            </a:lvl1pPr>
          </a:lstStyle>
          <a:p>
            <a:endParaRPr lang="en-US" dirty="0"/>
          </a:p>
        </p:txBody>
      </p:sp>
      <p:grpSp>
        <p:nvGrpSpPr>
          <p:cNvPr id="16" name="Ryhmä 15">
            <a:extLst>
              <a:ext uri="{FF2B5EF4-FFF2-40B4-BE49-F238E27FC236}">
                <a16:creationId xmlns:a16="http://schemas.microsoft.com/office/drawing/2014/main" id="{C3CABE7E-3096-B634-1CFB-BAC7C3528EF5}"/>
              </a:ext>
            </a:extLst>
          </p:cNvPr>
          <p:cNvGrpSpPr/>
          <p:nvPr userDrawn="1"/>
        </p:nvGrpSpPr>
        <p:grpSpPr>
          <a:xfrm>
            <a:off x="4216736" y="6131954"/>
            <a:ext cx="2890721" cy="568979"/>
            <a:chOff x="6764629" y="6083689"/>
            <a:chExt cx="2890721" cy="568979"/>
          </a:xfrm>
        </p:grpSpPr>
        <p:pic>
          <p:nvPicPr>
            <p:cNvPr id="23" name="Kuva 22" descr="Twitter-ikoni&#10;">
              <a:extLst>
                <a:ext uri="{FF2B5EF4-FFF2-40B4-BE49-F238E27FC236}">
                  <a16:creationId xmlns:a16="http://schemas.microsoft.com/office/drawing/2014/main" id="{07C9D4B6-89E6-68BC-F4B7-49F0AC8988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64629" y="6223880"/>
              <a:ext cx="428788" cy="428788"/>
            </a:xfrm>
            <a:prstGeom prst="rect">
              <a:avLst/>
            </a:prstGeom>
          </p:spPr>
        </p:pic>
        <p:sp>
          <p:nvSpPr>
            <p:cNvPr id="24" name="Subtitle 2">
              <a:extLst>
                <a:ext uri="{FF2B5EF4-FFF2-40B4-BE49-F238E27FC236}">
                  <a16:creationId xmlns:a16="http://schemas.microsoft.com/office/drawing/2014/main" id="{81EBC1CC-9841-1741-6DE5-5FD67579664E}"/>
                </a:ext>
              </a:extLst>
            </p:cNvPr>
            <p:cNvSpPr txBox="1">
              <a:spLocks/>
            </p:cNvSpPr>
            <p:nvPr userDrawn="1"/>
          </p:nvSpPr>
          <p:spPr>
            <a:xfrm>
              <a:off x="7193417" y="6083689"/>
              <a:ext cx="2461933" cy="461665"/>
            </a:xfrm>
            <a:prstGeom prst="rect">
              <a:avLst/>
            </a:prstGeom>
          </p:spPr>
          <p:txBody>
            <a:bodyPr vert="horz" lIns="91440" tIns="0" rIns="36000" bIns="0" rtlCol="0">
              <a:noAutofit/>
            </a:bodyPr>
            <a:lstStyle>
              <a:lvl1pPr marL="0" indent="0" algn="r" defTabSz="914400" rtl="0" eaLnBrk="1" latinLnBrk="0" hangingPunct="1">
                <a:lnSpc>
                  <a:spcPct val="100000"/>
                </a:lnSpc>
                <a:spcBef>
                  <a:spcPts val="0"/>
                </a:spcBef>
                <a:buFont typeface="Arial" panose="020B0604020202020204" pitchFamily="34" charset="0"/>
                <a:buNone/>
                <a:defRPr sz="2400" b="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fi-FI" sz="2000" spc="-150" dirty="0">
                  <a:latin typeface="+mn-lt"/>
                </a:rPr>
                <a:t>@valonia_keskus</a:t>
              </a:r>
            </a:p>
          </p:txBody>
        </p:sp>
      </p:grpSp>
      <p:grpSp>
        <p:nvGrpSpPr>
          <p:cNvPr id="14" name="Ryhmä 13">
            <a:extLst>
              <a:ext uri="{FF2B5EF4-FFF2-40B4-BE49-F238E27FC236}">
                <a16:creationId xmlns:a16="http://schemas.microsoft.com/office/drawing/2014/main" id="{E554254F-B385-D00F-B916-CE0B8241A7D8}"/>
              </a:ext>
            </a:extLst>
          </p:cNvPr>
          <p:cNvGrpSpPr/>
          <p:nvPr userDrawn="1"/>
        </p:nvGrpSpPr>
        <p:grpSpPr>
          <a:xfrm>
            <a:off x="370010" y="6083689"/>
            <a:ext cx="2064848" cy="636522"/>
            <a:chOff x="2521997" y="6037317"/>
            <a:chExt cx="2064848" cy="636522"/>
          </a:xfrm>
        </p:grpSpPr>
        <p:pic>
          <p:nvPicPr>
            <p:cNvPr id="21" name="Kuva 20" descr="Facebook-ikoni">
              <a:extLst>
                <a:ext uri="{FF2B5EF4-FFF2-40B4-BE49-F238E27FC236}">
                  <a16:creationId xmlns:a16="http://schemas.microsoft.com/office/drawing/2014/main" id="{FE5C9D53-44BF-0116-2366-EAB416BC25B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521997" y="6245051"/>
              <a:ext cx="428788" cy="428788"/>
            </a:xfrm>
            <a:prstGeom prst="rect">
              <a:avLst/>
            </a:prstGeom>
          </p:spPr>
        </p:pic>
        <p:sp>
          <p:nvSpPr>
            <p:cNvPr id="5" name="Tekstiruutu 4">
              <a:extLst>
                <a:ext uri="{FF2B5EF4-FFF2-40B4-BE49-F238E27FC236}">
                  <a16:creationId xmlns:a16="http://schemas.microsoft.com/office/drawing/2014/main" id="{CCE25C3B-E88A-7DC6-EBD0-4629312067AE}"/>
                </a:ext>
              </a:extLst>
            </p:cNvPr>
            <p:cNvSpPr txBox="1"/>
            <p:nvPr userDrawn="1"/>
          </p:nvSpPr>
          <p:spPr>
            <a:xfrm>
              <a:off x="2887792" y="6037317"/>
              <a:ext cx="1699053" cy="621709"/>
            </a:xfrm>
            <a:prstGeom prst="rect">
              <a:avLst/>
            </a:prstGeom>
            <a:noFill/>
          </p:spPr>
          <p:txBody>
            <a:bodyPr wrap="square">
              <a:spAutoFit/>
            </a:bodyPr>
            <a:lstStyle/>
            <a:p>
              <a:pPr algn="l">
                <a:lnSpc>
                  <a:spcPct val="200000"/>
                </a:lnSpc>
              </a:pPr>
              <a:r>
                <a:rPr lang="fi-FI" sz="2000" spc="-150" dirty="0">
                  <a:latin typeface="+mn-lt"/>
                </a:rPr>
                <a:t>@valonia.fi</a:t>
              </a:r>
            </a:p>
          </p:txBody>
        </p:sp>
      </p:grpSp>
      <p:grpSp>
        <p:nvGrpSpPr>
          <p:cNvPr id="15" name="Ryhmä 14">
            <a:extLst>
              <a:ext uri="{FF2B5EF4-FFF2-40B4-BE49-F238E27FC236}">
                <a16:creationId xmlns:a16="http://schemas.microsoft.com/office/drawing/2014/main" id="{E7829CFB-9867-72B8-159A-3935B102E468}"/>
              </a:ext>
            </a:extLst>
          </p:cNvPr>
          <p:cNvGrpSpPr/>
          <p:nvPr userDrawn="1"/>
        </p:nvGrpSpPr>
        <p:grpSpPr>
          <a:xfrm>
            <a:off x="2070985" y="6079224"/>
            <a:ext cx="2180309" cy="653839"/>
            <a:chOff x="4528219" y="6003666"/>
            <a:chExt cx="2180309" cy="653839"/>
          </a:xfrm>
        </p:grpSpPr>
        <p:pic>
          <p:nvPicPr>
            <p:cNvPr id="22" name="Kuva 21" descr="Instagram-ikoni">
              <a:extLst>
                <a:ext uri="{FF2B5EF4-FFF2-40B4-BE49-F238E27FC236}">
                  <a16:creationId xmlns:a16="http://schemas.microsoft.com/office/drawing/2014/main" id="{71A303FB-F85B-5B89-FF8A-1617644F104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528219" y="6201794"/>
              <a:ext cx="455711" cy="455711"/>
            </a:xfrm>
            <a:prstGeom prst="rect">
              <a:avLst/>
            </a:prstGeom>
          </p:spPr>
        </p:pic>
        <p:sp>
          <p:nvSpPr>
            <p:cNvPr id="12" name="Tekstiruutu 11">
              <a:extLst>
                <a:ext uri="{FF2B5EF4-FFF2-40B4-BE49-F238E27FC236}">
                  <a16:creationId xmlns:a16="http://schemas.microsoft.com/office/drawing/2014/main" id="{1963925F-0401-55FE-ED80-3BDBD4CD11D9}"/>
                </a:ext>
              </a:extLst>
            </p:cNvPr>
            <p:cNvSpPr txBox="1"/>
            <p:nvPr userDrawn="1"/>
          </p:nvSpPr>
          <p:spPr>
            <a:xfrm>
              <a:off x="4952961" y="6003666"/>
              <a:ext cx="1755567" cy="621709"/>
            </a:xfrm>
            <a:prstGeom prst="rect">
              <a:avLst/>
            </a:prstGeom>
            <a:noFill/>
          </p:spPr>
          <p:txBody>
            <a:bodyPr wrap="square">
              <a:spAutoFit/>
            </a:bodyPr>
            <a:lstStyle/>
            <a:p>
              <a:pPr algn="l">
                <a:lnSpc>
                  <a:spcPct val="200000"/>
                </a:lnSpc>
              </a:pPr>
              <a:r>
                <a:rPr lang="fi-FI" sz="2000" spc="-150" dirty="0">
                  <a:latin typeface="+mn-lt"/>
                </a:rPr>
                <a:t>@valoniakeskus</a:t>
              </a:r>
            </a:p>
          </p:txBody>
        </p:sp>
      </p:grpSp>
      <p:sp>
        <p:nvSpPr>
          <p:cNvPr id="19" name="Kuvan paikkamerkki 37" descr="Ympyrän mallinen kuvapaikka esityksen pitäjän kasvokuvalle">
            <a:extLst>
              <a:ext uri="{FF2B5EF4-FFF2-40B4-BE49-F238E27FC236}">
                <a16:creationId xmlns:a16="http://schemas.microsoft.com/office/drawing/2014/main" id="{5D7C31D1-CA0E-C844-1440-BA88BB7ABC93}"/>
              </a:ext>
            </a:extLst>
          </p:cNvPr>
          <p:cNvSpPr>
            <a:spLocks noGrp="1"/>
          </p:cNvSpPr>
          <p:nvPr>
            <p:ph type="pic" sz="quarter" idx="22"/>
          </p:nvPr>
        </p:nvSpPr>
        <p:spPr>
          <a:xfrm>
            <a:off x="515268" y="2984978"/>
            <a:ext cx="1256382" cy="1218570"/>
          </a:xfrm>
          <a:prstGeom prst="ellipse">
            <a:avLst/>
          </a:prstGeom>
        </p:spPr>
        <p:txBody>
          <a:bodyPr/>
          <a:lstStyle/>
          <a:p>
            <a:endParaRPr lang="fi-FI" dirty="0"/>
          </a:p>
        </p:txBody>
      </p:sp>
      <p:sp>
        <p:nvSpPr>
          <p:cNvPr id="27" name="Kuvan paikkamerkki 6">
            <a:extLst>
              <a:ext uri="{FF2B5EF4-FFF2-40B4-BE49-F238E27FC236}">
                <a16:creationId xmlns:a16="http://schemas.microsoft.com/office/drawing/2014/main" id="{851F340C-B283-F0A5-368D-0F168A950852}"/>
              </a:ext>
            </a:extLst>
          </p:cNvPr>
          <p:cNvSpPr>
            <a:spLocks noGrp="1"/>
          </p:cNvSpPr>
          <p:nvPr>
            <p:ph type="pic" sz="quarter" idx="12" hasCustomPrompt="1"/>
          </p:nvPr>
        </p:nvSpPr>
        <p:spPr>
          <a:xfrm>
            <a:off x="7056952" y="1080370"/>
            <a:ext cx="4868347" cy="4646059"/>
          </a:xfrm>
          <a:prstGeom prst="rect">
            <a:avLst/>
          </a:prstGeom>
        </p:spPr>
        <p:txBody>
          <a:bodyPr/>
          <a:lstStyle>
            <a:lvl1pPr>
              <a:defRPr/>
            </a:lvl1pPr>
          </a:lstStyle>
          <a:p>
            <a:r>
              <a:rPr lang="fi-FI" dirty="0"/>
              <a:t>Sommittele tähän Valonia + partnerien/rahoittajien logot joko kollaasina tai erillisinä kuvina</a:t>
            </a:r>
          </a:p>
        </p:txBody>
      </p:sp>
      <p:sp>
        <p:nvSpPr>
          <p:cNvPr id="29" name="Kuvan paikkamerkki 37" descr="Ympyrän mallinen kuvapaikka esityksen pitäjän kasvokuvalle">
            <a:extLst>
              <a:ext uri="{FF2B5EF4-FFF2-40B4-BE49-F238E27FC236}">
                <a16:creationId xmlns:a16="http://schemas.microsoft.com/office/drawing/2014/main" id="{DDD14D23-EF76-E3C8-DF4F-10F3D0C197CA}"/>
              </a:ext>
            </a:extLst>
          </p:cNvPr>
          <p:cNvSpPr>
            <a:spLocks noGrp="1"/>
          </p:cNvSpPr>
          <p:nvPr>
            <p:ph type="pic" sz="quarter" idx="23"/>
          </p:nvPr>
        </p:nvSpPr>
        <p:spPr>
          <a:xfrm>
            <a:off x="527745" y="4403454"/>
            <a:ext cx="1256382" cy="1218570"/>
          </a:xfrm>
          <a:prstGeom prst="ellipse">
            <a:avLst/>
          </a:prstGeom>
        </p:spPr>
        <p:txBody>
          <a:bodyPr/>
          <a:lstStyle/>
          <a:p>
            <a:endParaRPr lang="fi-FI" dirty="0"/>
          </a:p>
        </p:txBody>
      </p:sp>
      <p:sp>
        <p:nvSpPr>
          <p:cNvPr id="34" name="Tekstin paikkamerkki 33">
            <a:extLst>
              <a:ext uri="{FF2B5EF4-FFF2-40B4-BE49-F238E27FC236}">
                <a16:creationId xmlns:a16="http://schemas.microsoft.com/office/drawing/2014/main" id="{2DC7B724-9E7A-4C4B-AE88-1E3AD0087F5E}"/>
              </a:ext>
            </a:extLst>
          </p:cNvPr>
          <p:cNvSpPr>
            <a:spLocks noGrp="1"/>
          </p:cNvSpPr>
          <p:nvPr>
            <p:ph type="body" sz="quarter" idx="24" hasCustomPrompt="1"/>
          </p:nvPr>
        </p:nvSpPr>
        <p:spPr>
          <a:xfrm>
            <a:off x="7056951" y="193054"/>
            <a:ext cx="4868347" cy="730250"/>
          </a:xfrm>
        </p:spPr>
        <p:txBody>
          <a:bodyPr anchor="ctr" anchorCtr="0"/>
          <a:lstStyle>
            <a:lvl1pPr marL="0" indent="0" algn="ctr">
              <a:buNone/>
              <a:defRPr>
                <a:solidFill>
                  <a:schemeClr val="accent1"/>
                </a:solidFill>
                <a:latin typeface="Bebas Neue" panose="020B0606020202050201" pitchFamily="34" charset="0"/>
              </a:defRPr>
            </a:lvl1pPr>
          </a:lstStyle>
          <a:p>
            <a:pPr lvl="0"/>
            <a:r>
              <a:rPr lang="fi-FI" dirty="0"/>
              <a:t>Hankkeen nimi</a:t>
            </a:r>
          </a:p>
        </p:txBody>
      </p:sp>
      <p:sp>
        <p:nvSpPr>
          <p:cNvPr id="36" name="Tekstin paikkamerkki 35">
            <a:extLst>
              <a:ext uri="{FF2B5EF4-FFF2-40B4-BE49-F238E27FC236}">
                <a16:creationId xmlns:a16="http://schemas.microsoft.com/office/drawing/2014/main" id="{B111BBCC-AAD6-8F18-511E-3A3C578F06EB}"/>
              </a:ext>
            </a:extLst>
          </p:cNvPr>
          <p:cNvSpPr>
            <a:spLocks noGrp="1"/>
          </p:cNvSpPr>
          <p:nvPr>
            <p:ph type="body" sz="quarter" idx="25" hasCustomPrompt="1"/>
          </p:nvPr>
        </p:nvSpPr>
        <p:spPr>
          <a:xfrm>
            <a:off x="7056951" y="5918887"/>
            <a:ext cx="4868347" cy="268916"/>
          </a:xfrm>
        </p:spPr>
        <p:txBody>
          <a:bodyPr>
            <a:noAutofit/>
          </a:bodyPr>
          <a:lstStyle>
            <a:lvl1pPr marL="0" indent="0" algn="ctr">
              <a:buNone/>
              <a:defRPr sz="2400"/>
            </a:lvl1pPr>
          </a:lstStyle>
          <a:p>
            <a:pPr lvl="0"/>
            <a:r>
              <a:rPr lang="fi-FI" dirty="0"/>
              <a:t>Hankkeen nettisivu</a:t>
            </a:r>
          </a:p>
        </p:txBody>
      </p:sp>
      <p:sp>
        <p:nvSpPr>
          <p:cNvPr id="37" name="Tekstin paikkamerkki 35">
            <a:extLst>
              <a:ext uri="{FF2B5EF4-FFF2-40B4-BE49-F238E27FC236}">
                <a16:creationId xmlns:a16="http://schemas.microsoft.com/office/drawing/2014/main" id="{83046BF9-F7C5-F12C-883F-588B1C40616B}"/>
              </a:ext>
            </a:extLst>
          </p:cNvPr>
          <p:cNvSpPr>
            <a:spLocks noGrp="1"/>
          </p:cNvSpPr>
          <p:nvPr>
            <p:ph type="body" sz="quarter" idx="26" hasCustomPrompt="1"/>
          </p:nvPr>
        </p:nvSpPr>
        <p:spPr>
          <a:xfrm>
            <a:off x="7056951" y="6344869"/>
            <a:ext cx="4868347" cy="356064"/>
          </a:xfrm>
        </p:spPr>
        <p:txBody>
          <a:bodyPr>
            <a:noAutofit/>
          </a:bodyPr>
          <a:lstStyle>
            <a:lvl1pPr marL="0" indent="0" algn="ctr">
              <a:buNone/>
              <a:defRPr sz="1800"/>
            </a:lvl1pPr>
          </a:lstStyle>
          <a:p>
            <a:pPr lvl="0"/>
            <a:r>
              <a:rPr lang="fi-FI" dirty="0"/>
              <a:t>Muu lisätieto hankkeesta</a:t>
            </a:r>
          </a:p>
        </p:txBody>
      </p:sp>
      <p:sp>
        <p:nvSpPr>
          <p:cNvPr id="39" name="Tekstin paikkamerkki 38">
            <a:extLst>
              <a:ext uri="{FF2B5EF4-FFF2-40B4-BE49-F238E27FC236}">
                <a16:creationId xmlns:a16="http://schemas.microsoft.com/office/drawing/2014/main" id="{3E1DAB16-B5B4-C28E-5445-0A937D7FCE10}"/>
              </a:ext>
            </a:extLst>
          </p:cNvPr>
          <p:cNvSpPr>
            <a:spLocks noGrp="1"/>
          </p:cNvSpPr>
          <p:nvPr>
            <p:ph type="body" sz="quarter" idx="27"/>
          </p:nvPr>
        </p:nvSpPr>
        <p:spPr>
          <a:xfrm>
            <a:off x="1946275" y="3108325"/>
            <a:ext cx="4237038" cy="1095375"/>
          </a:xfrm>
        </p:spPr>
        <p:txBody>
          <a:bodyPr anchor="ctr" anchorCtr="0">
            <a:normAutofit/>
          </a:bodyPr>
          <a:lstStyle>
            <a:lvl1pPr marL="0" indent="0">
              <a:spcBef>
                <a:spcPts val="0"/>
              </a:spcBef>
              <a:buNone/>
              <a:defRPr sz="2200"/>
            </a:lvl1pPr>
          </a:lstStyle>
          <a:p>
            <a:pPr lvl="0"/>
            <a:r>
              <a:rPr lang="fi-FI" dirty="0"/>
              <a:t>Muokkaa tekstin perustyylejä napsauttamalla</a:t>
            </a:r>
          </a:p>
        </p:txBody>
      </p:sp>
      <p:sp>
        <p:nvSpPr>
          <p:cNvPr id="41" name="Tekstin paikkamerkki 40">
            <a:extLst>
              <a:ext uri="{FF2B5EF4-FFF2-40B4-BE49-F238E27FC236}">
                <a16:creationId xmlns:a16="http://schemas.microsoft.com/office/drawing/2014/main" id="{1E4D4857-8E86-F875-8CDF-9FB117BA2C16}"/>
              </a:ext>
            </a:extLst>
          </p:cNvPr>
          <p:cNvSpPr>
            <a:spLocks noGrp="1"/>
          </p:cNvSpPr>
          <p:nvPr>
            <p:ph type="body" sz="quarter" idx="28"/>
          </p:nvPr>
        </p:nvSpPr>
        <p:spPr>
          <a:xfrm>
            <a:off x="1946275" y="4622800"/>
            <a:ext cx="4237038" cy="998538"/>
          </a:xfrm>
        </p:spPr>
        <p:txBody>
          <a:bodyPr anchor="ctr" anchorCtr="0">
            <a:normAutofit/>
          </a:bodyPr>
          <a:lstStyle>
            <a:lvl1pPr marL="0" indent="0">
              <a:spcBef>
                <a:spcPts val="0"/>
              </a:spcBef>
              <a:buNone/>
              <a:defRPr sz="2200"/>
            </a:lvl1pPr>
          </a:lstStyle>
          <a:p>
            <a:pPr lvl="0"/>
            <a:r>
              <a:rPr lang="fi-FI" dirty="0"/>
              <a:t>Muokkaa tekstin perustyylejä napsauttamalla</a:t>
            </a:r>
          </a:p>
        </p:txBody>
      </p:sp>
    </p:spTree>
    <p:extLst>
      <p:ext uri="{BB962C8B-B14F-4D97-AF65-F5344CB8AC3E}">
        <p14:creationId xmlns:p14="http://schemas.microsoft.com/office/powerpoint/2010/main" val="308881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ilman kuva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3BA69F95-283F-D8F1-8CAB-D440D8462CC4}"/>
              </a:ext>
            </a:extLst>
          </p:cNvPr>
          <p:cNvSpPr>
            <a:spLocks noGrp="1"/>
          </p:cNvSpPr>
          <p:nvPr>
            <p:ph type="title"/>
          </p:nvPr>
        </p:nvSpPr>
        <p:spPr>
          <a:xfrm>
            <a:off x="1752600" y="2766218"/>
            <a:ext cx="8667750" cy="1325563"/>
          </a:xfrm>
        </p:spPr>
        <p:txBody>
          <a:bodyPr anchor="b" anchorCtr="0">
            <a:normAutofit/>
          </a:bodyPr>
          <a:lstStyle>
            <a:lvl1pPr>
              <a:defRPr sz="5400">
                <a:solidFill>
                  <a:schemeClr val="accent6"/>
                </a:solidFill>
              </a:defRPr>
            </a:lvl1pPr>
          </a:lstStyle>
          <a:p>
            <a:r>
              <a:rPr lang="fi-FI"/>
              <a:t>Muokkaa ots. perustyyl. napsautt.</a:t>
            </a:r>
            <a:endParaRPr lang="fi-FI" dirty="0"/>
          </a:p>
        </p:txBody>
      </p:sp>
      <p:sp>
        <p:nvSpPr>
          <p:cNvPr id="4" name="Tekstin paikkamerkki 3" descr="Alaotsikkopaikka">
            <a:extLst>
              <a:ext uri="{FF2B5EF4-FFF2-40B4-BE49-F238E27FC236}">
                <a16:creationId xmlns:a16="http://schemas.microsoft.com/office/drawing/2014/main" id="{DFCA20BF-AE4E-FA79-0988-69CBFA399BC3}"/>
              </a:ext>
            </a:extLst>
          </p:cNvPr>
          <p:cNvSpPr>
            <a:spLocks noGrp="1"/>
          </p:cNvSpPr>
          <p:nvPr>
            <p:ph type="body" sz="quarter" idx="10"/>
          </p:nvPr>
        </p:nvSpPr>
        <p:spPr>
          <a:xfrm>
            <a:off x="1057276" y="4287555"/>
            <a:ext cx="10077450" cy="914400"/>
          </a:xfrm>
          <a:prstGeom prst="rect">
            <a:avLst/>
          </a:prstGeom>
        </p:spPr>
        <p:txBody>
          <a:bodyPr/>
          <a:lstStyle>
            <a:lvl1pPr marL="0" indent="0" algn="ctr">
              <a:buNone/>
              <a:defRPr>
                <a:solidFill>
                  <a:schemeClr val="accent6"/>
                </a:solidFill>
              </a:defRPr>
            </a:lvl1pPr>
          </a:lstStyle>
          <a:p>
            <a:pPr lvl="0"/>
            <a:r>
              <a:rPr lang="fi-FI"/>
              <a:t>Muokkaa tekstin perustyylejä napsauttamalla</a:t>
            </a:r>
          </a:p>
        </p:txBody>
      </p:sp>
      <p:pic>
        <p:nvPicPr>
          <p:cNvPr id="5" name="Kuva 4">
            <a:extLst>
              <a:ext uri="{FF2B5EF4-FFF2-40B4-BE49-F238E27FC236}">
                <a16:creationId xmlns:a16="http://schemas.microsoft.com/office/drawing/2014/main" id="{638BEEA5-02D5-9060-7F5C-ED65500E4F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333616">
            <a:off x="8962023" y="-50101"/>
            <a:ext cx="3730166" cy="4211903"/>
          </a:xfrm>
          <a:prstGeom prst="rect">
            <a:avLst/>
          </a:prstGeom>
        </p:spPr>
      </p:pic>
      <p:pic>
        <p:nvPicPr>
          <p:cNvPr id="12" name="Kuva 11">
            <a:extLst>
              <a:ext uri="{FF2B5EF4-FFF2-40B4-BE49-F238E27FC236}">
                <a16:creationId xmlns:a16="http://schemas.microsoft.com/office/drawing/2014/main" id="{0228893F-CA0C-6EF5-423E-DD93DC82CA2E}"/>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7568" y="-58001"/>
            <a:ext cx="5424984" cy="3034613"/>
          </a:xfrm>
          <a:prstGeom prst="rect">
            <a:avLst/>
          </a:prstGeom>
        </p:spPr>
      </p:pic>
      <p:sp>
        <p:nvSpPr>
          <p:cNvPr id="8" name="Kuvan paikkamerkki 6">
            <a:extLst>
              <a:ext uri="{FF2B5EF4-FFF2-40B4-BE49-F238E27FC236}">
                <a16:creationId xmlns:a16="http://schemas.microsoft.com/office/drawing/2014/main" id="{1D929EAD-A109-E2C4-F7C3-5DCF92697DA8}"/>
              </a:ext>
            </a:extLst>
          </p:cNvPr>
          <p:cNvSpPr>
            <a:spLocks noGrp="1"/>
          </p:cNvSpPr>
          <p:nvPr>
            <p:ph type="pic" sz="quarter" idx="12" hasCustomPrompt="1"/>
          </p:nvPr>
        </p:nvSpPr>
        <p:spPr>
          <a:xfrm>
            <a:off x="4324350" y="5569106"/>
            <a:ext cx="3543300" cy="995362"/>
          </a:xfrm>
          <a:prstGeom prst="rect">
            <a:avLst/>
          </a:prstGeom>
        </p:spPr>
        <p:txBody>
          <a:bodyPr/>
          <a:lstStyle>
            <a:lvl1pPr>
              <a:defRPr/>
            </a:lvl1pPr>
          </a:lstStyle>
          <a:p>
            <a:r>
              <a:rPr lang="fi-FI" dirty="0"/>
              <a:t>Valonian logo</a:t>
            </a:r>
          </a:p>
        </p:txBody>
      </p:sp>
    </p:spTree>
    <p:extLst>
      <p:ext uri="{BB962C8B-B14F-4D97-AF65-F5344CB8AC3E}">
        <p14:creationId xmlns:p14="http://schemas.microsoft.com/office/powerpoint/2010/main" val="3298990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petusdia VKV ">
    <p:bg>
      <p:bgPr>
        <a:solidFill>
          <a:schemeClr val="bg1">
            <a:lumMod val="95000"/>
          </a:schemeClr>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3B13CB17-781B-3876-A48A-F43FED0B46F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849950">
            <a:off x="7524644" y="2648998"/>
            <a:ext cx="6093967" cy="6880980"/>
          </a:xfrm>
          <a:prstGeom prst="rect">
            <a:avLst/>
          </a:prstGeom>
        </p:spPr>
      </p:pic>
      <p:pic>
        <p:nvPicPr>
          <p:cNvPr id="41" name="Kuva 40">
            <a:extLst>
              <a:ext uri="{FF2B5EF4-FFF2-40B4-BE49-F238E27FC236}">
                <a16:creationId xmlns:a16="http://schemas.microsoft.com/office/drawing/2014/main" id="{460FE986-47AA-697A-3E9E-919393ACF6E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6898231">
            <a:off x="75076" y="-1084102"/>
            <a:ext cx="5264407" cy="6858000"/>
          </a:xfrm>
          <a:prstGeom prst="rect">
            <a:avLst/>
          </a:prstGeom>
        </p:spPr>
      </p:pic>
      <p:sp>
        <p:nvSpPr>
          <p:cNvPr id="3" name="Title 1" descr="Otsikkopaikka">
            <a:extLst>
              <a:ext uri="{FF2B5EF4-FFF2-40B4-BE49-F238E27FC236}">
                <a16:creationId xmlns:a16="http://schemas.microsoft.com/office/drawing/2014/main" id="{5D309C88-F342-72DC-11EB-8F9C28725282}"/>
              </a:ext>
            </a:extLst>
          </p:cNvPr>
          <p:cNvSpPr>
            <a:spLocks noGrp="1"/>
          </p:cNvSpPr>
          <p:nvPr>
            <p:ph type="ctrTitle"/>
          </p:nvPr>
        </p:nvSpPr>
        <p:spPr>
          <a:xfrm>
            <a:off x="428955" y="923721"/>
            <a:ext cx="4467510" cy="1559708"/>
          </a:xfrm>
          <a:noFill/>
        </p:spPr>
        <p:txBody>
          <a:bodyPr bIns="288000" anchor="b" anchorCtr="0">
            <a:normAutofit/>
          </a:bodyPr>
          <a:lstStyle>
            <a:lvl1pPr algn="l">
              <a:lnSpc>
                <a:spcPct val="100000"/>
              </a:lnSpc>
              <a:spcBef>
                <a:spcPts val="600"/>
              </a:spcBef>
              <a:spcAft>
                <a:spcPts val="600"/>
              </a:spcAft>
              <a:defRPr sz="5400" spc="0">
                <a:solidFill>
                  <a:schemeClr val="tx1"/>
                </a:solidFill>
                <a:latin typeface="Bebas Kai" panose="04050603020B02020204" pitchFamily="82" charset="0"/>
                <a:cs typeface="Calibri Light" panose="020F0302020204030204" pitchFamily="34" charset="0"/>
              </a:defRPr>
            </a:lvl1pPr>
          </a:lstStyle>
          <a:p>
            <a:endParaRPr lang="en-US" dirty="0"/>
          </a:p>
        </p:txBody>
      </p:sp>
      <p:sp>
        <p:nvSpPr>
          <p:cNvPr id="4" name="Subtitle 2" descr="Esityksen pitäjän nimi ja yhteystiedot">
            <a:extLst>
              <a:ext uri="{FF2B5EF4-FFF2-40B4-BE49-F238E27FC236}">
                <a16:creationId xmlns:a16="http://schemas.microsoft.com/office/drawing/2014/main" id="{99133D15-0E6D-1033-2CCF-96B182C8AE62}"/>
              </a:ext>
            </a:extLst>
          </p:cNvPr>
          <p:cNvSpPr>
            <a:spLocks noGrp="1"/>
          </p:cNvSpPr>
          <p:nvPr>
            <p:ph type="subTitle" idx="1" hasCustomPrompt="1"/>
          </p:nvPr>
        </p:nvSpPr>
        <p:spPr>
          <a:xfrm>
            <a:off x="2428275" y="3247485"/>
            <a:ext cx="4824654" cy="1223336"/>
          </a:xfrm>
        </p:spPr>
        <p:txBody>
          <a:bodyPr tIns="0" rIns="36000" bIns="0" anchor="ctr" anchorCtr="0"/>
          <a:lstStyle>
            <a:lvl1pPr marL="0" indent="0" algn="l">
              <a:lnSpc>
                <a:spcPct val="100000"/>
              </a:lnSpc>
              <a:spcBef>
                <a:spcPts val="0"/>
              </a:spcBef>
              <a:buNone/>
              <a:defRPr sz="2400" b="0">
                <a:solidFill>
                  <a:schemeClr val="tx1"/>
                </a:solidFill>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a:t>
            </a:r>
          </a:p>
          <a:p>
            <a:r>
              <a:rPr lang="fi-FI" dirty="0"/>
              <a:t>titteli</a:t>
            </a:r>
          </a:p>
          <a:p>
            <a:r>
              <a:rPr lang="fi-FI" dirty="0"/>
              <a:t>etunimi.sukunimi@valonia.fi</a:t>
            </a:r>
          </a:p>
          <a:p>
            <a:r>
              <a:rPr lang="fi-FI" dirty="0"/>
              <a:t>040 123 4567</a:t>
            </a:r>
          </a:p>
          <a:p>
            <a:endParaRPr lang="fi-FI" dirty="0"/>
          </a:p>
        </p:txBody>
      </p:sp>
      <p:pic>
        <p:nvPicPr>
          <p:cNvPr id="6" name="Kuva 5" descr="Valonian logo">
            <a:extLst>
              <a:ext uri="{FF2B5EF4-FFF2-40B4-BE49-F238E27FC236}">
                <a16:creationId xmlns:a16="http://schemas.microsoft.com/office/drawing/2014/main" id="{3BBC0DC3-9BC6-D1D9-0FE6-689DC65DF15D}"/>
              </a:ext>
            </a:extLst>
          </p:cNvPr>
          <p:cNvPicPr>
            <a:picLocks noChangeAspect="1"/>
          </p:cNvPicPr>
          <p:nvPr userDrawn="1"/>
        </p:nvPicPr>
        <p:blipFill>
          <a:blip r:embed="rId6"/>
          <a:stretch>
            <a:fillRect/>
          </a:stretch>
        </p:blipFill>
        <p:spPr>
          <a:xfrm>
            <a:off x="7109370" y="1087209"/>
            <a:ext cx="2133121" cy="598414"/>
          </a:xfrm>
          <a:prstGeom prst="rect">
            <a:avLst/>
          </a:prstGeom>
        </p:spPr>
      </p:pic>
      <p:grpSp>
        <p:nvGrpSpPr>
          <p:cNvPr id="31" name="Ryhmä 30">
            <a:extLst>
              <a:ext uri="{FF2B5EF4-FFF2-40B4-BE49-F238E27FC236}">
                <a16:creationId xmlns:a16="http://schemas.microsoft.com/office/drawing/2014/main" id="{E7597C54-8AFF-FA32-19FA-6D341A37C411}"/>
              </a:ext>
            </a:extLst>
          </p:cNvPr>
          <p:cNvGrpSpPr/>
          <p:nvPr userDrawn="1"/>
        </p:nvGrpSpPr>
        <p:grpSpPr>
          <a:xfrm>
            <a:off x="9186422" y="283219"/>
            <a:ext cx="3500590" cy="2021086"/>
            <a:chOff x="6888502" y="253770"/>
            <a:chExt cx="3500590" cy="2021086"/>
          </a:xfrm>
        </p:grpSpPr>
        <p:grpSp>
          <p:nvGrpSpPr>
            <p:cNvPr id="30" name="Ryhmä 29">
              <a:extLst>
                <a:ext uri="{FF2B5EF4-FFF2-40B4-BE49-F238E27FC236}">
                  <a16:creationId xmlns:a16="http://schemas.microsoft.com/office/drawing/2014/main" id="{E7023820-065C-E5BB-AE26-EEA5EB56BFA7}"/>
                </a:ext>
              </a:extLst>
            </p:cNvPr>
            <p:cNvGrpSpPr/>
            <p:nvPr userDrawn="1"/>
          </p:nvGrpSpPr>
          <p:grpSpPr>
            <a:xfrm>
              <a:off x="6888502" y="253770"/>
              <a:ext cx="3500590" cy="2021086"/>
              <a:chOff x="9562506" y="353225"/>
              <a:chExt cx="3500590" cy="2021086"/>
            </a:xfrm>
          </p:grpSpPr>
          <p:pic>
            <p:nvPicPr>
              <p:cNvPr id="7" name="Kuva 6" descr="QR-koodi">
                <a:extLst>
                  <a:ext uri="{FF2B5EF4-FFF2-40B4-BE49-F238E27FC236}">
                    <a16:creationId xmlns:a16="http://schemas.microsoft.com/office/drawing/2014/main" id="{61748D52-119B-2448-1C07-EACE044EC80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97684" y="928798"/>
                <a:ext cx="909442" cy="909442"/>
              </a:xfrm>
              <a:prstGeom prst="rect">
                <a:avLst/>
              </a:prstGeom>
            </p:spPr>
          </p:pic>
          <p:sp>
            <p:nvSpPr>
              <p:cNvPr id="9" name="Tekstiruutu 8">
                <a:extLst>
                  <a:ext uri="{FF2B5EF4-FFF2-40B4-BE49-F238E27FC236}">
                    <a16:creationId xmlns:a16="http://schemas.microsoft.com/office/drawing/2014/main" id="{70036FC5-7845-BC78-B6EE-2480B1723753}"/>
                  </a:ext>
                </a:extLst>
              </p:cNvPr>
              <p:cNvSpPr txBox="1"/>
              <p:nvPr userDrawn="1"/>
            </p:nvSpPr>
            <p:spPr>
              <a:xfrm rot="21138045">
                <a:off x="10123147" y="353225"/>
                <a:ext cx="2939949" cy="369332"/>
              </a:xfrm>
              <a:prstGeom prst="rect">
                <a:avLst/>
              </a:prstGeom>
              <a:noFill/>
            </p:spPr>
            <p:txBody>
              <a:bodyPr wrap="square" rtlCol="0">
                <a:spAutoFit/>
              </a:bodyPr>
              <a:lstStyle/>
              <a:p>
                <a:pPr algn="l"/>
                <a:r>
                  <a:rPr lang="fi-FI" sz="1800" dirty="0">
                    <a:solidFill>
                      <a:schemeClr val="accent6"/>
                    </a:solidFill>
                    <a:latin typeface="Bebas Kai" panose="04050603020B02020204" pitchFamily="82" charset="0"/>
                  </a:rPr>
                  <a:t>Tilaa Valonian uutiskirje!</a:t>
                </a:r>
              </a:p>
            </p:txBody>
          </p:sp>
          <p:sp>
            <p:nvSpPr>
              <p:cNvPr id="10" name="Tekstiruutu 9">
                <a:extLst>
                  <a:ext uri="{FF2B5EF4-FFF2-40B4-BE49-F238E27FC236}">
                    <a16:creationId xmlns:a16="http://schemas.microsoft.com/office/drawing/2014/main" id="{A81E46F4-C93E-F5DB-4442-2AD4FCA85622}"/>
                  </a:ext>
                </a:extLst>
              </p:cNvPr>
              <p:cNvSpPr txBox="1"/>
              <p:nvPr userDrawn="1"/>
            </p:nvSpPr>
            <p:spPr>
              <a:xfrm>
                <a:off x="9562506" y="1974201"/>
                <a:ext cx="2663289" cy="400110"/>
              </a:xfrm>
              <a:prstGeom prst="rect">
                <a:avLst/>
              </a:prstGeom>
              <a:noFill/>
            </p:spPr>
            <p:txBody>
              <a:bodyPr wrap="square" rtlCol="0">
                <a:spAutoFit/>
              </a:bodyPr>
              <a:lstStyle/>
              <a:p>
                <a:pPr algn="ctr"/>
                <a:r>
                  <a:rPr lang="fi-FI" sz="2000" dirty="0">
                    <a:solidFill>
                      <a:schemeClr val="tx1"/>
                    </a:solidFill>
                    <a:latin typeface="Bebas Kai" panose="04050603020B02020204" pitchFamily="82" charset="0"/>
                  </a:rPr>
                  <a:t>Valonia.fi/uutiskirje</a:t>
                </a:r>
              </a:p>
            </p:txBody>
          </p:sp>
        </p:grpSp>
        <p:cxnSp>
          <p:nvCxnSpPr>
            <p:cNvPr id="11" name="Suora nuoliyhdysviiva 11">
              <a:extLst>
                <a:ext uri="{FF2B5EF4-FFF2-40B4-BE49-F238E27FC236}">
                  <a16:creationId xmlns:a16="http://schemas.microsoft.com/office/drawing/2014/main" id="{5AD87BDF-92F3-F573-B718-8C2F78DA1ED0}"/>
                </a:ext>
                <a:ext uri="{C183D7F6-B498-43B3-948B-1728B52AA6E4}">
                  <adec:decorative xmlns:adec="http://schemas.microsoft.com/office/drawing/2017/decorative" val="1"/>
                </a:ext>
              </a:extLst>
            </p:cNvPr>
            <p:cNvCxnSpPr>
              <a:cxnSpLocks/>
            </p:cNvCxnSpPr>
            <p:nvPr userDrawn="1"/>
          </p:nvCxnSpPr>
          <p:spPr>
            <a:xfrm rot="10800000" flipH="1" flipV="1">
              <a:off x="7457446" y="692014"/>
              <a:ext cx="221759" cy="625635"/>
            </a:xfrm>
            <a:prstGeom prst="curvedConnector4">
              <a:avLst>
                <a:gd name="adj1" fmla="val -115385"/>
                <a:gd name="adj2" fmla="val 111601"/>
              </a:avLst>
            </a:prstGeom>
            <a:ln w="19050">
              <a:solidFill>
                <a:schemeClr val="accent6"/>
              </a:solidFill>
              <a:headEnd w="med" len="lg"/>
              <a:tailEnd type="stealth" w="lg" len="lg"/>
            </a:ln>
          </p:spPr>
          <p:style>
            <a:lnRef idx="1">
              <a:schemeClr val="accent1"/>
            </a:lnRef>
            <a:fillRef idx="0">
              <a:schemeClr val="accent1"/>
            </a:fillRef>
            <a:effectRef idx="0">
              <a:schemeClr val="accent1"/>
            </a:effectRef>
            <a:fontRef idx="minor">
              <a:schemeClr val="tx1"/>
            </a:fontRef>
          </p:style>
        </p:cxnSp>
      </p:grpSp>
      <p:sp>
        <p:nvSpPr>
          <p:cNvPr id="42" name="Kuvan paikkamerkki 37" descr="Ympyrän mallinen kuvapaikka esityksen pitäjän kasvokuvalle">
            <a:extLst>
              <a:ext uri="{FF2B5EF4-FFF2-40B4-BE49-F238E27FC236}">
                <a16:creationId xmlns:a16="http://schemas.microsoft.com/office/drawing/2014/main" id="{CCC292C4-061D-E0EC-508B-C8F127A58BD7}"/>
              </a:ext>
            </a:extLst>
          </p:cNvPr>
          <p:cNvSpPr>
            <a:spLocks noGrp="1"/>
          </p:cNvSpPr>
          <p:nvPr userDrawn="1">
            <p:ph type="pic" sz="quarter" idx="21"/>
          </p:nvPr>
        </p:nvSpPr>
        <p:spPr>
          <a:xfrm>
            <a:off x="609586" y="4668750"/>
            <a:ext cx="1619264" cy="1619264"/>
          </a:xfrm>
          <a:prstGeom prst="ellipse">
            <a:avLst/>
          </a:prstGeom>
        </p:spPr>
        <p:txBody>
          <a:bodyPr/>
          <a:lstStyle/>
          <a:p>
            <a:endParaRPr lang="fi-FI" dirty="0"/>
          </a:p>
        </p:txBody>
      </p:sp>
      <p:sp>
        <p:nvSpPr>
          <p:cNvPr id="43" name="Kuvan paikkamerkki 37" descr="Ympyrän mallinen kuvapaikka esityksen pitäjän kasvokuvalle">
            <a:extLst>
              <a:ext uri="{FF2B5EF4-FFF2-40B4-BE49-F238E27FC236}">
                <a16:creationId xmlns:a16="http://schemas.microsoft.com/office/drawing/2014/main" id="{AB1A20CD-EF33-FC9B-3A50-91C07D6A3090}"/>
              </a:ext>
            </a:extLst>
          </p:cNvPr>
          <p:cNvSpPr>
            <a:spLocks noGrp="1"/>
          </p:cNvSpPr>
          <p:nvPr userDrawn="1">
            <p:ph type="pic" sz="quarter" idx="22"/>
          </p:nvPr>
        </p:nvSpPr>
        <p:spPr>
          <a:xfrm>
            <a:off x="609586" y="2911112"/>
            <a:ext cx="1619264" cy="1619264"/>
          </a:xfrm>
          <a:prstGeom prst="ellipse">
            <a:avLst/>
          </a:prstGeom>
        </p:spPr>
        <p:txBody>
          <a:bodyPr/>
          <a:lstStyle/>
          <a:p>
            <a:endParaRPr lang="fi-FI" dirty="0"/>
          </a:p>
        </p:txBody>
      </p:sp>
      <p:sp>
        <p:nvSpPr>
          <p:cNvPr id="16" name="Tekstin paikkamerkki 15" descr="Esityksen pitäjän nimi ja yhteystiedot">
            <a:extLst>
              <a:ext uri="{FF2B5EF4-FFF2-40B4-BE49-F238E27FC236}">
                <a16:creationId xmlns:a16="http://schemas.microsoft.com/office/drawing/2014/main" id="{37AE4490-932C-0D77-66B1-DEA60CEA5A08}"/>
              </a:ext>
            </a:extLst>
          </p:cNvPr>
          <p:cNvSpPr>
            <a:spLocks noGrp="1"/>
          </p:cNvSpPr>
          <p:nvPr userDrawn="1">
            <p:ph type="body" sz="quarter" idx="23"/>
          </p:nvPr>
        </p:nvSpPr>
        <p:spPr>
          <a:xfrm>
            <a:off x="2428875" y="4910138"/>
            <a:ext cx="4824413" cy="1358900"/>
          </a:xfrm>
        </p:spPr>
        <p:txBody>
          <a:bodyPr anchor="ctr" anchorCtr="0">
            <a:normAutofit/>
          </a:bodyPr>
          <a:lstStyle>
            <a:lvl1pPr marL="0" indent="0">
              <a:buNone/>
              <a:defRPr sz="2400"/>
            </a:lvl1pPr>
          </a:lstStyle>
          <a:p>
            <a:pPr lvl="0"/>
            <a:r>
              <a:rPr lang="fi-FI" dirty="0"/>
              <a:t>Muokkaa tekstin perustyylejä napsauttamalla</a:t>
            </a:r>
          </a:p>
        </p:txBody>
      </p:sp>
      <p:pic>
        <p:nvPicPr>
          <p:cNvPr id="5" name="Kuva 4" descr="Kuva, joka sisältää kohteen teksti, Fontti, Grafiikka, graafinen suunnittelu&#10;&#10;Kuvaus luotu automaattisesti">
            <a:extLst>
              <a:ext uri="{FF2B5EF4-FFF2-40B4-BE49-F238E27FC236}">
                <a16:creationId xmlns:a16="http://schemas.microsoft.com/office/drawing/2014/main" id="{E09288BD-CC0F-E1FA-F112-254CEDC2745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82809" y="2902818"/>
            <a:ext cx="1872096" cy="1580390"/>
          </a:xfrm>
          <a:prstGeom prst="rect">
            <a:avLst/>
          </a:prstGeom>
        </p:spPr>
      </p:pic>
      <p:grpSp>
        <p:nvGrpSpPr>
          <p:cNvPr id="24" name="Ryhmä 23">
            <a:extLst>
              <a:ext uri="{FF2B5EF4-FFF2-40B4-BE49-F238E27FC236}">
                <a16:creationId xmlns:a16="http://schemas.microsoft.com/office/drawing/2014/main" id="{F2515EAB-1BB5-5CE4-CC5F-F238313DE655}"/>
              </a:ext>
            </a:extLst>
          </p:cNvPr>
          <p:cNvGrpSpPr/>
          <p:nvPr userDrawn="1"/>
        </p:nvGrpSpPr>
        <p:grpSpPr>
          <a:xfrm>
            <a:off x="423133" y="6138056"/>
            <a:ext cx="3325780" cy="568746"/>
            <a:chOff x="7591393" y="703247"/>
            <a:chExt cx="3325780" cy="568746"/>
          </a:xfrm>
        </p:grpSpPr>
        <p:sp>
          <p:nvSpPr>
            <p:cNvPr id="28" name="Tekstiruutu 27">
              <a:extLst>
                <a:ext uri="{FF2B5EF4-FFF2-40B4-BE49-F238E27FC236}">
                  <a16:creationId xmlns:a16="http://schemas.microsoft.com/office/drawing/2014/main" id="{5A34DF37-C939-2F1F-61EC-12111427E102}"/>
                </a:ext>
              </a:extLst>
            </p:cNvPr>
            <p:cNvSpPr txBox="1"/>
            <p:nvPr userDrawn="1"/>
          </p:nvSpPr>
          <p:spPr>
            <a:xfrm>
              <a:off x="9204308" y="703247"/>
              <a:ext cx="1712865" cy="568745"/>
            </a:xfrm>
            <a:prstGeom prst="rect">
              <a:avLst/>
            </a:prstGeom>
            <a:noFill/>
          </p:spPr>
          <p:txBody>
            <a:bodyPr wrap="square">
              <a:spAutoFit/>
            </a:bodyPr>
            <a:lstStyle/>
            <a:p>
              <a:pPr algn="l">
                <a:lnSpc>
                  <a:spcPct val="200000"/>
                </a:lnSpc>
              </a:pPr>
              <a:r>
                <a:rPr lang="fi-FI" sz="1800" spc="-150" dirty="0">
                  <a:latin typeface="+mn-lt"/>
                </a:rPr>
                <a:t>@vesitiimi_valonia</a:t>
              </a:r>
            </a:p>
          </p:txBody>
        </p:sp>
        <p:pic>
          <p:nvPicPr>
            <p:cNvPr id="22" name="Kuva 21" descr="Instagram-ikoni">
              <a:extLst>
                <a:ext uri="{FF2B5EF4-FFF2-40B4-BE49-F238E27FC236}">
                  <a16:creationId xmlns:a16="http://schemas.microsoft.com/office/drawing/2014/main" id="{71A303FB-F85B-5B89-FF8A-1617644F104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7591393" y="936899"/>
              <a:ext cx="318321" cy="318321"/>
            </a:xfrm>
            <a:prstGeom prst="rect">
              <a:avLst/>
            </a:prstGeom>
          </p:spPr>
        </p:pic>
        <p:sp>
          <p:nvSpPr>
            <p:cNvPr id="15" name="Tekstiruutu 14">
              <a:extLst>
                <a:ext uri="{FF2B5EF4-FFF2-40B4-BE49-F238E27FC236}">
                  <a16:creationId xmlns:a16="http://schemas.microsoft.com/office/drawing/2014/main" id="{2C3B9C13-6626-5ED6-036E-9784144715BD}"/>
                </a:ext>
              </a:extLst>
            </p:cNvPr>
            <p:cNvSpPr txBox="1"/>
            <p:nvPr userDrawn="1"/>
          </p:nvSpPr>
          <p:spPr>
            <a:xfrm>
              <a:off x="7914568" y="703248"/>
              <a:ext cx="1690361" cy="568745"/>
            </a:xfrm>
            <a:prstGeom prst="rect">
              <a:avLst/>
            </a:prstGeom>
            <a:noFill/>
          </p:spPr>
          <p:txBody>
            <a:bodyPr wrap="square">
              <a:spAutoFit/>
            </a:bodyPr>
            <a:lstStyle/>
            <a:p>
              <a:pPr algn="l">
                <a:lnSpc>
                  <a:spcPct val="200000"/>
                </a:lnSpc>
              </a:pPr>
              <a:r>
                <a:rPr lang="fi-FI" sz="1800" spc="-150" dirty="0">
                  <a:latin typeface="+mn-lt"/>
                </a:rPr>
                <a:t>@valoniakeskus</a:t>
              </a:r>
            </a:p>
          </p:txBody>
        </p:sp>
      </p:grpSp>
      <p:grpSp>
        <p:nvGrpSpPr>
          <p:cNvPr id="25" name="Ryhmä 24">
            <a:extLst>
              <a:ext uri="{FF2B5EF4-FFF2-40B4-BE49-F238E27FC236}">
                <a16:creationId xmlns:a16="http://schemas.microsoft.com/office/drawing/2014/main" id="{C6F212F8-E663-7880-CA81-96718212C063}"/>
              </a:ext>
            </a:extLst>
          </p:cNvPr>
          <p:cNvGrpSpPr/>
          <p:nvPr userDrawn="1"/>
        </p:nvGrpSpPr>
        <p:grpSpPr>
          <a:xfrm>
            <a:off x="3655550" y="6121376"/>
            <a:ext cx="2371391" cy="568745"/>
            <a:chOff x="7528576" y="1369705"/>
            <a:chExt cx="2371391" cy="568745"/>
          </a:xfrm>
        </p:grpSpPr>
        <p:pic>
          <p:nvPicPr>
            <p:cNvPr id="21" name="Kuva 20" descr="Facebook-ikoni">
              <a:extLst>
                <a:ext uri="{FF2B5EF4-FFF2-40B4-BE49-F238E27FC236}">
                  <a16:creationId xmlns:a16="http://schemas.microsoft.com/office/drawing/2014/main" id="{FE5C9D53-44BF-0116-2366-EAB416BC25B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7528576" y="1594976"/>
              <a:ext cx="318321" cy="318321"/>
            </a:xfrm>
            <a:prstGeom prst="rect">
              <a:avLst/>
            </a:prstGeom>
          </p:spPr>
        </p:pic>
        <p:sp>
          <p:nvSpPr>
            <p:cNvPr id="17" name="Tekstiruutu 16">
              <a:extLst>
                <a:ext uri="{FF2B5EF4-FFF2-40B4-BE49-F238E27FC236}">
                  <a16:creationId xmlns:a16="http://schemas.microsoft.com/office/drawing/2014/main" id="{7F6B5331-1577-4442-7456-69B95F715656}"/>
                </a:ext>
              </a:extLst>
            </p:cNvPr>
            <p:cNvSpPr txBox="1"/>
            <p:nvPr userDrawn="1"/>
          </p:nvSpPr>
          <p:spPr>
            <a:xfrm>
              <a:off x="7813606" y="1369705"/>
              <a:ext cx="2086361" cy="568745"/>
            </a:xfrm>
            <a:prstGeom prst="rect">
              <a:avLst/>
            </a:prstGeom>
            <a:noFill/>
          </p:spPr>
          <p:txBody>
            <a:bodyPr wrap="square">
              <a:spAutoFit/>
            </a:bodyPr>
            <a:lstStyle/>
            <a:p>
              <a:pPr algn="l">
                <a:lnSpc>
                  <a:spcPct val="200000"/>
                </a:lnSpc>
              </a:pPr>
              <a:r>
                <a:rPr lang="fi-FI" sz="1800" spc="-150" dirty="0">
                  <a:latin typeface="+mn-lt"/>
                </a:rPr>
                <a:t>@valonia.fi</a:t>
              </a:r>
            </a:p>
          </p:txBody>
        </p:sp>
      </p:grpSp>
      <p:grpSp>
        <p:nvGrpSpPr>
          <p:cNvPr id="29" name="Ryhmä 28">
            <a:extLst>
              <a:ext uri="{FF2B5EF4-FFF2-40B4-BE49-F238E27FC236}">
                <a16:creationId xmlns:a16="http://schemas.microsoft.com/office/drawing/2014/main" id="{A33F2D80-542A-4B8D-170F-2C266800D29B}"/>
              </a:ext>
            </a:extLst>
          </p:cNvPr>
          <p:cNvGrpSpPr/>
          <p:nvPr userDrawn="1"/>
        </p:nvGrpSpPr>
        <p:grpSpPr>
          <a:xfrm>
            <a:off x="5032099" y="6153705"/>
            <a:ext cx="2414390" cy="568745"/>
            <a:chOff x="7539705" y="1935119"/>
            <a:chExt cx="2414390" cy="568745"/>
          </a:xfrm>
        </p:grpSpPr>
        <p:pic>
          <p:nvPicPr>
            <p:cNvPr id="23" name="Kuva 22" descr="Twitter-ikoni&#10;">
              <a:extLst>
                <a:ext uri="{FF2B5EF4-FFF2-40B4-BE49-F238E27FC236}">
                  <a16:creationId xmlns:a16="http://schemas.microsoft.com/office/drawing/2014/main" id="{07C9D4B6-89E6-68BC-F4B7-49F0AC8988C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7539705" y="2133899"/>
              <a:ext cx="318322" cy="318322"/>
            </a:xfrm>
            <a:prstGeom prst="rect">
              <a:avLst/>
            </a:prstGeom>
          </p:spPr>
        </p:pic>
        <p:sp>
          <p:nvSpPr>
            <p:cNvPr id="18" name="Tekstiruutu 17">
              <a:extLst>
                <a:ext uri="{FF2B5EF4-FFF2-40B4-BE49-F238E27FC236}">
                  <a16:creationId xmlns:a16="http://schemas.microsoft.com/office/drawing/2014/main" id="{EB1E6CAA-A9FD-2104-5894-BF5ED1CE0476}"/>
                </a:ext>
              </a:extLst>
            </p:cNvPr>
            <p:cNvSpPr txBox="1"/>
            <p:nvPr userDrawn="1"/>
          </p:nvSpPr>
          <p:spPr>
            <a:xfrm>
              <a:off x="7867734" y="1935119"/>
              <a:ext cx="2086361" cy="568745"/>
            </a:xfrm>
            <a:prstGeom prst="rect">
              <a:avLst/>
            </a:prstGeom>
            <a:noFill/>
          </p:spPr>
          <p:txBody>
            <a:bodyPr wrap="square">
              <a:spAutoFit/>
            </a:bodyPr>
            <a:lstStyle/>
            <a:p>
              <a:pPr algn="l">
                <a:lnSpc>
                  <a:spcPct val="200000"/>
                </a:lnSpc>
              </a:pPr>
              <a:r>
                <a:rPr lang="fi-FI" sz="1800" spc="-150" dirty="0">
                  <a:latin typeface="+mn-lt"/>
                </a:rPr>
                <a:t>@valonia_keskus</a:t>
              </a:r>
            </a:p>
          </p:txBody>
        </p:sp>
      </p:grpSp>
      <p:sp>
        <p:nvSpPr>
          <p:cNvPr id="19" name="Tekstiruutu 18">
            <a:extLst>
              <a:ext uri="{FF2B5EF4-FFF2-40B4-BE49-F238E27FC236}">
                <a16:creationId xmlns:a16="http://schemas.microsoft.com/office/drawing/2014/main" id="{E1F42482-AD2E-B096-D36E-2FB745E099EE}"/>
              </a:ext>
            </a:extLst>
          </p:cNvPr>
          <p:cNvSpPr txBox="1"/>
          <p:nvPr userDrawn="1"/>
        </p:nvSpPr>
        <p:spPr>
          <a:xfrm rot="21116121">
            <a:off x="7880650" y="4725990"/>
            <a:ext cx="4299569" cy="400110"/>
          </a:xfrm>
          <a:prstGeom prst="rect">
            <a:avLst/>
          </a:prstGeom>
          <a:noFill/>
        </p:spPr>
        <p:txBody>
          <a:bodyPr wrap="square" rtlCol="0">
            <a:spAutoFit/>
          </a:bodyPr>
          <a:lstStyle/>
          <a:p>
            <a:pPr algn="ctr"/>
            <a:r>
              <a:rPr lang="fi-FI" sz="2000" dirty="0">
                <a:solidFill>
                  <a:srgbClr val="6FB8C9"/>
                </a:solidFill>
                <a:latin typeface="Bebas Kai" panose="04050603020B02020204" pitchFamily="82" charset="0"/>
              </a:rPr>
              <a:t>Valonia.fi/</a:t>
            </a:r>
            <a:r>
              <a:rPr lang="fi-FI" sz="2000" dirty="0" err="1">
                <a:solidFill>
                  <a:srgbClr val="6FB8C9"/>
                </a:solidFill>
                <a:latin typeface="Bebas Kai" panose="04050603020B02020204" pitchFamily="82" charset="0"/>
              </a:rPr>
              <a:t>vesistokunnostusverkosto</a:t>
            </a:r>
            <a:endParaRPr lang="fi-FI" sz="2000" dirty="0">
              <a:solidFill>
                <a:srgbClr val="6FB8C9"/>
              </a:solidFill>
              <a:latin typeface="Bebas Kai" panose="04050603020B02020204" pitchFamily="82" charset="0"/>
            </a:endParaRPr>
          </a:p>
        </p:txBody>
      </p:sp>
      <p:sp>
        <p:nvSpPr>
          <p:cNvPr id="20" name="Tekstiruutu 19">
            <a:extLst>
              <a:ext uri="{FF2B5EF4-FFF2-40B4-BE49-F238E27FC236}">
                <a16:creationId xmlns:a16="http://schemas.microsoft.com/office/drawing/2014/main" id="{1EAB4C40-D44C-47CF-BCB2-F14A7388BABD}"/>
              </a:ext>
            </a:extLst>
          </p:cNvPr>
          <p:cNvSpPr txBox="1"/>
          <p:nvPr userDrawn="1"/>
        </p:nvSpPr>
        <p:spPr>
          <a:xfrm rot="21140051">
            <a:off x="8383431" y="5208885"/>
            <a:ext cx="2939949" cy="646331"/>
          </a:xfrm>
          <a:prstGeom prst="rect">
            <a:avLst/>
          </a:prstGeom>
          <a:noFill/>
        </p:spPr>
        <p:txBody>
          <a:bodyPr wrap="square" rtlCol="0">
            <a:spAutoFit/>
          </a:bodyPr>
          <a:lstStyle/>
          <a:p>
            <a:pPr algn="l"/>
            <a:r>
              <a:rPr lang="fi-FI" sz="1800" dirty="0">
                <a:solidFill>
                  <a:srgbClr val="206B7C"/>
                </a:solidFill>
                <a:latin typeface="Bebas Kai" panose="04050603020B02020204" pitchFamily="82" charset="0"/>
              </a:rPr>
              <a:t>Lue lisää, Tilaa Uutiskirje </a:t>
            </a:r>
          </a:p>
          <a:p>
            <a:pPr algn="l"/>
            <a:r>
              <a:rPr lang="fi-FI" sz="1800" dirty="0">
                <a:solidFill>
                  <a:srgbClr val="206B7C"/>
                </a:solidFill>
                <a:latin typeface="Bebas Kai" panose="04050603020B02020204" pitchFamily="82" charset="0"/>
              </a:rPr>
              <a:t>&amp; liity postituslistalle!</a:t>
            </a:r>
          </a:p>
        </p:txBody>
      </p:sp>
      <p:pic>
        <p:nvPicPr>
          <p:cNvPr id="26" name="Kuva 25" descr="Facebook-ikoni">
            <a:extLst>
              <a:ext uri="{FF2B5EF4-FFF2-40B4-BE49-F238E27FC236}">
                <a16:creationId xmlns:a16="http://schemas.microsoft.com/office/drawing/2014/main" id="{E24E5EF7-4D61-55FC-4D9D-E5C69ED7B2A5}"/>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035138" y="6354439"/>
            <a:ext cx="318321" cy="318321"/>
          </a:xfrm>
          <a:prstGeom prst="rect">
            <a:avLst/>
          </a:prstGeom>
        </p:spPr>
      </p:pic>
      <p:sp>
        <p:nvSpPr>
          <p:cNvPr id="27" name="Tekstiruutu 26">
            <a:extLst>
              <a:ext uri="{FF2B5EF4-FFF2-40B4-BE49-F238E27FC236}">
                <a16:creationId xmlns:a16="http://schemas.microsoft.com/office/drawing/2014/main" id="{791EFDE6-B433-DA38-3BE9-E5A8BFB0E8D8}"/>
              </a:ext>
            </a:extLst>
          </p:cNvPr>
          <p:cNvSpPr txBox="1"/>
          <p:nvPr userDrawn="1"/>
        </p:nvSpPr>
        <p:spPr>
          <a:xfrm>
            <a:off x="8353459" y="6138056"/>
            <a:ext cx="4293950" cy="568745"/>
          </a:xfrm>
          <a:prstGeom prst="rect">
            <a:avLst/>
          </a:prstGeom>
          <a:noFill/>
        </p:spPr>
        <p:txBody>
          <a:bodyPr wrap="square">
            <a:spAutoFit/>
          </a:bodyPr>
          <a:lstStyle/>
          <a:p>
            <a:pPr algn="l">
              <a:lnSpc>
                <a:spcPct val="200000"/>
              </a:lnSpc>
            </a:pPr>
            <a:r>
              <a:rPr lang="fi-FI" sz="1800" spc="-150" dirty="0">
                <a:solidFill>
                  <a:srgbClr val="206B7C"/>
                </a:solidFill>
                <a:latin typeface="+mn-lt"/>
              </a:rPr>
              <a:t>Varsinais-Suomen vesistökunnostajat -ryhmä</a:t>
            </a:r>
          </a:p>
        </p:txBody>
      </p:sp>
      <p:pic>
        <p:nvPicPr>
          <p:cNvPr id="34" name="Kuva 33" descr="Kuva, joka sisältää kohteen kuvio, neliö, ommel, sanaristikko&#10;&#10;Kuvaus luotu automaattisesti">
            <a:extLst>
              <a:ext uri="{FF2B5EF4-FFF2-40B4-BE49-F238E27FC236}">
                <a16:creationId xmlns:a16="http://schemas.microsoft.com/office/drawing/2014/main" id="{8BDEE3DB-E977-3D38-DA88-A2DC71292C4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892413" y="5114022"/>
            <a:ext cx="909442" cy="909442"/>
          </a:xfrm>
          <a:prstGeom prst="rect">
            <a:avLst/>
          </a:prstGeom>
        </p:spPr>
      </p:pic>
      <p:cxnSp>
        <p:nvCxnSpPr>
          <p:cNvPr id="44" name="Suora nuoliyhdysviiva 11">
            <a:extLst>
              <a:ext uri="{FF2B5EF4-FFF2-40B4-BE49-F238E27FC236}">
                <a16:creationId xmlns:a16="http://schemas.microsoft.com/office/drawing/2014/main" id="{6BC41083-188B-3E44-10A8-220A6C64304A}"/>
              </a:ext>
              <a:ext uri="{C183D7F6-B498-43B3-948B-1728B52AA6E4}">
                <adec:decorative xmlns:adec="http://schemas.microsoft.com/office/drawing/2017/decorative" val="1"/>
              </a:ext>
            </a:extLst>
          </p:cNvPr>
          <p:cNvCxnSpPr>
            <a:cxnSpLocks/>
          </p:cNvCxnSpPr>
          <p:nvPr userDrawn="1"/>
        </p:nvCxnSpPr>
        <p:spPr>
          <a:xfrm flipV="1">
            <a:off x="10455099" y="5433434"/>
            <a:ext cx="392110" cy="199475"/>
          </a:xfrm>
          <a:prstGeom prst="curvedConnector3">
            <a:avLst>
              <a:gd name="adj1" fmla="val 50000"/>
            </a:avLst>
          </a:prstGeom>
          <a:ln w="19050">
            <a:solidFill>
              <a:srgbClr val="206B7C"/>
            </a:solidFill>
            <a:headEnd w="med"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968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ilman kuvaa + valkoinen logoalue">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descr="Otsikkopaikka">
            <a:extLst>
              <a:ext uri="{FF2B5EF4-FFF2-40B4-BE49-F238E27FC236}">
                <a16:creationId xmlns:a16="http://schemas.microsoft.com/office/drawing/2014/main" id="{3BA69F95-283F-D8F1-8CAB-D440D8462CC4}"/>
              </a:ext>
            </a:extLst>
          </p:cNvPr>
          <p:cNvSpPr>
            <a:spLocks noGrp="1"/>
          </p:cNvSpPr>
          <p:nvPr>
            <p:ph type="title"/>
          </p:nvPr>
        </p:nvSpPr>
        <p:spPr>
          <a:xfrm>
            <a:off x="1762125" y="2695390"/>
            <a:ext cx="8667750" cy="1325563"/>
          </a:xfrm>
        </p:spPr>
        <p:txBody>
          <a:bodyPr anchor="b" anchorCtr="0">
            <a:normAutofit/>
          </a:bodyPr>
          <a:lstStyle>
            <a:lvl1pPr>
              <a:defRPr sz="5400">
                <a:solidFill>
                  <a:schemeClr val="accent6"/>
                </a:solidFill>
              </a:defRPr>
            </a:lvl1pPr>
          </a:lstStyle>
          <a:p>
            <a:r>
              <a:rPr lang="fi-FI"/>
              <a:t>Muokkaa ots. perustyyl. napsautt.</a:t>
            </a:r>
            <a:endParaRPr lang="fi-FI" dirty="0"/>
          </a:p>
        </p:txBody>
      </p:sp>
      <p:sp>
        <p:nvSpPr>
          <p:cNvPr id="4" name="Tekstin paikkamerkki 3" descr="Alaotsikkopaikka">
            <a:extLst>
              <a:ext uri="{FF2B5EF4-FFF2-40B4-BE49-F238E27FC236}">
                <a16:creationId xmlns:a16="http://schemas.microsoft.com/office/drawing/2014/main" id="{DFCA20BF-AE4E-FA79-0988-69CBFA399BC3}"/>
              </a:ext>
            </a:extLst>
          </p:cNvPr>
          <p:cNvSpPr>
            <a:spLocks noGrp="1"/>
          </p:cNvSpPr>
          <p:nvPr>
            <p:ph type="body" sz="quarter" idx="10"/>
          </p:nvPr>
        </p:nvSpPr>
        <p:spPr>
          <a:xfrm>
            <a:off x="1057275" y="4287555"/>
            <a:ext cx="10086976" cy="914400"/>
          </a:xfrm>
          <a:prstGeom prst="rect">
            <a:avLst/>
          </a:prstGeom>
        </p:spPr>
        <p:txBody>
          <a:bodyPr/>
          <a:lstStyle>
            <a:lvl1pPr marL="0" indent="0" algn="ctr">
              <a:buNone/>
              <a:defRPr>
                <a:solidFill>
                  <a:schemeClr val="accent6"/>
                </a:solidFill>
              </a:defRPr>
            </a:lvl1pPr>
          </a:lstStyle>
          <a:p>
            <a:pPr lvl="0"/>
            <a:r>
              <a:rPr lang="fi-FI"/>
              <a:t>Muokkaa tekstin perustyylejä napsauttamalla</a:t>
            </a:r>
          </a:p>
        </p:txBody>
      </p:sp>
      <p:pic>
        <p:nvPicPr>
          <p:cNvPr id="5" name="Kuva 4">
            <a:extLst>
              <a:ext uri="{FF2B5EF4-FFF2-40B4-BE49-F238E27FC236}">
                <a16:creationId xmlns:a16="http://schemas.microsoft.com/office/drawing/2014/main" id="{638BEEA5-02D5-9060-7F5C-ED65500E4F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333616">
            <a:off x="8962023" y="-50101"/>
            <a:ext cx="3730166" cy="4211903"/>
          </a:xfrm>
          <a:prstGeom prst="rect">
            <a:avLst/>
          </a:prstGeom>
        </p:spPr>
      </p:pic>
      <p:pic>
        <p:nvPicPr>
          <p:cNvPr id="12" name="Kuva 11">
            <a:extLst>
              <a:ext uri="{FF2B5EF4-FFF2-40B4-BE49-F238E27FC236}">
                <a16:creationId xmlns:a16="http://schemas.microsoft.com/office/drawing/2014/main" id="{0228893F-CA0C-6EF5-423E-DD93DC82CA2E}"/>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7568" y="-58001"/>
            <a:ext cx="5424984" cy="3034613"/>
          </a:xfrm>
          <a:prstGeom prst="rect">
            <a:avLst/>
          </a:prstGeom>
        </p:spPr>
      </p:pic>
      <p:sp>
        <p:nvSpPr>
          <p:cNvPr id="7" name="Suorakulmio 6">
            <a:extLst>
              <a:ext uri="{FF2B5EF4-FFF2-40B4-BE49-F238E27FC236}">
                <a16:creationId xmlns:a16="http://schemas.microsoft.com/office/drawing/2014/main" id="{7BDBBBEE-04DB-B77D-14A4-3A6B33DFD664}"/>
              </a:ext>
            </a:extLst>
          </p:cNvPr>
          <p:cNvSpPr/>
          <p:nvPr userDrawn="1"/>
        </p:nvSpPr>
        <p:spPr>
          <a:xfrm>
            <a:off x="0" y="5397729"/>
            <a:ext cx="12192000" cy="146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Kuvan paikkamerkki 6">
            <a:extLst>
              <a:ext uri="{FF2B5EF4-FFF2-40B4-BE49-F238E27FC236}">
                <a16:creationId xmlns:a16="http://schemas.microsoft.com/office/drawing/2014/main" id="{2E187AA4-BB0F-6CD0-85EB-2AAC4207AE54}"/>
              </a:ext>
            </a:extLst>
          </p:cNvPr>
          <p:cNvSpPr>
            <a:spLocks noGrp="1"/>
          </p:cNvSpPr>
          <p:nvPr>
            <p:ph type="pic" sz="quarter" idx="12" hasCustomPrompt="1"/>
          </p:nvPr>
        </p:nvSpPr>
        <p:spPr>
          <a:xfrm>
            <a:off x="4324350" y="5569106"/>
            <a:ext cx="3543300" cy="995362"/>
          </a:xfrm>
          <a:prstGeom prst="rect">
            <a:avLst/>
          </a:prstGeom>
        </p:spPr>
        <p:txBody>
          <a:bodyPr/>
          <a:lstStyle>
            <a:lvl1pPr>
              <a:defRPr/>
            </a:lvl1pPr>
          </a:lstStyle>
          <a:p>
            <a:r>
              <a:rPr lang="fi-FI" dirty="0"/>
              <a:t>Valonian logo</a:t>
            </a:r>
          </a:p>
        </p:txBody>
      </p:sp>
    </p:spTree>
    <p:extLst>
      <p:ext uri="{BB962C8B-B14F-4D97-AF65-F5344CB8AC3E}">
        <p14:creationId xmlns:p14="http://schemas.microsoft.com/office/powerpoint/2010/main" val="1089269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Valonian logo">
    <p:spTree>
      <p:nvGrpSpPr>
        <p:cNvPr id="1" name=""/>
        <p:cNvGrpSpPr/>
        <p:nvPr/>
      </p:nvGrpSpPr>
      <p:grpSpPr>
        <a:xfrm>
          <a:off x="0" y="0"/>
          <a:ext cx="0" cy="0"/>
          <a:chOff x="0" y="0"/>
          <a:chExt cx="0" cy="0"/>
        </a:xfrm>
      </p:grpSpPr>
      <p:sp>
        <p:nvSpPr>
          <p:cNvPr id="9" name="Kuvan paikkamerkki 8" descr="Koko dian levyinen, pyöreäreunainen matala kuvapaikka">
            <a:extLst>
              <a:ext uri="{FF2B5EF4-FFF2-40B4-BE49-F238E27FC236}">
                <a16:creationId xmlns:a16="http://schemas.microsoft.com/office/drawing/2014/main" id="{8A5EEB69-68A1-A5D5-347B-E2BFB0F39D99}"/>
              </a:ext>
            </a:extLst>
          </p:cNvPr>
          <p:cNvSpPr>
            <a:spLocks noGrp="1"/>
          </p:cNvSpPr>
          <p:nvPr>
            <p:ph type="pic" sz="quarter" idx="11"/>
          </p:nvPr>
        </p:nvSpPr>
        <p:spPr>
          <a:xfrm>
            <a:off x="0" y="1"/>
            <a:ext cx="12192000" cy="3429001"/>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1701800 w 12192000"/>
              <a:gd name="connsiteY3" fmla="*/ 3429000 h 3429000"/>
              <a:gd name="connsiteX4" fmla="*/ 0 w 12192000"/>
              <a:gd name="connsiteY4" fmla="*/ 3429000 h 3429000"/>
              <a:gd name="connsiteX5" fmla="*/ 0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1460500 w 12192000"/>
              <a:gd name="connsiteY3" fmla="*/ 2908300 h 3429000"/>
              <a:gd name="connsiteX4" fmla="*/ 0 w 12192000"/>
              <a:gd name="connsiteY4" fmla="*/ 3429000 h 3429000"/>
              <a:gd name="connsiteX5" fmla="*/ 0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2438400 w 12192000"/>
              <a:gd name="connsiteY3" fmla="*/ 3238500 h 3429000"/>
              <a:gd name="connsiteX4" fmla="*/ 1460500 w 12192000"/>
              <a:gd name="connsiteY4" fmla="*/ 2908300 h 3429000"/>
              <a:gd name="connsiteX5" fmla="*/ 0 w 12192000"/>
              <a:gd name="connsiteY5" fmla="*/ 3429000 h 3429000"/>
              <a:gd name="connsiteX6" fmla="*/ 0 w 12192000"/>
              <a:gd name="connsiteY6" fmla="*/ 0 h 3429000"/>
              <a:gd name="connsiteX0" fmla="*/ 0 w 12192000"/>
              <a:gd name="connsiteY0" fmla="*/ 0 h 3654909"/>
              <a:gd name="connsiteX1" fmla="*/ 12192000 w 12192000"/>
              <a:gd name="connsiteY1" fmla="*/ 0 h 3654909"/>
              <a:gd name="connsiteX2" fmla="*/ 12192000 w 12192000"/>
              <a:gd name="connsiteY2" fmla="*/ 3429000 h 3654909"/>
              <a:gd name="connsiteX3" fmla="*/ 2997200 w 12192000"/>
              <a:gd name="connsiteY3" fmla="*/ 3340100 h 3654909"/>
              <a:gd name="connsiteX4" fmla="*/ 2438400 w 12192000"/>
              <a:gd name="connsiteY4" fmla="*/ 3238500 h 3654909"/>
              <a:gd name="connsiteX5" fmla="*/ 1460500 w 12192000"/>
              <a:gd name="connsiteY5" fmla="*/ 2908300 h 3654909"/>
              <a:gd name="connsiteX6" fmla="*/ 0 w 12192000"/>
              <a:gd name="connsiteY6" fmla="*/ 3429000 h 3654909"/>
              <a:gd name="connsiteX7" fmla="*/ 0 w 12192000"/>
              <a:gd name="connsiteY7" fmla="*/ 0 h 3654909"/>
              <a:gd name="connsiteX0" fmla="*/ 0 w 12192000"/>
              <a:gd name="connsiteY0" fmla="*/ 0 h 3846319"/>
              <a:gd name="connsiteX1" fmla="*/ 12192000 w 12192000"/>
              <a:gd name="connsiteY1" fmla="*/ 0 h 3846319"/>
              <a:gd name="connsiteX2" fmla="*/ 12192000 w 12192000"/>
              <a:gd name="connsiteY2" fmla="*/ 3429000 h 3846319"/>
              <a:gd name="connsiteX3" fmla="*/ 4140200 w 12192000"/>
              <a:gd name="connsiteY3" fmla="*/ 3810000 h 3846319"/>
              <a:gd name="connsiteX4" fmla="*/ 2438400 w 12192000"/>
              <a:gd name="connsiteY4" fmla="*/ 3238500 h 3846319"/>
              <a:gd name="connsiteX5" fmla="*/ 1460500 w 12192000"/>
              <a:gd name="connsiteY5" fmla="*/ 2908300 h 3846319"/>
              <a:gd name="connsiteX6" fmla="*/ 0 w 12192000"/>
              <a:gd name="connsiteY6" fmla="*/ 3429000 h 3846319"/>
              <a:gd name="connsiteX7" fmla="*/ 0 w 12192000"/>
              <a:gd name="connsiteY7" fmla="*/ 0 h 3846319"/>
              <a:gd name="connsiteX0" fmla="*/ 0 w 12192000"/>
              <a:gd name="connsiteY0" fmla="*/ 0 h 3846319"/>
              <a:gd name="connsiteX1" fmla="*/ 12192000 w 12192000"/>
              <a:gd name="connsiteY1" fmla="*/ 0 h 3846319"/>
              <a:gd name="connsiteX2" fmla="*/ 12192000 w 12192000"/>
              <a:gd name="connsiteY2" fmla="*/ 3429000 h 3846319"/>
              <a:gd name="connsiteX3" fmla="*/ 4140200 w 12192000"/>
              <a:gd name="connsiteY3" fmla="*/ 3810000 h 3846319"/>
              <a:gd name="connsiteX4" fmla="*/ 2273300 w 12192000"/>
              <a:gd name="connsiteY4" fmla="*/ 3035300 h 3846319"/>
              <a:gd name="connsiteX5" fmla="*/ 1460500 w 12192000"/>
              <a:gd name="connsiteY5" fmla="*/ 2908300 h 3846319"/>
              <a:gd name="connsiteX6" fmla="*/ 0 w 12192000"/>
              <a:gd name="connsiteY6" fmla="*/ 3429000 h 3846319"/>
              <a:gd name="connsiteX7" fmla="*/ 0 w 12192000"/>
              <a:gd name="connsiteY7" fmla="*/ 0 h 3846319"/>
              <a:gd name="connsiteX0" fmla="*/ 0 w 12192000"/>
              <a:gd name="connsiteY0" fmla="*/ 0 h 3846319"/>
              <a:gd name="connsiteX1" fmla="*/ 12192000 w 12192000"/>
              <a:gd name="connsiteY1" fmla="*/ 0 h 3846319"/>
              <a:gd name="connsiteX2" fmla="*/ 12192000 w 12192000"/>
              <a:gd name="connsiteY2" fmla="*/ 3429000 h 3846319"/>
              <a:gd name="connsiteX3" fmla="*/ 4140200 w 12192000"/>
              <a:gd name="connsiteY3" fmla="*/ 3810000 h 3846319"/>
              <a:gd name="connsiteX4" fmla="*/ 2273300 w 12192000"/>
              <a:gd name="connsiteY4" fmla="*/ 3035300 h 3846319"/>
              <a:gd name="connsiteX5" fmla="*/ 1206500 w 12192000"/>
              <a:gd name="connsiteY5" fmla="*/ 2832100 h 3846319"/>
              <a:gd name="connsiteX6" fmla="*/ 0 w 12192000"/>
              <a:gd name="connsiteY6" fmla="*/ 3429000 h 3846319"/>
              <a:gd name="connsiteX7" fmla="*/ 0 w 12192000"/>
              <a:gd name="connsiteY7" fmla="*/ 0 h 3846319"/>
              <a:gd name="connsiteX0" fmla="*/ 0 w 12192000"/>
              <a:gd name="connsiteY0" fmla="*/ 0 h 3840095"/>
              <a:gd name="connsiteX1" fmla="*/ 12192000 w 12192000"/>
              <a:gd name="connsiteY1" fmla="*/ 0 h 3840095"/>
              <a:gd name="connsiteX2" fmla="*/ 12192000 w 12192000"/>
              <a:gd name="connsiteY2" fmla="*/ 3429000 h 3840095"/>
              <a:gd name="connsiteX3" fmla="*/ 7950200 w 12192000"/>
              <a:gd name="connsiteY3" fmla="*/ 3530600 h 3840095"/>
              <a:gd name="connsiteX4" fmla="*/ 4140200 w 12192000"/>
              <a:gd name="connsiteY4" fmla="*/ 3810000 h 3840095"/>
              <a:gd name="connsiteX5" fmla="*/ 2273300 w 12192000"/>
              <a:gd name="connsiteY5" fmla="*/ 3035300 h 3840095"/>
              <a:gd name="connsiteX6" fmla="*/ 1206500 w 12192000"/>
              <a:gd name="connsiteY6" fmla="*/ 2832100 h 3840095"/>
              <a:gd name="connsiteX7" fmla="*/ 0 w 12192000"/>
              <a:gd name="connsiteY7" fmla="*/ 3429000 h 3840095"/>
              <a:gd name="connsiteX8" fmla="*/ 0 w 12192000"/>
              <a:gd name="connsiteY8" fmla="*/ 0 h 3840095"/>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273300 w 12192000"/>
              <a:gd name="connsiteY6" fmla="*/ 3035300 h 4305553"/>
              <a:gd name="connsiteX7" fmla="*/ 1206500 w 12192000"/>
              <a:gd name="connsiteY7" fmla="*/ 28321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273300 w 12192000"/>
              <a:gd name="connsiteY6" fmla="*/ 3035300 h 4305553"/>
              <a:gd name="connsiteX7" fmla="*/ 1308100 w 12192000"/>
              <a:gd name="connsiteY7" fmla="*/ 30099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273300 w 12192000"/>
              <a:gd name="connsiteY6" fmla="*/ 2717800 h 4305553"/>
              <a:gd name="connsiteX7" fmla="*/ 1308100 w 12192000"/>
              <a:gd name="connsiteY7" fmla="*/ 30099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273300 w 12192000"/>
              <a:gd name="connsiteY6" fmla="*/ 2717800 h 4305553"/>
              <a:gd name="connsiteX7" fmla="*/ 1308100 w 12192000"/>
              <a:gd name="connsiteY7" fmla="*/ 30099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273300 w 12192000"/>
              <a:gd name="connsiteY6" fmla="*/ 2717800 h 4305553"/>
              <a:gd name="connsiteX7" fmla="*/ 1308100 w 12192000"/>
              <a:gd name="connsiteY7" fmla="*/ 30099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273300 w 12192000"/>
              <a:gd name="connsiteY6" fmla="*/ 2717800 h 4305553"/>
              <a:gd name="connsiteX7" fmla="*/ 889000 w 12192000"/>
              <a:gd name="connsiteY7" fmla="*/ 29845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273300 w 12192000"/>
              <a:gd name="connsiteY6" fmla="*/ 2717800 h 4305553"/>
              <a:gd name="connsiteX7" fmla="*/ 889000 w 12192000"/>
              <a:gd name="connsiteY7" fmla="*/ 29845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273300 w 12192000"/>
              <a:gd name="connsiteY6" fmla="*/ 2717800 h 4305553"/>
              <a:gd name="connsiteX7" fmla="*/ 889000 w 12192000"/>
              <a:gd name="connsiteY7" fmla="*/ 29845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133600 w 12192000"/>
              <a:gd name="connsiteY6" fmla="*/ 2909158 h 4305553"/>
              <a:gd name="connsiteX7" fmla="*/ 889000 w 12192000"/>
              <a:gd name="connsiteY7" fmla="*/ 29845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006600 w 12192000"/>
              <a:gd name="connsiteY6" fmla="*/ 3020783 h 4305553"/>
              <a:gd name="connsiteX7" fmla="*/ 889000 w 12192000"/>
              <a:gd name="connsiteY7" fmla="*/ 2984500 h 4305553"/>
              <a:gd name="connsiteX8" fmla="*/ 0 w 12192000"/>
              <a:gd name="connsiteY8" fmla="*/ 3429000 h 4305553"/>
              <a:gd name="connsiteX9" fmla="*/ 0 w 12192000"/>
              <a:gd name="connsiteY9" fmla="*/ 0 h 4305553"/>
              <a:gd name="connsiteX0" fmla="*/ 0 w 12192000"/>
              <a:gd name="connsiteY0" fmla="*/ 0 h 4305553"/>
              <a:gd name="connsiteX1" fmla="*/ 12192000 w 12192000"/>
              <a:gd name="connsiteY1" fmla="*/ 0 h 4305553"/>
              <a:gd name="connsiteX2" fmla="*/ 12192000 w 12192000"/>
              <a:gd name="connsiteY2" fmla="*/ 3429000 h 4305553"/>
              <a:gd name="connsiteX3" fmla="*/ 10528300 w 12192000"/>
              <a:gd name="connsiteY3" fmla="*/ 4305300 h 4305553"/>
              <a:gd name="connsiteX4" fmla="*/ 7950200 w 12192000"/>
              <a:gd name="connsiteY4" fmla="*/ 3530600 h 4305553"/>
              <a:gd name="connsiteX5" fmla="*/ 4140200 w 12192000"/>
              <a:gd name="connsiteY5" fmla="*/ 3810000 h 4305553"/>
              <a:gd name="connsiteX6" fmla="*/ 2006600 w 12192000"/>
              <a:gd name="connsiteY6" fmla="*/ 3020783 h 4305553"/>
              <a:gd name="connsiteX7" fmla="*/ 889000 w 12192000"/>
              <a:gd name="connsiteY7" fmla="*/ 2984500 h 4305553"/>
              <a:gd name="connsiteX8" fmla="*/ 0 w 12192000"/>
              <a:gd name="connsiteY8" fmla="*/ 3429000 h 4305553"/>
              <a:gd name="connsiteX9" fmla="*/ 0 w 12192000"/>
              <a:gd name="connsiteY9" fmla="*/ 0 h 4305553"/>
              <a:gd name="connsiteX0" fmla="*/ 0 w 12192000"/>
              <a:gd name="connsiteY0" fmla="*/ 0 h 4305554"/>
              <a:gd name="connsiteX1" fmla="*/ 12192000 w 12192000"/>
              <a:gd name="connsiteY1" fmla="*/ 0 h 4305554"/>
              <a:gd name="connsiteX2" fmla="*/ 12192000 w 12192000"/>
              <a:gd name="connsiteY2" fmla="*/ 3429000 h 4305554"/>
              <a:gd name="connsiteX3" fmla="*/ 10528300 w 12192000"/>
              <a:gd name="connsiteY3" fmla="*/ 4305301 h 4305554"/>
              <a:gd name="connsiteX4" fmla="*/ 7950200 w 12192000"/>
              <a:gd name="connsiteY4" fmla="*/ 3530600 h 4305554"/>
              <a:gd name="connsiteX5" fmla="*/ 4140200 w 12192000"/>
              <a:gd name="connsiteY5" fmla="*/ 3810000 h 4305554"/>
              <a:gd name="connsiteX6" fmla="*/ 2006600 w 12192000"/>
              <a:gd name="connsiteY6" fmla="*/ 3020783 h 4305554"/>
              <a:gd name="connsiteX7" fmla="*/ 889000 w 12192000"/>
              <a:gd name="connsiteY7" fmla="*/ 2984500 h 4305554"/>
              <a:gd name="connsiteX8" fmla="*/ 0 w 12192000"/>
              <a:gd name="connsiteY8" fmla="*/ 3429000 h 4305554"/>
              <a:gd name="connsiteX9" fmla="*/ 0 w 12192000"/>
              <a:gd name="connsiteY9" fmla="*/ 0 h 4305554"/>
              <a:gd name="connsiteX0" fmla="*/ 0 w 12192000"/>
              <a:gd name="connsiteY0" fmla="*/ 0 h 4423697"/>
              <a:gd name="connsiteX1" fmla="*/ 12192000 w 12192000"/>
              <a:gd name="connsiteY1" fmla="*/ 0 h 4423697"/>
              <a:gd name="connsiteX2" fmla="*/ 12192000 w 12192000"/>
              <a:gd name="connsiteY2" fmla="*/ 3429000 h 4423697"/>
              <a:gd name="connsiteX3" fmla="*/ 10528300 w 12192000"/>
              <a:gd name="connsiteY3" fmla="*/ 4305301 h 4423697"/>
              <a:gd name="connsiteX4" fmla="*/ 7950200 w 12192000"/>
              <a:gd name="connsiteY4" fmla="*/ 3530600 h 4423697"/>
              <a:gd name="connsiteX5" fmla="*/ 4140200 w 12192000"/>
              <a:gd name="connsiteY5" fmla="*/ 3810000 h 4423697"/>
              <a:gd name="connsiteX6" fmla="*/ 2006600 w 12192000"/>
              <a:gd name="connsiteY6" fmla="*/ 3020783 h 4423697"/>
              <a:gd name="connsiteX7" fmla="*/ 889000 w 12192000"/>
              <a:gd name="connsiteY7" fmla="*/ 2984500 h 4423697"/>
              <a:gd name="connsiteX8" fmla="*/ 0 w 12192000"/>
              <a:gd name="connsiteY8" fmla="*/ 3429000 h 4423697"/>
              <a:gd name="connsiteX9" fmla="*/ 0 w 12192000"/>
              <a:gd name="connsiteY9" fmla="*/ 0 h 4423697"/>
              <a:gd name="connsiteX0" fmla="*/ 0 w 12192000"/>
              <a:gd name="connsiteY0" fmla="*/ 0 h 4305554"/>
              <a:gd name="connsiteX1" fmla="*/ 12192000 w 12192000"/>
              <a:gd name="connsiteY1" fmla="*/ 0 h 4305554"/>
              <a:gd name="connsiteX2" fmla="*/ 12192000 w 12192000"/>
              <a:gd name="connsiteY2" fmla="*/ 3429000 h 4305554"/>
              <a:gd name="connsiteX3" fmla="*/ 10528300 w 12192000"/>
              <a:gd name="connsiteY3" fmla="*/ 4305301 h 4305554"/>
              <a:gd name="connsiteX4" fmla="*/ 7950200 w 12192000"/>
              <a:gd name="connsiteY4" fmla="*/ 3530600 h 4305554"/>
              <a:gd name="connsiteX5" fmla="*/ 4140200 w 12192000"/>
              <a:gd name="connsiteY5" fmla="*/ 3810000 h 4305554"/>
              <a:gd name="connsiteX6" fmla="*/ 2006600 w 12192000"/>
              <a:gd name="connsiteY6" fmla="*/ 3020783 h 4305554"/>
              <a:gd name="connsiteX7" fmla="*/ 889000 w 12192000"/>
              <a:gd name="connsiteY7" fmla="*/ 2984500 h 4305554"/>
              <a:gd name="connsiteX8" fmla="*/ 0 w 12192000"/>
              <a:gd name="connsiteY8" fmla="*/ 3429000 h 4305554"/>
              <a:gd name="connsiteX9" fmla="*/ 0 w 12192000"/>
              <a:gd name="connsiteY9" fmla="*/ 0 h 43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305554">
                <a:moveTo>
                  <a:pt x="0" y="0"/>
                </a:moveTo>
                <a:lnTo>
                  <a:pt x="12192000" y="0"/>
                </a:lnTo>
                <a:lnTo>
                  <a:pt x="12192000" y="3429000"/>
                </a:lnTo>
                <a:cubicBezTo>
                  <a:pt x="11656483" y="4019550"/>
                  <a:pt x="11235266" y="4288368"/>
                  <a:pt x="10528300" y="4305301"/>
                </a:cubicBezTo>
                <a:cubicBezTo>
                  <a:pt x="9821334" y="4322234"/>
                  <a:pt x="8756650" y="3486150"/>
                  <a:pt x="7950200" y="3530600"/>
                </a:cubicBezTo>
                <a:cubicBezTo>
                  <a:pt x="7143750" y="3575050"/>
                  <a:pt x="4972050" y="3943350"/>
                  <a:pt x="4140200" y="3810000"/>
                </a:cubicBezTo>
                <a:cubicBezTo>
                  <a:pt x="3308350" y="3676650"/>
                  <a:pt x="2861733" y="2504146"/>
                  <a:pt x="2006600" y="3020783"/>
                </a:cubicBezTo>
                <a:cubicBezTo>
                  <a:pt x="1380067" y="3461050"/>
                  <a:pt x="1325033" y="3128433"/>
                  <a:pt x="889000" y="2984500"/>
                </a:cubicBezTo>
                <a:cubicBezTo>
                  <a:pt x="389467" y="2980267"/>
                  <a:pt x="296333" y="3280833"/>
                  <a:pt x="0" y="3429000"/>
                </a:cubicBezTo>
                <a:lnTo>
                  <a:pt x="0" y="0"/>
                </a:lnTo>
                <a:close/>
              </a:path>
            </a:pathLst>
          </a:custGeom>
        </p:spPr>
        <p:txBody>
          <a:bodyPr/>
          <a:lstStyle/>
          <a:p>
            <a:r>
              <a:rPr lang="fi-FI"/>
              <a:t>Lisää kuva napsauttamalla kuvaketta</a:t>
            </a:r>
            <a:endParaRPr lang="fi-FI" dirty="0"/>
          </a:p>
        </p:txBody>
      </p:sp>
      <p:sp>
        <p:nvSpPr>
          <p:cNvPr id="10" name="Otsikko 1" descr="Otsikkopaikka">
            <a:extLst>
              <a:ext uri="{FF2B5EF4-FFF2-40B4-BE49-F238E27FC236}">
                <a16:creationId xmlns:a16="http://schemas.microsoft.com/office/drawing/2014/main" id="{2EDD2DDA-72A3-89E9-F5D8-A2EAC2C420C5}"/>
              </a:ext>
            </a:extLst>
          </p:cNvPr>
          <p:cNvSpPr>
            <a:spLocks noGrp="1"/>
          </p:cNvSpPr>
          <p:nvPr>
            <p:ph type="title"/>
          </p:nvPr>
        </p:nvSpPr>
        <p:spPr>
          <a:xfrm>
            <a:off x="1047750" y="3071018"/>
            <a:ext cx="10096500" cy="1443340"/>
          </a:xfrm>
        </p:spPr>
        <p:txBody>
          <a:bodyPr anchor="b" anchorCtr="0">
            <a:normAutofit/>
          </a:bodyPr>
          <a:lstStyle>
            <a:lvl1pPr>
              <a:defRPr sz="5400">
                <a:solidFill>
                  <a:schemeClr val="accent6"/>
                </a:solidFill>
              </a:defRPr>
            </a:lvl1pPr>
          </a:lstStyle>
          <a:p>
            <a:r>
              <a:rPr lang="fi-FI"/>
              <a:t>Muokkaa ots. perustyyl. napsautt.</a:t>
            </a:r>
            <a:endParaRPr lang="fi-FI" dirty="0"/>
          </a:p>
        </p:txBody>
      </p:sp>
      <p:sp>
        <p:nvSpPr>
          <p:cNvPr id="11" name="Tekstin paikkamerkki 3" descr="Alaotsikkopaikka">
            <a:extLst>
              <a:ext uri="{FF2B5EF4-FFF2-40B4-BE49-F238E27FC236}">
                <a16:creationId xmlns:a16="http://schemas.microsoft.com/office/drawing/2014/main" id="{9613A0B1-A1CE-995F-A745-F2C4C1273A0A}"/>
              </a:ext>
            </a:extLst>
          </p:cNvPr>
          <p:cNvSpPr>
            <a:spLocks noGrp="1"/>
          </p:cNvSpPr>
          <p:nvPr>
            <p:ph type="body" sz="quarter" idx="10"/>
          </p:nvPr>
        </p:nvSpPr>
        <p:spPr>
          <a:xfrm>
            <a:off x="1047749" y="4592354"/>
            <a:ext cx="10096501" cy="995645"/>
          </a:xfrm>
          <a:prstGeom prst="rect">
            <a:avLst/>
          </a:prstGeom>
        </p:spPr>
        <p:txBody>
          <a:bodyPr/>
          <a:lstStyle>
            <a:lvl1pPr marL="0" indent="0" algn="ctr">
              <a:buNone/>
              <a:defRPr>
                <a:solidFill>
                  <a:schemeClr val="accent6"/>
                </a:solidFill>
              </a:defRPr>
            </a:lvl1pPr>
          </a:lstStyle>
          <a:p>
            <a:pPr lvl="0"/>
            <a:r>
              <a:rPr lang="fi-FI"/>
              <a:t>Muokkaa tekstin perustyylejä napsauttamalla</a:t>
            </a:r>
          </a:p>
        </p:txBody>
      </p:sp>
      <p:sp>
        <p:nvSpPr>
          <p:cNvPr id="8" name="Kuvan paikkamerkki 6">
            <a:extLst>
              <a:ext uri="{FF2B5EF4-FFF2-40B4-BE49-F238E27FC236}">
                <a16:creationId xmlns:a16="http://schemas.microsoft.com/office/drawing/2014/main" id="{7EB385F8-BCD5-0E23-ADD6-9CBA65837C75}"/>
              </a:ext>
            </a:extLst>
          </p:cNvPr>
          <p:cNvSpPr>
            <a:spLocks noGrp="1"/>
          </p:cNvSpPr>
          <p:nvPr>
            <p:ph type="pic" sz="quarter" idx="12" hasCustomPrompt="1"/>
          </p:nvPr>
        </p:nvSpPr>
        <p:spPr>
          <a:xfrm>
            <a:off x="4324349" y="5677710"/>
            <a:ext cx="3543300" cy="995362"/>
          </a:xfrm>
          <a:prstGeom prst="rect">
            <a:avLst/>
          </a:prstGeom>
        </p:spPr>
        <p:txBody>
          <a:bodyPr/>
          <a:lstStyle>
            <a:lvl1pPr>
              <a:defRPr/>
            </a:lvl1pPr>
          </a:lstStyle>
          <a:p>
            <a:r>
              <a:rPr lang="fi-FI" dirty="0"/>
              <a:t>Valonian logo</a:t>
            </a:r>
          </a:p>
        </p:txBody>
      </p:sp>
    </p:spTree>
    <p:extLst>
      <p:ext uri="{BB962C8B-B14F-4D97-AF65-F5344CB8AC3E}">
        <p14:creationId xmlns:p14="http://schemas.microsoft.com/office/powerpoint/2010/main" val="18944960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3B4194-C737-428E-8FDB-C7100AEE6D43}"/>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51A094E9-0AA4-4740-98AD-D29C8FC40D3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5D19631-E264-46DF-B2FF-15AC2E7C0C44}"/>
              </a:ext>
            </a:extLst>
          </p:cNvPr>
          <p:cNvSpPr>
            <a:spLocks noGrp="1"/>
          </p:cNvSpPr>
          <p:nvPr>
            <p:ph type="dt" sz="half" idx="10"/>
          </p:nvPr>
        </p:nvSpPr>
        <p:spPr/>
        <p:txBody>
          <a:bodyPr/>
          <a:lstStyle/>
          <a:p>
            <a:fld id="{C60B1356-8EF1-45C6-A29F-5E9969592846}" type="datetimeFigureOut">
              <a:rPr lang="fi-FI" smtClean="0"/>
              <a:t>27.3.2025</a:t>
            </a:fld>
            <a:endParaRPr lang="fi-FI"/>
          </a:p>
        </p:txBody>
      </p:sp>
      <p:sp>
        <p:nvSpPr>
          <p:cNvPr id="5" name="Alatunnisteen paikkamerkki 4">
            <a:extLst>
              <a:ext uri="{FF2B5EF4-FFF2-40B4-BE49-F238E27FC236}">
                <a16:creationId xmlns:a16="http://schemas.microsoft.com/office/drawing/2014/main" id="{E2B18755-6B78-4834-9669-CA07E786444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7CA4B9-B1EF-48ED-B58F-3DC46514E3EC}"/>
              </a:ext>
            </a:extLst>
          </p:cNvPr>
          <p:cNvSpPr>
            <a:spLocks noGrp="1"/>
          </p:cNvSpPr>
          <p:nvPr>
            <p:ph type="sldNum" sz="quarter" idx="12"/>
          </p:nvPr>
        </p:nvSpPr>
        <p:spPr/>
        <p:txBody>
          <a:bodyPr/>
          <a:lstStyle/>
          <a:p>
            <a:fld id="{4B47831A-6F59-43AE-BBD1-9D2104F67A63}" type="slidenum">
              <a:rPr lang="fi-FI" smtClean="0"/>
              <a:t>‹#›</a:t>
            </a:fld>
            <a:endParaRPr lang="fi-FI"/>
          </a:p>
        </p:txBody>
      </p:sp>
    </p:spTree>
    <p:extLst>
      <p:ext uri="{BB962C8B-B14F-4D97-AF65-F5344CB8AC3E}">
        <p14:creationId xmlns:p14="http://schemas.microsoft.com/office/powerpoint/2010/main" val="46650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Otsikko valokuvalla">
    <p:bg>
      <p:bgPr>
        <a:solidFill>
          <a:schemeClr val="bg1">
            <a:lumMod val="95000"/>
          </a:scheme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86B735A-5CAF-C75B-4301-D122EDBCD6D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8153" y="2938091"/>
            <a:ext cx="3730166" cy="4211903"/>
          </a:xfrm>
          <a:prstGeom prst="rect">
            <a:avLst/>
          </a:prstGeom>
        </p:spPr>
      </p:pic>
      <p:sp>
        <p:nvSpPr>
          <p:cNvPr id="2" name="Otsikko 1" descr="Otsikkopaikka">
            <a:extLst>
              <a:ext uri="{FF2B5EF4-FFF2-40B4-BE49-F238E27FC236}">
                <a16:creationId xmlns:a16="http://schemas.microsoft.com/office/drawing/2014/main" id="{3BA69F95-283F-D8F1-8CAB-D440D8462CC4}"/>
              </a:ext>
            </a:extLst>
          </p:cNvPr>
          <p:cNvSpPr>
            <a:spLocks noGrp="1"/>
          </p:cNvSpPr>
          <p:nvPr>
            <p:ph type="title"/>
          </p:nvPr>
        </p:nvSpPr>
        <p:spPr>
          <a:xfrm>
            <a:off x="1065030" y="3143247"/>
            <a:ext cx="9336270" cy="1325563"/>
          </a:xfrm>
        </p:spPr>
        <p:txBody>
          <a:bodyPr>
            <a:normAutofit/>
          </a:bodyPr>
          <a:lstStyle>
            <a:lvl1pPr>
              <a:defRPr sz="5400">
                <a:solidFill>
                  <a:schemeClr val="accent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5" name="Kuva 4">
            <a:extLst>
              <a:ext uri="{FF2B5EF4-FFF2-40B4-BE49-F238E27FC236}">
                <a16:creationId xmlns:a16="http://schemas.microsoft.com/office/drawing/2014/main" id="{91BCBCA3-99D4-D11A-7369-72F3D22FFE9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9206" y="0"/>
            <a:ext cx="3076575" cy="4619625"/>
          </a:xfrm>
          <a:prstGeom prst="rect">
            <a:avLst/>
          </a:prstGeom>
        </p:spPr>
      </p:pic>
    </p:spTree>
    <p:extLst>
      <p:ext uri="{BB962C8B-B14F-4D97-AF65-F5344CB8AC3E}">
        <p14:creationId xmlns:p14="http://schemas.microsoft.com/office/powerpoint/2010/main" val="3353627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3.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tsikon paikkamerkki 1" descr="Otsikkopaikka">
            <a:extLst>
              <a:ext uri="{FF2B5EF4-FFF2-40B4-BE49-F238E27FC236}">
                <a16:creationId xmlns:a16="http://schemas.microsoft.com/office/drawing/2014/main" id="{F9E7F9F1-DCA2-3843-C70D-87D0D9F7D038}"/>
              </a:ext>
            </a:extLst>
          </p:cNvPr>
          <p:cNvSpPr>
            <a:spLocks noGrp="1"/>
          </p:cNvSpPr>
          <p:nvPr>
            <p:ph type="title"/>
          </p:nvPr>
        </p:nvSpPr>
        <p:spPr>
          <a:xfrm>
            <a:off x="814213" y="2766218"/>
            <a:ext cx="10563573"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059417354"/>
      </p:ext>
    </p:extLst>
  </p:cSld>
  <p:clrMap bg1="lt1" tx1="dk1" bg2="lt2" tx2="dk2" accent1="accent1" accent2="accent2" accent3="accent3" accent4="accent4" accent5="accent5" accent6="accent6" hlink="hlink" folHlink="folHlink"/>
  <p:sldLayoutIdLst>
    <p:sldLayoutId id="2147483719" r:id="rId1"/>
    <p:sldLayoutId id="2147483777" r:id="rId2"/>
    <p:sldLayoutId id="2147483830" r:id="rId3"/>
    <p:sldLayoutId id="2147483831" r:id="rId4"/>
    <p:sldLayoutId id="2147483776" r:id="rId5"/>
    <p:sldLayoutId id="2147483778" r:id="rId6"/>
    <p:sldLayoutId id="2147483767" r:id="rId7"/>
    <p:sldLayoutId id="2147483844" r:id="rId8"/>
  </p:sldLayoutIdLst>
  <p:txStyles>
    <p:titleStyle>
      <a:lvl1pPr algn="ctr" defTabSz="914400" rtl="0" eaLnBrk="1" latinLnBrk="0" hangingPunct="1">
        <a:lnSpc>
          <a:spcPct val="90000"/>
        </a:lnSpc>
        <a:spcBef>
          <a:spcPct val="0"/>
        </a:spcBef>
        <a:buNone/>
        <a:defRPr sz="4800" kern="1200">
          <a:solidFill>
            <a:schemeClr val="accent6">
              <a:lumMod val="75000"/>
            </a:schemeClr>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tsikon paikkamerkki 1" descr="Otsikkopaikka">
            <a:extLst>
              <a:ext uri="{FF2B5EF4-FFF2-40B4-BE49-F238E27FC236}">
                <a16:creationId xmlns:a16="http://schemas.microsoft.com/office/drawing/2014/main" id="{F9E7F9F1-DCA2-3843-C70D-87D0D9F7D038}"/>
              </a:ext>
            </a:extLst>
          </p:cNvPr>
          <p:cNvSpPr>
            <a:spLocks noGrp="1"/>
          </p:cNvSpPr>
          <p:nvPr>
            <p:ph type="title"/>
          </p:nvPr>
        </p:nvSpPr>
        <p:spPr>
          <a:xfrm>
            <a:off x="845955" y="3276597"/>
            <a:ext cx="8284397"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0" name="Kuva 9" descr="Valonian logo">
            <a:extLst>
              <a:ext uri="{FF2B5EF4-FFF2-40B4-BE49-F238E27FC236}">
                <a16:creationId xmlns:a16="http://schemas.microsoft.com/office/drawing/2014/main" id="{2CF9D973-A787-0CDE-9871-03AA6B3F5D3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0433" y="6262053"/>
            <a:ext cx="1521567" cy="595947"/>
          </a:xfrm>
          <a:prstGeom prst="rect">
            <a:avLst/>
          </a:prstGeom>
        </p:spPr>
      </p:pic>
    </p:spTree>
    <p:extLst>
      <p:ext uri="{BB962C8B-B14F-4D97-AF65-F5344CB8AC3E}">
        <p14:creationId xmlns:p14="http://schemas.microsoft.com/office/powerpoint/2010/main" val="847572787"/>
      </p:ext>
    </p:extLst>
  </p:cSld>
  <p:clrMap bg1="lt1" tx1="dk1" bg2="lt2" tx2="dk2" accent1="accent1" accent2="accent2" accent3="accent3" accent4="accent4" accent5="accent5" accent6="accent6" hlink="hlink" folHlink="folHlink"/>
  <p:sldLayoutIdLst>
    <p:sldLayoutId id="2147483829" r:id="rId1"/>
    <p:sldLayoutId id="2147483715" r:id="rId2"/>
    <p:sldLayoutId id="2147483809" r:id="rId3"/>
  </p:sldLayoutIdLst>
  <p:txStyles>
    <p:titleStyle>
      <a:lvl1pPr algn="l" defTabSz="914400" rtl="0" eaLnBrk="1" latinLnBrk="0" hangingPunct="1">
        <a:lnSpc>
          <a:spcPct val="90000"/>
        </a:lnSpc>
        <a:spcBef>
          <a:spcPct val="0"/>
        </a:spcBef>
        <a:buNone/>
        <a:defRPr sz="4400" kern="1200">
          <a:solidFill>
            <a:schemeClr val="accent6">
              <a:lumMod val="75000"/>
            </a:schemeClr>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tsikon paikkamerkki 1" descr="Otsikkopaikka">
            <a:extLst>
              <a:ext uri="{FF2B5EF4-FFF2-40B4-BE49-F238E27FC236}">
                <a16:creationId xmlns:a16="http://schemas.microsoft.com/office/drawing/2014/main" id="{FBEC4141-EFA6-9E69-E319-83BA40A2E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descr="Tekstilaatikko">
            <a:extLst>
              <a:ext uri="{FF2B5EF4-FFF2-40B4-BE49-F238E27FC236}">
                <a16:creationId xmlns:a16="http://schemas.microsoft.com/office/drawing/2014/main" id="{5CE6CD28-D61E-78F3-A2D6-25C132D1B989}"/>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83714231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4" r:id="rId3"/>
    <p:sldLayoutId id="2147483810" r:id="rId4"/>
    <p:sldLayoutId id="2147483837" r:id="rId5"/>
    <p:sldLayoutId id="2147483838" r:id="rId6"/>
    <p:sldLayoutId id="2147483812" r:id="rId7"/>
    <p:sldLayoutId id="2147483813" r:id="rId8"/>
    <p:sldLayoutId id="2147483710" r:id="rId9"/>
    <p:sldLayoutId id="2147483842" r:id="rId10"/>
    <p:sldLayoutId id="2147483819" r:id="rId11"/>
    <p:sldLayoutId id="2147483843" r:id="rId12"/>
    <p:sldLayoutId id="2147483801" r:id="rId13"/>
    <p:sldLayoutId id="2147483802" r:id="rId14"/>
    <p:sldLayoutId id="2147483808" r:id="rId15"/>
    <p:sldLayoutId id="2147483765" r:id="rId16"/>
    <p:sldLayoutId id="2147483841" r:id="rId17"/>
    <p:sldLayoutId id="2147483786" r:id="rId18"/>
    <p:sldLayoutId id="2147483779" r:id="rId19"/>
    <p:sldLayoutId id="2147483805" r:id="rId20"/>
    <p:sldLayoutId id="2147483781" r:id="rId21"/>
    <p:sldLayoutId id="2147483782" r:id="rId22"/>
    <p:sldLayoutId id="2147483834" r:id="rId23"/>
    <p:sldLayoutId id="2147483839" r:id="rId24"/>
    <p:sldLayoutId id="2147483835" r:id="rId25"/>
    <p:sldLayoutId id="2147483836" r:id="rId26"/>
    <p:sldLayoutId id="2147483833" r:id="rId27"/>
    <p:sldLayoutId id="2147483832" r:id="rId28"/>
    <p:sldLayoutId id="2147483806" r:id="rId29"/>
    <p:sldLayoutId id="2147483825" r:id="rId30"/>
    <p:sldLayoutId id="2147483826" r:id="rId31"/>
    <p:sldLayoutId id="2147483804" r:id="rId32"/>
    <p:sldLayoutId id="2147483816" r:id="rId33"/>
    <p:sldLayoutId id="2147483817" r:id="rId34"/>
  </p:sldLayoutIdLst>
  <p:txStyles>
    <p:titleStyle>
      <a:lvl1pPr algn="l" defTabSz="914400" rtl="0" eaLnBrk="1" latinLnBrk="0" hangingPunct="1">
        <a:lnSpc>
          <a:spcPct val="90000"/>
        </a:lnSpc>
        <a:spcBef>
          <a:spcPct val="0"/>
        </a:spcBef>
        <a:buNone/>
        <a:defRPr sz="4400" kern="1200">
          <a:solidFill>
            <a:schemeClr val="accent6"/>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tsikon paikkamerkki 1" descr="Otsikkopaikka">
            <a:extLst>
              <a:ext uri="{FF2B5EF4-FFF2-40B4-BE49-F238E27FC236}">
                <a16:creationId xmlns:a16="http://schemas.microsoft.com/office/drawing/2014/main" id="{FBEC4141-EFA6-9E69-E319-83BA40A2E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descr="Tekstilaatikko">
            <a:extLst>
              <a:ext uri="{FF2B5EF4-FFF2-40B4-BE49-F238E27FC236}">
                <a16:creationId xmlns:a16="http://schemas.microsoft.com/office/drawing/2014/main" id="{5CE6CD28-D61E-78F3-A2D6-25C132D1B989}"/>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553240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7" r:id="rId4"/>
    <p:sldLayoutId id="2147483736" r:id="rId5"/>
  </p:sldLayoutIdLst>
  <p:txStyles>
    <p:titleStyle>
      <a:lvl1pPr algn="l" defTabSz="914400" rtl="0" eaLnBrk="1" latinLnBrk="0" hangingPunct="1">
        <a:lnSpc>
          <a:spcPct val="90000"/>
        </a:lnSpc>
        <a:spcBef>
          <a:spcPct val="0"/>
        </a:spcBef>
        <a:buNone/>
        <a:defRPr sz="4400" kern="1200">
          <a:solidFill>
            <a:schemeClr val="tx1"/>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descr="Kuva, joka sisältää kohteen piha-, maa-ajoneuvo, tie, ajoneuvo&#10;&#10;Tekoälyn generoima sisältö voi olla virheellistä.">
            <a:extLst>
              <a:ext uri="{FF2B5EF4-FFF2-40B4-BE49-F238E27FC236}">
                <a16:creationId xmlns:a16="http://schemas.microsoft.com/office/drawing/2014/main" id="{F931AFF2-1DC5-E99B-C122-426458498CF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8906" b="28906"/>
          <a:stretch>
            <a:fillRect/>
          </a:stretch>
        </p:blipFill>
        <p:spPr/>
      </p:pic>
      <p:sp>
        <p:nvSpPr>
          <p:cNvPr id="3" name="Otsikko 2">
            <a:extLst>
              <a:ext uri="{FF2B5EF4-FFF2-40B4-BE49-F238E27FC236}">
                <a16:creationId xmlns:a16="http://schemas.microsoft.com/office/drawing/2014/main" id="{F44C243C-9F83-553E-C1DD-25FE3F5145FE}"/>
              </a:ext>
            </a:extLst>
          </p:cNvPr>
          <p:cNvSpPr>
            <a:spLocks noGrp="1"/>
          </p:cNvSpPr>
          <p:nvPr>
            <p:ph type="title"/>
          </p:nvPr>
        </p:nvSpPr>
        <p:spPr>
          <a:xfrm>
            <a:off x="1047750" y="3678213"/>
            <a:ext cx="10096500" cy="1443340"/>
          </a:xfrm>
        </p:spPr>
        <p:txBody>
          <a:bodyPr>
            <a:normAutofit fontScale="90000"/>
          </a:bodyPr>
          <a:lstStyle/>
          <a:p>
            <a:r>
              <a:rPr lang="fi-FI" dirty="0"/>
              <a:t>Seurantapohja kävelyn ja pyöräliikenteen edistämiselle</a:t>
            </a:r>
          </a:p>
        </p:txBody>
      </p:sp>
      <p:sp>
        <p:nvSpPr>
          <p:cNvPr id="4" name="Tekstin paikkamerkki 3">
            <a:extLst>
              <a:ext uri="{FF2B5EF4-FFF2-40B4-BE49-F238E27FC236}">
                <a16:creationId xmlns:a16="http://schemas.microsoft.com/office/drawing/2014/main" id="{56F1EB2A-595D-5313-13CA-4C4C0B4A095A}"/>
              </a:ext>
            </a:extLst>
          </p:cNvPr>
          <p:cNvSpPr>
            <a:spLocks noGrp="1"/>
          </p:cNvSpPr>
          <p:nvPr>
            <p:ph type="body" sz="quarter" idx="10"/>
          </p:nvPr>
        </p:nvSpPr>
        <p:spPr>
          <a:xfrm>
            <a:off x="1047750" y="5131428"/>
            <a:ext cx="10096501" cy="478671"/>
          </a:xfrm>
        </p:spPr>
        <p:txBody>
          <a:bodyPr/>
          <a:lstStyle/>
          <a:p>
            <a:r>
              <a:rPr lang="fi-FI" dirty="0"/>
              <a:t>21.3.2025</a:t>
            </a:r>
          </a:p>
        </p:txBody>
      </p:sp>
      <p:pic>
        <p:nvPicPr>
          <p:cNvPr id="6" name="Kuvan paikkamerkki 5" descr="Kuva, joka sisältää kohteen Grafiikka, graafinen suunnittelu, Fontti, clipart&#10;&#10;Tekoälyn generoima sisältö voi olla virheellistä.">
            <a:extLst>
              <a:ext uri="{FF2B5EF4-FFF2-40B4-BE49-F238E27FC236}">
                <a16:creationId xmlns:a16="http://schemas.microsoft.com/office/drawing/2014/main" id="{57909916-3DD9-C4A0-804B-2521EC9BDA7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60" b="60"/>
          <a:stretch>
            <a:fillRect/>
          </a:stretch>
        </p:blipFill>
        <p:spPr>
          <a:xfrm>
            <a:off x="2486124" y="5794509"/>
            <a:ext cx="3543300" cy="995363"/>
          </a:xfrm>
        </p:spPr>
      </p:pic>
      <p:pic>
        <p:nvPicPr>
          <p:cNvPr id="7" name="Kuvan paikkamerkki 5" descr="Traficom logo">
            <a:extLst>
              <a:ext uri="{FF2B5EF4-FFF2-40B4-BE49-F238E27FC236}">
                <a16:creationId xmlns:a16="http://schemas.microsoft.com/office/drawing/2014/main" id="{CFAFA328-AC21-DDD1-EC3F-1AE9E092685C}"/>
              </a:ext>
            </a:extLst>
          </p:cNvPr>
          <p:cNvPicPr>
            <a:picLocks noChangeAspect="1"/>
          </p:cNvPicPr>
          <p:nvPr/>
        </p:nvPicPr>
        <p:blipFill>
          <a:blip r:embed="rId4">
            <a:extLst>
              <a:ext uri="{28A0092B-C50C-407E-A947-70E740481C1C}">
                <a14:useLocalDpi xmlns:a14="http://schemas.microsoft.com/office/drawing/2010/main" val="0"/>
              </a:ext>
            </a:extLst>
          </a:blip>
          <a:srcRect t="9267" b="9267"/>
          <a:stretch/>
        </p:blipFill>
        <p:spPr>
          <a:xfrm>
            <a:off x="6890012" y="5846155"/>
            <a:ext cx="3543300" cy="995363"/>
          </a:xfrm>
          <a:prstGeom prst="rect">
            <a:avLst/>
          </a:prstGeom>
        </p:spPr>
      </p:pic>
    </p:spTree>
    <p:extLst>
      <p:ext uri="{BB962C8B-B14F-4D97-AF65-F5344CB8AC3E}">
        <p14:creationId xmlns:p14="http://schemas.microsoft.com/office/powerpoint/2010/main" val="24309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E84B88-79C6-20E0-F7A8-732C08B17E12}"/>
              </a:ext>
            </a:extLst>
          </p:cNvPr>
          <p:cNvSpPr>
            <a:spLocks noGrp="1"/>
          </p:cNvSpPr>
          <p:nvPr>
            <p:ph type="title"/>
          </p:nvPr>
        </p:nvSpPr>
        <p:spPr/>
        <p:txBody>
          <a:bodyPr/>
          <a:lstStyle/>
          <a:p>
            <a:r>
              <a:rPr lang="fi-FI" dirty="0"/>
              <a:t>Ohje</a:t>
            </a:r>
          </a:p>
        </p:txBody>
      </p:sp>
      <p:sp>
        <p:nvSpPr>
          <p:cNvPr id="3" name="Tekstin paikkamerkki 2">
            <a:extLst>
              <a:ext uri="{FF2B5EF4-FFF2-40B4-BE49-F238E27FC236}">
                <a16:creationId xmlns:a16="http://schemas.microsoft.com/office/drawing/2014/main" id="{C0975593-2A4D-6DD9-EF77-F5F91DAA8B70}"/>
              </a:ext>
            </a:extLst>
          </p:cNvPr>
          <p:cNvSpPr>
            <a:spLocks noGrp="1"/>
          </p:cNvSpPr>
          <p:nvPr>
            <p:ph type="body" sz="quarter" idx="10"/>
          </p:nvPr>
        </p:nvSpPr>
        <p:spPr>
          <a:xfrm>
            <a:off x="478564" y="1569207"/>
            <a:ext cx="10875236" cy="5081087"/>
          </a:xfrm>
        </p:spPr>
        <p:txBody>
          <a:bodyPr vert="horz" lIns="72000" tIns="45720" rIns="91440" bIns="45720" rtlCol="0" anchor="t">
            <a:normAutofit lnSpcReduction="10000"/>
          </a:bodyPr>
          <a:lstStyle/>
          <a:p>
            <a:pPr>
              <a:buFont typeface="Arial" panose="020B0604020202020204" pitchFamily="34" charset="0"/>
              <a:buChar char="•"/>
            </a:pPr>
            <a:r>
              <a:rPr lang="fi-FI" dirty="0"/>
              <a:t>Tätä pohjaa voi hyödyntää kuntien kävelyn ja pyöräliikenteen edistämisohjelmien seurannassa. Dokumentin avulla voidaan viestiä ohjelman edistymisestä toimenpidekohtaisesti esimerkiksi luottamushenkilöille.</a:t>
            </a:r>
          </a:p>
          <a:p>
            <a:pPr>
              <a:buFont typeface="Arial" panose="020B0604020202020204" pitchFamily="34" charset="0"/>
              <a:buChar char="•"/>
            </a:pPr>
            <a:r>
              <a:rPr lang="fi-FI" dirty="0"/>
              <a:t>Seurantapohjaa tulisi päivittää aina ohjelmasta vastaavan työryhmän kokouksissa.</a:t>
            </a:r>
          </a:p>
          <a:p>
            <a:pPr>
              <a:buFont typeface="Arial" panose="020B0604020202020204" pitchFamily="34" charset="0"/>
              <a:buChar char="•"/>
            </a:pPr>
            <a:r>
              <a:rPr lang="fi-FI" dirty="0">
                <a:ea typeface="Calibri"/>
                <a:cs typeface="Calibri"/>
              </a:rPr>
              <a:t>Seuraavalla dialla on esimerkki toimenpiteiden seurannasta. Voit monistaa toimenpidekortteja ja muokata dokumentin vastaamaan </a:t>
            </a:r>
            <a:r>
              <a:rPr lang="fi-FI">
                <a:ea typeface="Calibri"/>
                <a:cs typeface="Calibri"/>
              </a:rPr>
              <a:t>organisaationne ulkoasua.</a:t>
            </a:r>
            <a:endParaRPr lang="fi-FI" dirty="0"/>
          </a:p>
          <a:p>
            <a:pPr>
              <a:buFont typeface="Arial" panose="020B0604020202020204" pitchFamily="34" charset="0"/>
              <a:buChar char="•"/>
            </a:pPr>
            <a:r>
              <a:rPr lang="fi-FI" b="0" i="0" u="none" strike="noStrike" dirty="0">
                <a:solidFill>
                  <a:srgbClr val="000000"/>
                </a:solidFill>
                <a:effectLst/>
                <a:latin typeface="Calibri" panose="020F0502020204030204" pitchFamily="34" charset="0"/>
              </a:rPr>
              <a:t>Seurantapohja perustuu Naantalin kaupungin kävelyn ja pyöräliikenteen edistämisohjelman seurannassa käytettyyn dokumenttiin ja se on tuotettu osana Liikkumisen ohjaus Varsinais-Suomessa 2024 –hanketta.</a:t>
            </a:r>
            <a:endParaRPr lang="fi-FI" dirty="0">
              <a:ea typeface="Calibri"/>
              <a:cs typeface="Calibri"/>
            </a:endParaRPr>
          </a:p>
        </p:txBody>
      </p:sp>
    </p:spTree>
    <p:extLst>
      <p:ext uri="{BB962C8B-B14F-4D97-AF65-F5344CB8AC3E}">
        <p14:creationId xmlns:p14="http://schemas.microsoft.com/office/powerpoint/2010/main" val="260859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C933A407-6943-9CC7-8EA1-1EA62D7D9438}"/>
              </a:ext>
            </a:extLst>
          </p:cNvPr>
          <p:cNvSpPr txBox="1">
            <a:spLocks noGrp="1"/>
          </p:cNvSpPr>
          <p:nvPr>
            <p:ph type="title" idx="4294967295"/>
          </p:nvPr>
        </p:nvSpPr>
        <p:spPr>
          <a:xfrm>
            <a:off x="5827345" y="5465876"/>
            <a:ext cx="1131216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600" b="0" i="0" u="none" strike="noStrike" kern="1200" cap="none" spc="0" normalizeH="0" baseline="0" noProof="0" dirty="0">
                <a:ln>
                  <a:noFill/>
                </a:ln>
                <a:solidFill>
                  <a:schemeClr val="tx2">
                    <a:lumMod val="40000"/>
                    <a:lumOff val="60000"/>
                  </a:schemeClr>
                </a:solidFill>
                <a:effectLst/>
                <a:uLnTx/>
                <a:uFillTx/>
                <a:latin typeface="+mj-lt"/>
                <a:ea typeface="+mn-ea"/>
                <a:cs typeface="+mn-cs"/>
              </a:rPr>
              <a:t>ESIMERKKI</a:t>
            </a:r>
          </a:p>
        </p:txBody>
      </p:sp>
      <p:graphicFrame>
        <p:nvGraphicFramePr>
          <p:cNvPr id="11" name="Taulukon paikkamerkki 10">
            <a:extLst>
              <a:ext uri="{FF2B5EF4-FFF2-40B4-BE49-F238E27FC236}">
                <a16:creationId xmlns:a16="http://schemas.microsoft.com/office/drawing/2014/main" id="{C0FB48A9-DB7A-8087-5856-B1A7504077A2}"/>
              </a:ext>
            </a:extLst>
          </p:cNvPr>
          <p:cNvGraphicFramePr>
            <a:graphicFrameLocks noGrp="1"/>
          </p:cNvGraphicFramePr>
          <p:nvPr>
            <p:ph type="tbl" sz="quarter" idx="10"/>
            <p:extLst>
              <p:ext uri="{D42A27DB-BD31-4B8C-83A1-F6EECF244321}">
                <p14:modId xmlns:p14="http://schemas.microsoft.com/office/powerpoint/2010/main" val="494507041"/>
              </p:ext>
            </p:extLst>
          </p:nvPr>
        </p:nvGraphicFramePr>
        <p:xfrm>
          <a:off x="785190" y="479392"/>
          <a:ext cx="5256214" cy="6370320"/>
        </p:xfrm>
        <a:graphic>
          <a:graphicData uri="http://schemas.openxmlformats.org/drawingml/2006/table">
            <a:tbl>
              <a:tblPr firstRow="1" bandRow="1">
                <a:tableStyleId>{5C22544A-7EE6-4342-B048-85BDC9FD1C3A}</a:tableStyleId>
              </a:tblPr>
              <a:tblGrid>
                <a:gridCol w="545953">
                  <a:extLst>
                    <a:ext uri="{9D8B030D-6E8A-4147-A177-3AD203B41FA5}">
                      <a16:colId xmlns:a16="http://schemas.microsoft.com/office/drawing/2014/main" val="3196686498"/>
                    </a:ext>
                  </a:extLst>
                </a:gridCol>
                <a:gridCol w="4710261">
                  <a:extLst>
                    <a:ext uri="{9D8B030D-6E8A-4147-A177-3AD203B41FA5}">
                      <a16:colId xmlns:a16="http://schemas.microsoft.com/office/drawing/2014/main" val="2488527288"/>
                    </a:ext>
                  </a:extLst>
                </a:gridCol>
              </a:tblGrid>
              <a:tr h="357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800" dirty="0">
                          <a:solidFill>
                            <a:schemeClr val="tx1"/>
                          </a:solidFill>
                          <a:latin typeface="+mj-lt"/>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3200" b="0" dirty="0">
                          <a:solidFill>
                            <a:schemeClr val="tx1"/>
                          </a:solidFill>
                          <a:latin typeface="+mj-lt"/>
                        </a:rPr>
                        <a:t>Koulujen pyöräpysäköinnin parantaminen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6822488"/>
                  </a:ext>
                </a:extLst>
              </a:tr>
              <a:tr h="5079752">
                <a:tc>
                  <a:txBody>
                    <a:bodyPr/>
                    <a:lstStyle/>
                    <a:p>
                      <a:endParaRPr lang="fi-FI"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i-FI" b="1" dirty="0"/>
                        <a:t>Toimenpiteen kuvaus</a:t>
                      </a:r>
                    </a:p>
                    <a:p>
                      <a:r>
                        <a:rPr lang="fi-FI" dirty="0"/>
                        <a:t>Kartoitetaan koulujen pyöräpysäköintipaikkojen kunto ja riittävyys. Kartoitusten tulosten perusteella vaihdetaan huonokuntoiset telineet uusiin ja lisätään uusia pyöräpysäköintipaikkoja. Uudet telineet toteutetaan runkolukittavina ja mitoituksessa huomioidaan Väyläviraston Pyöräliikenteen suunnitteluohje. Suositaan toteutuksessa värikkäitä telineitä.</a:t>
                      </a:r>
                    </a:p>
                    <a:p>
                      <a:endParaRPr lang="fi-FI" dirty="0"/>
                    </a:p>
                    <a:p>
                      <a:r>
                        <a:rPr lang="fi-FI" dirty="0"/>
                        <a:t> </a:t>
                      </a:r>
                    </a:p>
                    <a:p>
                      <a:r>
                        <a:rPr lang="fi-FI" b="1" dirty="0"/>
                        <a:t>Toteutusaikataulu</a:t>
                      </a:r>
                    </a:p>
                    <a:p>
                      <a:r>
                        <a:rPr lang="fi-FI" dirty="0"/>
                        <a:t>Kartoitus 2025 kesä</a:t>
                      </a:r>
                    </a:p>
                    <a:p>
                      <a:r>
                        <a:rPr lang="fi-FI" dirty="0"/>
                        <a:t>Toteutus vaiheittain 2025 syksy – 2027 kevät</a:t>
                      </a:r>
                    </a:p>
                    <a:p>
                      <a:endParaRPr lang="fi-FI" dirty="0"/>
                    </a:p>
                    <a:p>
                      <a:r>
                        <a:rPr lang="fi-FI" b="1" dirty="0"/>
                        <a:t>Vastuutaho</a:t>
                      </a:r>
                    </a:p>
                    <a:p>
                      <a:r>
                        <a:rPr lang="fi-FI" dirty="0"/>
                        <a:t>Tilapalvelut</a:t>
                      </a:r>
                    </a:p>
                    <a:p>
                      <a:r>
                        <a:rPr lang="fi-FI" dirty="0"/>
                        <a:t>Sivistyspalvelut</a:t>
                      </a:r>
                    </a:p>
                    <a:p>
                      <a:endParaRPr lang="fi-FI"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6544689"/>
                  </a:ext>
                </a:extLst>
              </a:tr>
            </a:tbl>
          </a:graphicData>
        </a:graphic>
      </p:graphicFrame>
      <p:sp>
        <p:nvSpPr>
          <p:cNvPr id="7" name="Suorakulmio 6">
            <a:extLst>
              <a:ext uri="{FF2B5EF4-FFF2-40B4-BE49-F238E27FC236}">
                <a16:creationId xmlns:a16="http://schemas.microsoft.com/office/drawing/2014/main" id="{64181774-4EF4-C70F-8CD5-49FE86B5222C}"/>
              </a:ext>
            </a:extLst>
          </p:cNvPr>
          <p:cNvSpPr/>
          <p:nvPr/>
        </p:nvSpPr>
        <p:spPr>
          <a:xfrm>
            <a:off x="5982538" y="849086"/>
            <a:ext cx="4702629" cy="47119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Mikä tilanne, miten edetään?</a:t>
            </a:r>
          </a:p>
        </p:txBody>
      </p:sp>
      <p:sp>
        <p:nvSpPr>
          <p:cNvPr id="16" name="Tekstiruutu 15">
            <a:extLst>
              <a:ext uri="{FF2B5EF4-FFF2-40B4-BE49-F238E27FC236}">
                <a16:creationId xmlns:a16="http://schemas.microsoft.com/office/drawing/2014/main" id="{A7757F56-F313-A77D-2C9A-3B4EC9C0BFFD}"/>
              </a:ext>
            </a:extLst>
          </p:cNvPr>
          <p:cNvSpPr txBox="1"/>
          <p:nvPr/>
        </p:nvSpPr>
        <p:spPr>
          <a:xfrm>
            <a:off x="7439439" y="1464418"/>
            <a:ext cx="2768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Toteutunut</a:t>
            </a:r>
          </a:p>
        </p:txBody>
      </p:sp>
      <p:graphicFrame>
        <p:nvGraphicFramePr>
          <p:cNvPr id="10" name="Taulukko 9">
            <a:extLst>
              <a:ext uri="{FF2B5EF4-FFF2-40B4-BE49-F238E27FC236}">
                <a16:creationId xmlns:a16="http://schemas.microsoft.com/office/drawing/2014/main" id="{91293E36-A251-72F7-518D-CC25C0085507}"/>
              </a:ext>
            </a:extLst>
          </p:cNvPr>
          <p:cNvGraphicFramePr>
            <a:graphicFrameLocks noGrp="1"/>
          </p:cNvGraphicFramePr>
          <p:nvPr>
            <p:extLst>
              <p:ext uri="{D42A27DB-BD31-4B8C-83A1-F6EECF244321}">
                <p14:modId xmlns:p14="http://schemas.microsoft.com/office/powerpoint/2010/main" val="3580638120"/>
              </p:ext>
            </p:extLst>
          </p:nvPr>
        </p:nvGraphicFramePr>
        <p:xfrm>
          <a:off x="6958564" y="1466115"/>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endParaRPr lang="fi-F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15" name="Tekstiruutu 14">
            <a:extLst>
              <a:ext uri="{FF2B5EF4-FFF2-40B4-BE49-F238E27FC236}">
                <a16:creationId xmlns:a16="http://schemas.microsoft.com/office/drawing/2014/main" id="{B65389FF-5E32-B1B0-47B5-7C6AAA6722D0}"/>
              </a:ext>
            </a:extLst>
          </p:cNvPr>
          <p:cNvSpPr txBox="1"/>
          <p:nvPr/>
        </p:nvSpPr>
        <p:spPr>
          <a:xfrm>
            <a:off x="7429500" y="1977887"/>
            <a:ext cx="2768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Ei vielä toimenpiteitä</a:t>
            </a:r>
          </a:p>
        </p:txBody>
      </p:sp>
      <p:graphicFrame>
        <p:nvGraphicFramePr>
          <p:cNvPr id="17" name="Taulukko 16">
            <a:extLst>
              <a:ext uri="{FF2B5EF4-FFF2-40B4-BE49-F238E27FC236}">
                <a16:creationId xmlns:a16="http://schemas.microsoft.com/office/drawing/2014/main" id="{56A5B057-AB27-1F2C-5DAD-598A5776D18E}"/>
              </a:ext>
            </a:extLst>
          </p:cNvPr>
          <p:cNvGraphicFramePr>
            <a:graphicFrameLocks noGrp="1"/>
          </p:cNvGraphicFramePr>
          <p:nvPr>
            <p:extLst>
              <p:ext uri="{D42A27DB-BD31-4B8C-83A1-F6EECF244321}">
                <p14:modId xmlns:p14="http://schemas.microsoft.com/office/powerpoint/2010/main" val="1380364868"/>
              </p:ext>
            </p:extLst>
          </p:nvPr>
        </p:nvGraphicFramePr>
        <p:xfrm>
          <a:off x="6958563" y="1981459"/>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r>
                        <a:rPr lang="fi-FI"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19" name="Tekstiruutu 18">
            <a:extLst>
              <a:ext uri="{FF2B5EF4-FFF2-40B4-BE49-F238E27FC236}">
                <a16:creationId xmlns:a16="http://schemas.microsoft.com/office/drawing/2014/main" id="{CC42900D-1C38-C799-B5BE-EF921719B8DC}"/>
              </a:ext>
            </a:extLst>
          </p:cNvPr>
          <p:cNvSpPr txBox="1"/>
          <p:nvPr/>
        </p:nvSpPr>
        <p:spPr>
          <a:xfrm>
            <a:off x="7439439" y="2495583"/>
            <a:ext cx="29519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Aloitettu/edistetään:</a:t>
            </a:r>
          </a:p>
        </p:txBody>
      </p:sp>
      <p:graphicFrame>
        <p:nvGraphicFramePr>
          <p:cNvPr id="18" name="Taulukko 17">
            <a:extLst>
              <a:ext uri="{FF2B5EF4-FFF2-40B4-BE49-F238E27FC236}">
                <a16:creationId xmlns:a16="http://schemas.microsoft.com/office/drawing/2014/main" id="{AC14A9D5-5F4D-2BCD-1CD9-DA9E07583F15}"/>
              </a:ext>
            </a:extLst>
          </p:cNvPr>
          <p:cNvGraphicFramePr>
            <a:graphicFrameLocks noGrp="1"/>
          </p:cNvGraphicFramePr>
          <p:nvPr/>
        </p:nvGraphicFramePr>
        <p:xfrm>
          <a:off x="6958562" y="2497369"/>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endParaRPr lang="fi-F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20" name="Tekstiruutu 19">
            <a:extLst>
              <a:ext uri="{FF2B5EF4-FFF2-40B4-BE49-F238E27FC236}">
                <a16:creationId xmlns:a16="http://schemas.microsoft.com/office/drawing/2014/main" id="{D9A30A42-CA5E-27F7-DC61-852F341B30D0}"/>
              </a:ext>
            </a:extLst>
          </p:cNvPr>
          <p:cNvSpPr txBox="1"/>
          <p:nvPr/>
        </p:nvSpPr>
        <p:spPr>
          <a:xfrm>
            <a:off x="6958562" y="3170583"/>
            <a:ext cx="4342229" cy="2862322"/>
          </a:xfrm>
          <a:prstGeom prst="rect">
            <a:avLst/>
          </a:prstGeom>
          <a:noFill/>
        </p:spPr>
        <p:txBody>
          <a:bodyPr wrap="square" rtlCol="0">
            <a:spAutoFit/>
          </a:bodyPr>
          <a:lstStyle/>
          <a:p>
            <a:r>
              <a:rPr lang="fi-FI" i="1" dirty="0"/>
              <a:t>Huomioita:</a:t>
            </a:r>
          </a:p>
          <a:p>
            <a:r>
              <a:rPr lang="fi-FI" i="1" dirty="0"/>
              <a:t>Kouluilla tarvitaan kokonaisuuden tarkastelua, huomioiden iltakäyttö. Myös tilapalveluiden rahoitus tulisi varmistaa.</a:t>
            </a:r>
          </a:p>
          <a:p>
            <a:endParaRPr lang="fi-FI" i="1" dirty="0"/>
          </a:p>
          <a:p>
            <a:r>
              <a:rPr lang="fi-FI" i="1" dirty="0"/>
              <a:t>Tilapalveluissa on kokonaistilanteesta hyvä kuva eli tiedossa on, missä kouluissa tarvitaan parannuksia.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i="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6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ulukon paikkamerkki 10">
            <a:extLst>
              <a:ext uri="{FF2B5EF4-FFF2-40B4-BE49-F238E27FC236}">
                <a16:creationId xmlns:a16="http://schemas.microsoft.com/office/drawing/2014/main" id="{C0FB48A9-DB7A-8087-5856-B1A7504077A2}"/>
              </a:ext>
            </a:extLst>
          </p:cNvPr>
          <p:cNvGraphicFramePr>
            <a:graphicFrameLocks noGrp="1"/>
          </p:cNvGraphicFramePr>
          <p:nvPr>
            <p:ph type="tbl" sz="quarter" idx="10"/>
            <p:extLst>
              <p:ext uri="{D42A27DB-BD31-4B8C-83A1-F6EECF244321}">
                <p14:modId xmlns:p14="http://schemas.microsoft.com/office/powerpoint/2010/main" val="1212803111"/>
              </p:ext>
            </p:extLst>
          </p:nvPr>
        </p:nvGraphicFramePr>
        <p:xfrm>
          <a:off x="785190" y="479392"/>
          <a:ext cx="5256214" cy="5658872"/>
        </p:xfrm>
        <a:graphic>
          <a:graphicData uri="http://schemas.openxmlformats.org/drawingml/2006/table">
            <a:tbl>
              <a:tblPr firstRow="1" bandRow="1">
                <a:tableStyleId>{5C22544A-7EE6-4342-B048-85BDC9FD1C3A}</a:tableStyleId>
              </a:tblPr>
              <a:tblGrid>
                <a:gridCol w="545953">
                  <a:extLst>
                    <a:ext uri="{9D8B030D-6E8A-4147-A177-3AD203B41FA5}">
                      <a16:colId xmlns:a16="http://schemas.microsoft.com/office/drawing/2014/main" val="3196686498"/>
                    </a:ext>
                  </a:extLst>
                </a:gridCol>
                <a:gridCol w="4710261">
                  <a:extLst>
                    <a:ext uri="{9D8B030D-6E8A-4147-A177-3AD203B41FA5}">
                      <a16:colId xmlns:a16="http://schemas.microsoft.com/office/drawing/2014/main" val="2488527288"/>
                    </a:ext>
                  </a:extLst>
                </a:gridCol>
              </a:tblGrid>
              <a:tr h="357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800" dirty="0">
                          <a:solidFill>
                            <a:schemeClr val="tx1"/>
                          </a:solidFill>
                          <a:latin typeface="+mj-lt"/>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3200" b="0" dirty="0">
                          <a:solidFill>
                            <a:schemeClr val="tx1"/>
                          </a:solidFill>
                          <a:latin typeface="+mj-lt"/>
                        </a:rPr>
                        <a:t>Toimenpide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6822488"/>
                  </a:ext>
                </a:extLst>
              </a:tr>
              <a:tr h="5079752">
                <a:tc>
                  <a:txBody>
                    <a:bodyPr/>
                    <a:lstStyle/>
                    <a:p>
                      <a:endParaRPr lang="fi-FI"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i-FI" b="1" dirty="0"/>
                        <a:t>Toimenpiteen kuvaus</a:t>
                      </a:r>
                    </a:p>
                    <a:p>
                      <a:r>
                        <a:rPr lang="fi-FI" i="1" dirty="0"/>
                        <a:t>Täytä tähän</a:t>
                      </a:r>
                    </a:p>
                    <a:p>
                      <a:endParaRPr lang="fi-FI" dirty="0"/>
                    </a:p>
                    <a:p>
                      <a:r>
                        <a:rPr lang="fi-FI" b="1" dirty="0"/>
                        <a:t>Toteutusaikataulu</a:t>
                      </a:r>
                    </a:p>
                    <a:p>
                      <a:r>
                        <a:rPr lang="fi-FI" i="1" dirty="0"/>
                        <a:t>Täytä tähän</a:t>
                      </a:r>
                    </a:p>
                    <a:p>
                      <a:endParaRPr lang="fi-FI" dirty="0"/>
                    </a:p>
                    <a:p>
                      <a:r>
                        <a:rPr lang="fi-FI" b="1" dirty="0"/>
                        <a:t>Vastuutaho</a:t>
                      </a:r>
                    </a:p>
                    <a:p>
                      <a:r>
                        <a:rPr lang="fi-FI" i="1" dirty="0"/>
                        <a:t>Täytä tähän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6544689"/>
                  </a:ext>
                </a:extLst>
              </a:tr>
            </a:tbl>
          </a:graphicData>
        </a:graphic>
      </p:graphicFrame>
      <p:sp>
        <p:nvSpPr>
          <p:cNvPr id="7" name="Suorakulmio 6">
            <a:extLst>
              <a:ext uri="{FF2B5EF4-FFF2-40B4-BE49-F238E27FC236}">
                <a16:creationId xmlns:a16="http://schemas.microsoft.com/office/drawing/2014/main" id="{64181774-4EF4-C70F-8CD5-49FE86B5222C}"/>
              </a:ext>
            </a:extLst>
          </p:cNvPr>
          <p:cNvSpPr/>
          <p:nvPr/>
        </p:nvSpPr>
        <p:spPr>
          <a:xfrm>
            <a:off x="5982538" y="849086"/>
            <a:ext cx="4702629" cy="47119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Mikä tilanne, miten edetään?</a:t>
            </a:r>
          </a:p>
        </p:txBody>
      </p:sp>
      <p:graphicFrame>
        <p:nvGraphicFramePr>
          <p:cNvPr id="10" name="Taulukko 9">
            <a:extLst>
              <a:ext uri="{FF2B5EF4-FFF2-40B4-BE49-F238E27FC236}">
                <a16:creationId xmlns:a16="http://schemas.microsoft.com/office/drawing/2014/main" id="{91293E36-A251-72F7-518D-CC25C0085507}"/>
              </a:ext>
            </a:extLst>
          </p:cNvPr>
          <p:cNvGraphicFramePr>
            <a:graphicFrameLocks noGrp="1"/>
          </p:cNvGraphicFramePr>
          <p:nvPr>
            <p:extLst>
              <p:ext uri="{D42A27DB-BD31-4B8C-83A1-F6EECF244321}">
                <p14:modId xmlns:p14="http://schemas.microsoft.com/office/powerpoint/2010/main" val="2216631671"/>
              </p:ext>
            </p:extLst>
          </p:nvPr>
        </p:nvGraphicFramePr>
        <p:xfrm>
          <a:off x="6958564" y="1466115"/>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endParaRPr lang="fi-F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15" name="Tekstiruutu 14">
            <a:extLst>
              <a:ext uri="{FF2B5EF4-FFF2-40B4-BE49-F238E27FC236}">
                <a16:creationId xmlns:a16="http://schemas.microsoft.com/office/drawing/2014/main" id="{B65389FF-5E32-B1B0-47B5-7C6AAA6722D0}"/>
              </a:ext>
            </a:extLst>
          </p:cNvPr>
          <p:cNvSpPr txBox="1"/>
          <p:nvPr/>
        </p:nvSpPr>
        <p:spPr>
          <a:xfrm>
            <a:off x="7429500" y="1977887"/>
            <a:ext cx="2768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Ei vielä toimenpiteitä</a:t>
            </a:r>
          </a:p>
        </p:txBody>
      </p:sp>
      <p:graphicFrame>
        <p:nvGraphicFramePr>
          <p:cNvPr id="17" name="Taulukko 16">
            <a:extLst>
              <a:ext uri="{FF2B5EF4-FFF2-40B4-BE49-F238E27FC236}">
                <a16:creationId xmlns:a16="http://schemas.microsoft.com/office/drawing/2014/main" id="{56A5B057-AB27-1F2C-5DAD-598A5776D18E}"/>
              </a:ext>
            </a:extLst>
          </p:cNvPr>
          <p:cNvGraphicFramePr>
            <a:graphicFrameLocks noGrp="1"/>
          </p:cNvGraphicFramePr>
          <p:nvPr>
            <p:extLst>
              <p:ext uri="{D42A27DB-BD31-4B8C-83A1-F6EECF244321}">
                <p14:modId xmlns:p14="http://schemas.microsoft.com/office/powerpoint/2010/main" val="634757624"/>
              </p:ext>
            </p:extLst>
          </p:nvPr>
        </p:nvGraphicFramePr>
        <p:xfrm>
          <a:off x="6958563" y="1981459"/>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endParaRPr lang="fi-F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16" name="Tekstiruutu 15">
            <a:extLst>
              <a:ext uri="{FF2B5EF4-FFF2-40B4-BE49-F238E27FC236}">
                <a16:creationId xmlns:a16="http://schemas.microsoft.com/office/drawing/2014/main" id="{A7757F56-F313-A77D-2C9A-3B4EC9C0BFFD}"/>
              </a:ext>
            </a:extLst>
          </p:cNvPr>
          <p:cNvSpPr txBox="1"/>
          <p:nvPr/>
        </p:nvSpPr>
        <p:spPr>
          <a:xfrm>
            <a:off x="7439439" y="1464418"/>
            <a:ext cx="2768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Toteutunut</a:t>
            </a:r>
          </a:p>
        </p:txBody>
      </p:sp>
      <p:graphicFrame>
        <p:nvGraphicFramePr>
          <p:cNvPr id="18" name="Taulukko 17">
            <a:extLst>
              <a:ext uri="{FF2B5EF4-FFF2-40B4-BE49-F238E27FC236}">
                <a16:creationId xmlns:a16="http://schemas.microsoft.com/office/drawing/2014/main" id="{AC14A9D5-5F4D-2BCD-1CD9-DA9E07583F15}"/>
              </a:ext>
            </a:extLst>
          </p:cNvPr>
          <p:cNvGraphicFramePr>
            <a:graphicFrameLocks noGrp="1"/>
          </p:cNvGraphicFramePr>
          <p:nvPr>
            <p:extLst>
              <p:ext uri="{D42A27DB-BD31-4B8C-83A1-F6EECF244321}">
                <p14:modId xmlns:p14="http://schemas.microsoft.com/office/powerpoint/2010/main" val="451040818"/>
              </p:ext>
            </p:extLst>
          </p:nvPr>
        </p:nvGraphicFramePr>
        <p:xfrm>
          <a:off x="6958562" y="2497369"/>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endParaRPr lang="fi-F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19" name="Tekstiruutu 18">
            <a:extLst>
              <a:ext uri="{FF2B5EF4-FFF2-40B4-BE49-F238E27FC236}">
                <a16:creationId xmlns:a16="http://schemas.microsoft.com/office/drawing/2014/main" id="{CC42900D-1C38-C799-B5BE-EF921719B8DC}"/>
              </a:ext>
            </a:extLst>
          </p:cNvPr>
          <p:cNvSpPr txBox="1"/>
          <p:nvPr/>
        </p:nvSpPr>
        <p:spPr>
          <a:xfrm>
            <a:off x="7439439" y="2495583"/>
            <a:ext cx="29519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Aloitettu/edistetään:</a:t>
            </a:r>
          </a:p>
        </p:txBody>
      </p:sp>
      <p:sp>
        <p:nvSpPr>
          <p:cNvPr id="20" name="Tekstiruutu 19">
            <a:extLst>
              <a:ext uri="{FF2B5EF4-FFF2-40B4-BE49-F238E27FC236}">
                <a16:creationId xmlns:a16="http://schemas.microsoft.com/office/drawing/2014/main" id="{D9A30A42-CA5E-27F7-DC61-852F341B30D0}"/>
              </a:ext>
            </a:extLst>
          </p:cNvPr>
          <p:cNvSpPr txBox="1"/>
          <p:nvPr/>
        </p:nvSpPr>
        <p:spPr>
          <a:xfrm>
            <a:off x="6958562" y="3170583"/>
            <a:ext cx="4342229" cy="1477328"/>
          </a:xfrm>
          <a:prstGeom prst="rect">
            <a:avLst/>
          </a:prstGeom>
          <a:noFill/>
        </p:spPr>
        <p:txBody>
          <a:bodyPr wrap="square" rtlCol="0">
            <a:spAutoFit/>
          </a:bodyPr>
          <a:lstStyle/>
          <a:p>
            <a:r>
              <a:rPr lang="fi-FI" i="1" dirty="0"/>
              <a:t>Huomioita:</a:t>
            </a:r>
          </a:p>
          <a:p>
            <a:r>
              <a:rPr lang="fi-FI" i="1" dirty="0"/>
              <a:t>Kirjaa huomioitavia asioita tähän. Olennaista saada vastuutahojen kommentit ylös.</a:t>
            </a:r>
            <a:endParaRPr lang="fi-FI" i="1"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9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ulukon paikkamerkki 10">
            <a:extLst>
              <a:ext uri="{FF2B5EF4-FFF2-40B4-BE49-F238E27FC236}">
                <a16:creationId xmlns:a16="http://schemas.microsoft.com/office/drawing/2014/main" id="{C0FB48A9-DB7A-8087-5856-B1A7504077A2}"/>
              </a:ext>
            </a:extLst>
          </p:cNvPr>
          <p:cNvGraphicFramePr>
            <a:graphicFrameLocks noGrp="1"/>
          </p:cNvGraphicFramePr>
          <p:nvPr>
            <p:ph type="tbl" sz="quarter" idx="10"/>
            <p:extLst>
              <p:ext uri="{D42A27DB-BD31-4B8C-83A1-F6EECF244321}">
                <p14:modId xmlns:p14="http://schemas.microsoft.com/office/powerpoint/2010/main" val="1085821046"/>
              </p:ext>
            </p:extLst>
          </p:nvPr>
        </p:nvGraphicFramePr>
        <p:xfrm>
          <a:off x="785190" y="479392"/>
          <a:ext cx="5256214" cy="5658872"/>
        </p:xfrm>
        <a:graphic>
          <a:graphicData uri="http://schemas.openxmlformats.org/drawingml/2006/table">
            <a:tbl>
              <a:tblPr firstRow="1" bandRow="1">
                <a:tableStyleId>{5C22544A-7EE6-4342-B048-85BDC9FD1C3A}</a:tableStyleId>
              </a:tblPr>
              <a:tblGrid>
                <a:gridCol w="545953">
                  <a:extLst>
                    <a:ext uri="{9D8B030D-6E8A-4147-A177-3AD203B41FA5}">
                      <a16:colId xmlns:a16="http://schemas.microsoft.com/office/drawing/2014/main" val="3196686498"/>
                    </a:ext>
                  </a:extLst>
                </a:gridCol>
                <a:gridCol w="4710261">
                  <a:extLst>
                    <a:ext uri="{9D8B030D-6E8A-4147-A177-3AD203B41FA5}">
                      <a16:colId xmlns:a16="http://schemas.microsoft.com/office/drawing/2014/main" val="2488527288"/>
                    </a:ext>
                  </a:extLst>
                </a:gridCol>
              </a:tblGrid>
              <a:tr h="357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800" dirty="0">
                          <a:solidFill>
                            <a:schemeClr val="tx1"/>
                          </a:solidFill>
                          <a:latin typeface="+mj-lt"/>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3200" b="0" dirty="0">
                          <a:solidFill>
                            <a:schemeClr val="tx1"/>
                          </a:solidFill>
                          <a:latin typeface="+mj-lt"/>
                        </a:rPr>
                        <a:t>Toimenpide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6822488"/>
                  </a:ext>
                </a:extLst>
              </a:tr>
              <a:tr h="5079752">
                <a:tc>
                  <a:txBody>
                    <a:bodyPr/>
                    <a:lstStyle/>
                    <a:p>
                      <a:endParaRPr lang="fi-FI"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i-FI" b="1" dirty="0"/>
                        <a:t>Toimenpiteen kuvaus</a:t>
                      </a:r>
                    </a:p>
                    <a:p>
                      <a:r>
                        <a:rPr lang="fi-FI" i="1" dirty="0"/>
                        <a:t>Täytä tähän</a:t>
                      </a:r>
                    </a:p>
                    <a:p>
                      <a:endParaRPr lang="fi-FI" dirty="0"/>
                    </a:p>
                    <a:p>
                      <a:r>
                        <a:rPr lang="fi-FI" b="1" dirty="0"/>
                        <a:t>Toteutusaikataulu</a:t>
                      </a:r>
                    </a:p>
                    <a:p>
                      <a:r>
                        <a:rPr lang="fi-FI" i="1" dirty="0"/>
                        <a:t>Täytä tähän</a:t>
                      </a:r>
                    </a:p>
                    <a:p>
                      <a:endParaRPr lang="fi-FI" dirty="0"/>
                    </a:p>
                    <a:p>
                      <a:r>
                        <a:rPr lang="fi-FI" b="1" dirty="0"/>
                        <a:t>Vastuutaho</a:t>
                      </a:r>
                    </a:p>
                    <a:p>
                      <a:r>
                        <a:rPr lang="fi-FI" i="1" dirty="0"/>
                        <a:t>Täytä tähän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6544689"/>
                  </a:ext>
                </a:extLst>
              </a:tr>
            </a:tbl>
          </a:graphicData>
        </a:graphic>
      </p:graphicFrame>
      <p:sp>
        <p:nvSpPr>
          <p:cNvPr id="7" name="Suorakulmio 6">
            <a:extLst>
              <a:ext uri="{FF2B5EF4-FFF2-40B4-BE49-F238E27FC236}">
                <a16:creationId xmlns:a16="http://schemas.microsoft.com/office/drawing/2014/main" id="{64181774-4EF4-C70F-8CD5-49FE86B5222C}"/>
              </a:ext>
            </a:extLst>
          </p:cNvPr>
          <p:cNvSpPr/>
          <p:nvPr/>
        </p:nvSpPr>
        <p:spPr>
          <a:xfrm>
            <a:off x="5982538" y="849086"/>
            <a:ext cx="4702629" cy="47119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Mikä tilanne, miten edetään?</a:t>
            </a:r>
          </a:p>
        </p:txBody>
      </p:sp>
      <p:graphicFrame>
        <p:nvGraphicFramePr>
          <p:cNvPr id="10" name="Taulukko 9">
            <a:extLst>
              <a:ext uri="{FF2B5EF4-FFF2-40B4-BE49-F238E27FC236}">
                <a16:creationId xmlns:a16="http://schemas.microsoft.com/office/drawing/2014/main" id="{91293E36-A251-72F7-518D-CC25C0085507}"/>
              </a:ext>
            </a:extLst>
          </p:cNvPr>
          <p:cNvGraphicFramePr>
            <a:graphicFrameLocks noGrp="1"/>
          </p:cNvGraphicFramePr>
          <p:nvPr/>
        </p:nvGraphicFramePr>
        <p:xfrm>
          <a:off x="6958564" y="1466115"/>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endParaRPr lang="fi-F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15" name="Tekstiruutu 14">
            <a:extLst>
              <a:ext uri="{FF2B5EF4-FFF2-40B4-BE49-F238E27FC236}">
                <a16:creationId xmlns:a16="http://schemas.microsoft.com/office/drawing/2014/main" id="{B65389FF-5E32-B1B0-47B5-7C6AAA6722D0}"/>
              </a:ext>
            </a:extLst>
          </p:cNvPr>
          <p:cNvSpPr txBox="1"/>
          <p:nvPr/>
        </p:nvSpPr>
        <p:spPr>
          <a:xfrm>
            <a:off x="7429500" y="1977887"/>
            <a:ext cx="2768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Ei vielä toimenpiteitä</a:t>
            </a:r>
          </a:p>
        </p:txBody>
      </p:sp>
      <p:graphicFrame>
        <p:nvGraphicFramePr>
          <p:cNvPr id="17" name="Taulukko 16">
            <a:extLst>
              <a:ext uri="{FF2B5EF4-FFF2-40B4-BE49-F238E27FC236}">
                <a16:creationId xmlns:a16="http://schemas.microsoft.com/office/drawing/2014/main" id="{56A5B057-AB27-1F2C-5DAD-598A5776D18E}"/>
              </a:ext>
            </a:extLst>
          </p:cNvPr>
          <p:cNvGraphicFramePr>
            <a:graphicFrameLocks noGrp="1"/>
          </p:cNvGraphicFramePr>
          <p:nvPr/>
        </p:nvGraphicFramePr>
        <p:xfrm>
          <a:off x="6958563" y="1981459"/>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endParaRPr lang="fi-F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16" name="Tekstiruutu 15">
            <a:extLst>
              <a:ext uri="{FF2B5EF4-FFF2-40B4-BE49-F238E27FC236}">
                <a16:creationId xmlns:a16="http://schemas.microsoft.com/office/drawing/2014/main" id="{A7757F56-F313-A77D-2C9A-3B4EC9C0BFFD}"/>
              </a:ext>
            </a:extLst>
          </p:cNvPr>
          <p:cNvSpPr txBox="1"/>
          <p:nvPr/>
        </p:nvSpPr>
        <p:spPr>
          <a:xfrm>
            <a:off x="7439439" y="1464418"/>
            <a:ext cx="2768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Toteutunut</a:t>
            </a:r>
          </a:p>
        </p:txBody>
      </p:sp>
      <p:graphicFrame>
        <p:nvGraphicFramePr>
          <p:cNvPr id="18" name="Taulukko 17">
            <a:extLst>
              <a:ext uri="{FF2B5EF4-FFF2-40B4-BE49-F238E27FC236}">
                <a16:creationId xmlns:a16="http://schemas.microsoft.com/office/drawing/2014/main" id="{AC14A9D5-5F4D-2BCD-1CD9-DA9E07583F15}"/>
              </a:ext>
            </a:extLst>
          </p:cNvPr>
          <p:cNvGraphicFramePr>
            <a:graphicFrameLocks noGrp="1"/>
          </p:cNvGraphicFramePr>
          <p:nvPr/>
        </p:nvGraphicFramePr>
        <p:xfrm>
          <a:off x="6958562" y="2497369"/>
          <a:ext cx="297001" cy="365760"/>
        </p:xfrm>
        <a:graphic>
          <a:graphicData uri="http://schemas.openxmlformats.org/drawingml/2006/table">
            <a:tbl>
              <a:tblPr firstRow="1" bandRow="1">
                <a:tableStyleId>{93296810-A885-4BE3-A3E7-6D5BEEA58F35}</a:tableStyleId>
              </a:tblPr>
              <a:tblGrid>
                <a:gridCol w="297001">
                  <a:extLst>
                    <a:ext uri="{9D8B030D-6E8A-4147-A177-3AD203B41FA5}">
                      <a16:colId xmlns:a16="http://schemas.microsoft.com/office/drawing/2014/main" val="2361581897"/>
                    </a:ext>
                  </a:extLst>
                </a:gridCol>
              </a:tblGrid>
              <a:tr h="342807">
                <a:tc>
                  <a:txBody>
                    <a:bodyPr/>
                    <a:lstStyle/>
                    <a:p>
                      <a:endParaRPr lang="fi-F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2163"/>
                  </a:ext>
                </a:extLst>
              </a:tr>
            </a:tbl>
          </a:graphicData>
        </a:graphic>
      </p:graphicFrame>
      <p:sp>
        <p:nvSpPr>
          <p:cNvPr id="19" name="Tekstiruutu 18">
            <a:extLst>
              <a:ext uri="{FF2B5EF4-FFF2-40B4-BE49-F238E27FC236}">
                <a16:creationId xmlns:a16="http://schemas.microsoft.com/office/drawing/2014/main" id="{CC42900D-1C38-C799-B5BE-EF921719B8DC}"/>
              </a:ext>
            </a:extLst>
          </p:cNvPr>
          <p:cNvSpPr txBox="1"/>
          <p:nvPr/>
        </p:nvSpPr>
        <p:spPr>
          <a:xfrm>
            <a:off x="7439439" y="2495583"/>
            <a:ext cx="29519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Aloitettu/edistetään:</a:t>
            </a:r>
          </a:p>
        </p:txBody>
      </p:sp>
      <p:sp>
        <p:nvSpPr>
          <p:cNvPr id="20" name="Tekstiruutu 19">
            <a:extLst>
              <a:ext uri="{FF2B5EF4-FFF2-40B4-BE49-F238E27FC236}">
                <a16:creationId xmlns:a16="http://schemas.microsoft.com/office/drawing/2014/main" id="{D9A30A42-CA5E-27F7-DC61-852F341B30D0}"/>
              </a:ext>
            </a:extLst>
          </p:cNvPr>
          <p:cNvSpPr txBox="1"/>
          <p:nvPr/>
        </p:nvSpPr>
        <p:spPr>
          <a:xfrm>
            <a:off x="6958562" y="3170583"/>
            <a:ext cx="4342229" cy="1477328"/>
          </a:xfrm>
          <a:prstGeom prst="rect">
            <a:avLst/>
          </a:prstGeom>
          <a:noFill/>
        </p:spPr>
        <p:txBody>
          <a:bodyPr wrap="square" rtlCol="0">
            <a:spAutoFit/>
          </a:bodyPr>
          <a:lstStyle/>
          <a:p>
            <a:r>
              <a:rPr lang="fi-FI" i="1" dirty="0"/>
              <a:t>Huomioita:</a:t>
            </a:r>
          </a:p>
          <a:p>
            <a:r>
              <a:rPr lang="fi-FI" i="1" dirty="0"/>
              <a:t>Kirjaa huomioitavia asioita tähän. Olennaista saada vastuutahojen kommentit ylös.</a:t>
            </a:r>
            <a:endParaRPr lang="fi-FI" i="1"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64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0797A0-0A55-E7F4-9E28-6F152BACAA2C}"/>
              </a:ext>
            </a:extLst>
          </p:cNvPr>
          <p:cNvSpPr>
            <a:spLocks noGrp="1"/>
          </p:cNvSpPr>
          <p:nvPr>
            <p:ph type="ctrTitle"/>
          </p:nvPr>
        </p:nvSpPr>
        <p:spPr/>
        <p:txBody>
          <a:bodyPr>
            <a:normAutofit/>
          </a:bodyPr>
          <a:lstStyle/>
          <a:p>
            <a:r>
              <a:rPr lang="fi-FI" dirty="0"/>
              <a:t>Lisätietoja antaa</a:t>
            </a:r>
          </a:p>
        </p:txBody>
      </p:sp>
      <p:pic>
        <p:nvPicPr>
          <p:cNvPr id="10" name="Kuvan paikkamerkki 9" descr="Kuva, joka sisältää kohteen Ihmisen kasvot, mies, vaate, hymy&#10;&#10;Tekoälyn generoima sisältö voi olla virheellistä.">
            <a:extLst>
              <a:ext uri="{FF2B5EF4-FFF2-40B4-BE49-F238E27FC236}">
                <a16:creationId xmlns:a16="http://schemas.microsoft.com/office/drawing/2014/main" id="{4BD4371B-A8C1-F811-E3C9-E8E34B4D7E5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a:stretch>
            <a:fillRect/>
          </a:stretch>
        </p:blipFill>
        <p:spPr/>
      </p:pic>
      <p:pic>
        <p:nvPicPr>
          <p:cNvPr id="8" name="Kuvan paikkamerkki 7" descr="henkilö: Paula Väisänen">
            <a:extLst>
              <a:ext uri="{FF2B5EF4-FFF2-40B4-BE49-F238E27FC236}">
                <a16:creationId xmlns:a16="http://schemas.microsoft.com/office/drawing/2014/main" id="{07EB4D8C-4660-1B59-25EE-4E843E06DD43}"/>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a:stretch/>
        </p:blipFill>
        <p:spPr/>
      </p:pic>
      <p:sp>
        <p:nvSpPr>
          <p:cNvPr id="5" name="Tekstin paikkamerkki 4">
            <a:extLst>
              <a:ext uri="{FF2B5EF4-FFF2-40B4-BE49-F238E27FC236}">
                <a16:creationId xmlns:a16="http://schemas.microsoft.com/office/drawing/2014/main" id="{32081EC6-6DE6-B9CF-184C-682ED93B6C4C}"/>
              </a:ext>
            </a:extLst>
          </p:cNvPr>
          <p:cNvSpPr>
            <a:spLocks noGrp="1"/>
          </p:cNvSpPr>
          <p:nvPr>
            <p:ph type="body" sz="quarter" idx="23"/>
          </p:nvPr>
        </p:nvSpPr>
        <p:spPr/>
        <p:txBody>
          <a:bodyPr>
            <a:normAutofit fontScale="85000" lnSpcReduction="20000"/>
          </a:bodyPr>
          <a:lstStyle/>
          <a:p>
            <a:r>
              <a:rPr lang="fi-FI" dirty="0"/>
              <a:t>Olli Haapanen</a:t>
            </a:r>
          </a:p>
          <a:p>
            <a:r>
              <a:rPr lang="fi-FI" dirty="0"/>
              <a:t>Projektiasiantuntija</a:t>
            </a:r>
          </a:p>
          <a:p>
            <a:r>
              <a:rPr lang="fi-FI" dirty="0"/>
              <a:t>olli.haapanen@valonia.fi</a:t>
            </a:r>
          </a:p>
          <a:p>
            <a:r>
              <a:rPr lang="fi-FI" dirty="0"/>
              <a:t>040 192 1525</a:t>
            </a:r>
          </a:p>
        </p:txBody>
      </p:sp>
      <p:sp>
        <p:nvSpPr>
          <p:cNvPr id="6" name="Tekstin paikkamerkki 5">
            <a:extLst>
              <a:ext uri="{FF2B5EF4-FFF2-40B4-BE49-F238E27FC236}">
                <a16:creationId xmlns:a16="http://schemas.microsoft.com/office/drawing/2014/main" id="{5BC86F38-86AE-205A-6C59-A442BE09D18E}"/>
              </a:ext>
            </a:extLst>
          </p:cNvPr>
          <p:cNvSpPr>
            <a:spLocks noGrp="1"/>
          </p:cNvSpPr>
          <p:nvPr>
            <p:ph type="body" sz="quarter" idx="24"/>
          </p:nvPr>
        </p:nvSpPr>
        <p:spPr/>
        <p:txBody>
          <a:bodyPr>
            <a:normAutofit fontScale="92500" lnSpcReduction="20000"/>
          </a:bodyPr>
          <a:lstStyle/>
          <a:p>
            <a:r>
              <a:rPr lang="fi-FI" dirty="0"/>
              <a:t>Paula Väisänen</a:t>
            </a:r>
          </a:p>
          <a:p>
            <a:r>
              <a:rPr lang="fi-FI" dirty="0"/>
              <a:t>kestävän liikkumisen asiantuntija</a:t>
            </a:r>
          </a:p>
          <a:p>
            <a:r>
              <a:rPr lang="fi-FI" dirty="0"/>
              <a:t>paula.vaisanen@valonia.fi</a:t>
            </a:r>
          </a:p>
          <a:p>
            <a:r>
              <a:rPr lang="fi-FI" dirty="0"/>
              <a:t>044 907 5986</a:t>
            </a:r>
          </a:p>
        </p:txBody>
      </p:sp>
    </p:spTree>
    <p:extLst>
      <p:ext uri="{BB962C8B-B14F-4D97-AF65-F5344CB8AC3E}">
        <p14:creationId xmlns:p14="http://schemas.microsoft.com/office/powerpoint/2010/main" val="225454105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0.jpg"/></Relationships>
</file>

<file path=ppt/theme/theme1.xml><?xml version="1.0" encoding="utf-8"?>
<a:theme xmlns:a="http://schemas.openxmlformats.org/drawingml/2006/main" name="Otsikko">
  <a:themeElements>
    <a:clrScheme name="Valonia">
      <a:dk1>
        <a:sysClr val="windowText" lastClr="000000"/>
      </a:dk1>
      <a:lt1>
        <a:sysClr val="window" lastClr="FFFFFF"/>
      </a:lt1>
      <a:dk2>
        <a:srgbClr val="595959"/>
      </a:dk2>
      <a:lt2>
        <a:srgbClr val="E7E6E6"/>
      </a:lt2>
      <a:accent1>
        <a:srgbClr val="D24664"/>
      </a:accent1>
      <a:accent2>
        <a:srgbClr val="85B233"/>
      </a:accent2>
      <a:accent3>
        <a:srgbClr val="A5A5A5"/>
      </a:accent3>
      <a:accent4>
        <a:srgbClr val="C9CB73"/>
      </a:accent4>
      <a:accent5>
        <a:srgbClr val="F1C5CE"/>
      </a:accent5>
      <a:accent6>
        <a:srgbClr val="3C5117"/>
      </a:accent6>
      <a:hlink>
        <a:srgbClr val="D2466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3D7496E8-9077-4F70-90E0-7F4DACB32C3A}" vid="{5806A50C-483F-452A-96FE-EC268F73F3D8}"/>
    </a:ext>
  </a:extLst>
</a:theme>
</file>

<file path=ppt/theme/theme2.xml><?xml version="1.0" encoding="utf-8"?>
<a:theme xmlns:a="http://schemas.openxmlformats.org/drawingml/2006/main" name="Väliotsikko">
  <a:themeElements>
    <a:clrScheme name="Valonia">
      <a:dk1>
        <a:sysClr val="windowText" lastClr="000000"/>
      </a:dk1>
      <a:lt1>
        <a:sysClr val="window" lastClr="FFFFFF"/>
      </a:lt1>
      <a:dk2>
        <a:srgbClr val="595959"/>
      </a:dk2>
      <a:lt2>
        <a:srgbClr val="E7E6E6"/>
      </a:lt2>
      <a:accent1>
        <a:srgbClr val="D24664"/>
      </a:accent1>
      <a:accent2>
        <a:srgbClr val="85B233"/>
      </a:accent2>
      <a:accent3>
        <a:srgbClr val="A5A5A5"/>
      </a:accent3>
      <a:accent4>
        <a:srgbClr val="C9CB73"/>
      </a:accent4>
      <a:accent5>
        <a:srgbClr val="F1C5CE"/>
      </a:accent5>
      <a:accent6>
        <a:srgbClr val="3C5117"/>
      </a:accent6>
      <a:hlink>
        <a:srgbClr val="D2466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3D7496E8-9077-4F70-90E0-7F4DACB32C3A}" vid="{D23B7168-496B-4E5B-8064-C05258A10D80}"/>
    </a:ext>
  </a:extLst>
</a:theme>
</file>

<file path=ppt/theme/theme3.xml><?xml version="1.0" encoding="utf-8"?>
<a:theme xmlns:a="http://schemas.openxmlformats.org/drawingml/2006/main" name="Sisältödiat">
  <a:themeElements>
    <a:clrScheme name="Valonia">
      <a:dk1>
        <a:sysClr val="windowText" lastClr="000000"/>
      </a:dk1>
      <a:lt1>
        <a:sysClr val="window" lastClr="FFFFFF"/>
      </a:lt1>
      <a:dk2>
        <a:srgbClr val="595959"/>
      </a:dk2>
      <a:lt2>
        <a:srgbClr val="E7E6E6"/>
      </a:lt2>
      <a:accent1>
        <a:srgbClr val="D24664"/>
      </a:accent1>
      <a:accent2>
        <a:srgbClr val="85B233"/>
      </a:accent2>
      <a:accent3>
        <a:srgbClr val="BCBCBC"/>
      </a:accent3>
      <a:accent4>
        <a:srgbClr val="E1E770"/>
      </a:accent4>
      <a:accent5>
        <a:srgbClr val="F1C5CE"/>
      </a:accent5>
      <a:accent6>
        <a:srgbClr val="3C5117"/>
      </a:accent6>
      <a:hlink>
        <a:srgbClr val="D24664"/>
      </a:hlink>
      <a:folHlink>
        <a:srgbClr val="954F72"/>
      </a:folHlink>
    </a:clrScheme>
    <a:fontScheme name="Valonia">
      <a:majorFont>
        <a:latin typeface="Bebas Neue"/>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a:solidFill>
            <a:schemeClr val="accent1"/>
          </a:solid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Esitys1" id="{3D7496E8-9077-4F70-90E0-7F4DACB32C3A}" vid="{B877E486-F5A5-4706-A4B7-E46AEB3DA875}"/>
    </a:ext>
  </a:extLst>
</a:theme>
</file>

<file path=ppt/theme/theme4.xml><?xml version="1.0" encoding="utf-8"?>
<a:theme xmlns:a="http://schemas.openxmlformats.org/drawingml/2006/main" name="Kiitos">
  <a:themeElements>
    <a:clrScheme name="Valonia">
      <a:dk1>
        <a:sysClr val="windowText" lastClr="000000"/>
      </a:dk1>
      <a:lt1>
        <a:sysClr val="window" lastClr="FFFFFF"/>
      </a:lt1>
      <a:dk2>
        <a:srgbClr val="595959"/>
      </a:dk2>
      <a:lt2>
        <a:srgbClr val="E7E6E6"/>
      </a:lt2>
      <a:accent1>
        <a:srgbClr val="D24664"/>
      </a:accent1>
      <a:accent2>
        <a:srgbClr val="85B233"/>
      </a:accent2>
      <a:accent3>
        <a:srgbClr val="A5A5A5"/>
      </a:accent3>
      <a:accent4>
        <a:srgbClr val="C9CB73"/>
      </a:accent4>
      <a:accent5>
        <a:srgbClr val="F1C5CE"/>
      </a:accent5>
      <a:accent6>
        <a:srgbClr val="3C5117"/>
      </a:accent6>
      <a:hlink>
        <a:srgbClr val="D2466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w="952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Esitys1" id="{3D7496E8-9077-4F70-90E0-7F4DACB32C3A}" vid="{2A868E28-9471-4EF2-9724-0122AADC30E0}"/>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16729488859764FA54F4F419AB5593D" ma:contentTypeVersion="18" ma:contentTypeDescription="Luo uusi asiakirja." ma:contentTypeScope="" ma:versionID="7373daf9f77ea92d76a685c82c839c32">
  <xsd:schema xmlns:xsd="http://www.w3.org/2001/XMLSchema" xmlns:xs="http://www.w3.org/2001/XMLSchema" xmlns:p="http://schemas.microsoft.com/office/2006/metadata/properties" xmlns:ns2="36d64d7b-9a1c-4a28-9197-dc135e8d41dc" xmlns:ns3="2f088d47-1be4-41f9-8037-86cac1c98c67" targetNamespace="http://schemas.microsoft.com/office/2006/metadata/properties" ma:root="true" ma:fieldsID="d73ed08111a3f46baac54787c7847049" ns2:_="" ns3:_="">
    <xsd:import namespace="36d64d7b-9a1c-4a28-9197-dc135e8d41dc"/>
    <xsd:import namespace="2f088d47-1be4-41f9-8037-86cac1c98c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64d7b-9a1c-4a28-9197-dc135e8d41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97a974e0-14ba-45ff-a93d-a004a6b0ac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088d47-1be4-41f9-8037-86cac1c98c67"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98353a0b-bf66-466e-94ed-ee5b017d980e}" ma:internalName="TaxCatchAll" ma:showField="CatchAllData" ma:web="2f088d47-1be4-41f9-8037-86cac1c98c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088d47-1be4-41f9-8037-86cac1c98c67" xsi:nil="true"/>
    <lcf76f155ced4ddcb4097134ff3c332f xmlns="36d64d7b-9a1c-4a28-9197-dc135e8d41d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83ABB2-28B1-475D-A119-3AFA38711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d64d7b-9a1c-4a28-9197-dc135e8d41dc"/>
    <ds:schemaRef ds:uri="2f088d47-1be4-41f9-8037-86cac1c98c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75E88-AAD3-4DEB-A44A-01C855ABFB25}">
  <ds:schemaRefs>
    <ds:schemaRef ds:uri="http://www.w3.org/XML/1998/namespace"/>
    <ds:schemaRef ds:uri="36d64d7b-9a1c-4a28-9197-dc135e8d41dc"/>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2f088d47-1be4-41f9-8037-86cac1c98c67"/>
    <ds:schemaRef ds:uri="http://purl.org/dc/terms/"/>
    <ds:schemaRef ds:uri="http://purl.org/dc/elements/1.1/"/>
  </ds:schemaRefs>
</ds:datastoreItem>
</file>

<file path=customXml/itemProps3.xml><?xml version="1.0" encoding="utf-8"?>
<ds:datastoreItem xmlns:ds="http://schemas.openxmlformats.org/officeDocument/2006/customXml" ds:itemID="{7BBD60BC-8B5D-40C8-8A06-615F7DE660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Valonian pp-pohja</Template>
  <TotalTime>1368</TotalTime>
  <Words>287</Words>
  <Application>Microsoft Office PowerPoint</Application>
  <PresentationFormat>Laajakuva</PresentationFormat>
  <Paragraphs>71</Paragraphs>
  <Slides>6</Slides>
  <Notes>0</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6</vt:i4>
      </vt:variant>
    </vt:vector>
  </HeadingPairs>
  <TitlesOfParts>
    <vt:vector size="14" baseType="lpstr">
      <vt:lpstr>Bebas Kai</vt:lpstr>
      <vt:lpstr>Arial</vt:lpstr>
      <vt:lpstr>Calibri</vt:lpstr>
      <vt:lpstr>Bebas Neue</vt:lpstr>
      <vt:lpstr>Otsikko</vt:lpstr>
      <vt:lpstr>Väliotsikko</vt:lpstr>
      <vt:lpstr>Sisältödiat</vt:lpstr>
      <vt:lpstr>Kiitos</vt:lpstr>
      <vt:lpstr>Seurantapohja kävelyn ja pyöräliikenteen edistämiselle</vt:lpstr>
      <vt:lpstr>Ohje</vt:lpstr>
      <vt:lpstr>ESIMERKKI</vt:lpstr>
      <vt:lpstr>PowerPoint-esitys</vt:lpstr>
      <vt:lpstr>PowerPoint-esitys</vt:lpstr>
      <vt:lpstr>Lisätietoja antaa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Pienvesien tunnistaminen ja ominaispiirteet</dc:title>
  <dc:creator>Haapanen Olli</dc:creator>
  <cp:lastModifiedBy>Haapanen Olli</cp:lastModifiedBy>
  <cp:revision>3</cp:revision>
  <dcterms:created xsi:type="dcterms:W3CDTF">2024-09-05T10:27:27Z</dcterms:created>
  <dcterms:modified xsi:type="dcterms:W3CDTF">2025-03-27T11:44:20Z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0x010100516729488859764FA54F4F419AB5593D</vt:lpwstr>
  </property>
  <property fmtid="{D5CDD505-2E9C-101B-9397-08002B2CF9AE}" pid="3" name="MediaServiceImageTags">
    <vt:lpwstr/>
  </property>
</Properties>
</file>