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6" r:id="rId5"/>
  </p:sldMasterIdLst>
  <p:notesMasterIdLst>
    <p:notesMasterId r:id="rId27"/>
  </p:notesMasterIdLst>
  <p:handoutMasterIdLst>
    <p:handoutMasterId r:id="rId28"/>
  </p:handoutMasterIdLst>
  <p:sldIdLst>
    <p:sldId id="315" r:id="rId6"/>
    <p:sldId id="399" r:id="rId7"/>
    <p:sldId id="402" r:id="rId8"/>
    <p:sldId id="425" r:id="rId9"/>
    <p:sldId id="384" r:id="rId10"/>
    <p:sldId id="385" r:id="rId11"/>
    <p:sldId id="415" r:id="rId12"/>
    <p:sldId id="407" r:id="rId13"/>
    <p:sldId id="411" r:id="rId14"/>
    <p:sldId id="410" r:id="rId15"/>
    <p:sldId id="412" r:id="rId16"/>
    <p:sldId id="413" r:id="rId17"/>
    <p:sldId id="416" r:id="rId18"/>
    <p:sldId id="417" r:id="rId19"/>
    <p:sldId id="418" r:id="rId20"/>
    <p:sldId id="419" r:id="rId21"/>
    <p:sldId id="420" r:id="rId22"/>
    <p:sldId id="422" r:id="rId23"/>
    <p:sldId id="423" r:id="rId24"/>
    <p:sldId id="424" r:id="rId25"/>
    <p:sldId id="398" r:id="rId2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Oikarinen Maiju" initials="OM" lastIdx="27" clrIdx="6">
    <p:extLst>
      <p:ext uri="{19B8F6BF-5375-455C-9EA6-DF929625EA0E}">
        <p15:presenceInfo xmlns:p15="http://schemas.microsoft.com/office/powerpoint/2012/main" userId="S::maiju.oikarinen@valonia.fi::53b94f31-861b-4ca0-87eb-d735bd4e43e4" providerId="AD"/>
      </p:ext>
    </p:extLst>
  </p:cmAuthor>
  <p:cmAuthor id="1" name="Sampo Anna" initials="SA" lastIdx="1" clrIdx="0">
    <p:extLst>
      <p:ext uri="{19B8F6BF-5375-455C-9EA6-DF929625EA0E}">
        <p15:presenceInfo xmlns:p15="http://schemas.microsoft.com/office/powerpoint/2012/main" userId="S-1-5-21-1957994488-813497703-725345543-6377" providerId="AD"/>
      </p:ext>
    </p:extLst>
  </p:cmAuthor>
  <p:cmAuthor id="8" name="Murmann Salla" initials="MS" lastIdx="5" clrIdx="7">
    <p:extLst>
      <p:ext uri="{19B8F6BF-5375-455C-9EA6-DF929625EA0E}">
        <p15:presenceInfo xmlns:p15="http://schemas.microsoft.com/office/powerpoint/2012/main" userId="S::salla.kuisma@valonia.fi::72c48c67-3332-4003-bd5e-45c0bb35627b" providerId="AD"/>
      </p:ext>
    </p:extLst>
  </p:cmAuthor>
  <p:cmAuthor id="2" name="Sampo Anna" initials="SA [2]" lastIdx="1" clrIdx="1">
    <p:extLst>
      <p:ext uri="{19B8F6BF-5375-455C-9EA6-DF929625EA0E}">
        <p15:presenceInfo xmlns:p15="http://schemas.microsoft.com/office/powerpoint/2012/main" userId="S::anna.sampo@valonia.fi::f822be62-a4bf-4016-a354-d27502191998" providerId="AD"/>
      </p:ext>
    </p:extLst>
  </p:cmAuthor>
  <p:cmAuthor id="3" name="von Zweygbergk Anna" initials="vZA" lastIdx="37" clrIdx="2">
    <p:extLst>
      <p:ext uri="{19B8F6BF-5375-455C-9EA6-DF929625EA0E}">
        <p15:presenceInfo xmlns:p15="http://schemas.microsoft.com/office/powerpoint/2012/main" userId="S::anna.zweygbergk@valonia.fi::856d8981-6526-4b97-99f4-1de114a0ee44" providerId="AD"/>
      </p:ext>
    </p:extLst>
  </p:cmAuthor>
  <p:cmAuthor id="4" name="Vieras" initials="Vi" lastIdx="3" clrIdx="3">
    <p:extLst>
      <p:ext uri="{19B8F6BF-5375-455C-9EA6-DF929625EA0E}">
        <p15:presenceInfo xmlns:p15="http://schemas.microsoft.com/office/powerpoint/2012/main" userId="S::urn:spo:anon#4fc26eb17f1b3ca6daa381d145829e1150508cc8ea192bd90be2882577bf402a::" providerId="AD"/>
      </p:ext>
    </p:extLst>
  </p:cmAuthor>
  <p:cmAuthor id="5" name="Lahtela Anni" initials="LA" lastIdx="21" clrIdx="4">
    <p:extLst>
      <p:ext uri="{19B8F6BF-5375-455C-9EA6-DF929625EA0E}">
        <p15:presenceInfo xmlns:p15="http://schemas.microsoft.com/office/powerpoint/2012/main" userId="S::anni.eerola@valonia.fi::44329f3e-4f40-4b67-ae2b-285fb11c687b" providerId="AD"/>
      </p:ext>
    </p:extLst>
  </p:cmAuthor>
  <p:cmAuthor id="6" name="Leskinen Riikka" initials="LR" lastIdx="11" clrIdx="5">
    <p:extLst>
      <p:ext uri="{19B8F6BF-5375-455C-9EA6-DF929625EA0E}">
        <p15:presenceInfo xmlns:p15="http://schemas.microsoft.com/office/powerpoint/2012/main" userId="S::riikka.leskinen@valonia.fi::a9f45a53-cf41-4fbd-a69a-212323a98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EF0"/>
    <a:srgbClr val="DEF5FD"/>
    <a:srgbClr val="1FBEF0"/>
    <a:srgbClr val="F9FCF5"/>
    <a:srgbClr val="FCF4F7"/>
    <a:srgbClr val="E7F2D3"/>
    <a:srgbClr val="15BFF2"/>
    <a:srgbClr val="D2466E"/>
    <a:srgbClr val="418F06"/>
    <a:srgbClr val="FC3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A7D33-F167-4836-8DD4-D07BAD7E312E}" v="4075" dt="2021-11-16T14:38:36.68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76"/>
      </p:cViewPr>
      <p:guideLst>
        <p:guide orient="horz" pos="2160"/>
        <p:guide pos="338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kinen Riikka" userId="a9f45a53-cf41-4fbd-a69a-212323a983e9" providerId="ADAL" clId="{14C5F779-AC0F-4D6A-BB39-C2C41152131F}"/>
    <pc:docChg chg="custSel modSld">
      <pc:chgData name="Leskinen Riikka" userId="a9f45a53-cf41-4fbd-a69a-212323a983e9" providerId="ADAL" clId="{14C5F779-AC0F-4D6A-BB39-C2C41152131F}" dt="2021-11-10T11:50:38.085" v="6" actId="1589"/>
      <pc:docMkLst>
        <pc:docMk/>
      </pc:docMkLst>
      <pc:sldChg chg="modSp mod">
        <pc:chgData name="Leskinen Riikka" userId="a9f45a53-cf41-4fbd-a69a-212323a983e9" providerId="ADAL" clId="{14C5F779-AC0F-4D6A-BB39-C2C41152131F}" dt="2021-11-10T11:34:10.060" v="1" actId="1076"/>
        <pc:sldMkLst>
          <pc:docMk/>
          <pc:sldMk cId="3167114144" sldId="384"/>
        </pc:sldMkLst>
        <pc:picChg chg="mod">
          <ac:chgData name="Leskinen Riikka" userId="a9f45a53-cf41-4fbd-a69a-212323a983e9" providerId="ADAL" clId="{14C5F779-AC0F-4D6A-BB39-C2C41152131F}" dt="2021-11-10T11:34:10.060" v="1" actId="1076"/>
          <ac:picMkLst>
            <pc:docMk/>
            <pc:sldMk cId="3167114144" sldId="384"/>
            <ac:picMk id="5" creationId="{9824256D-E320-4ED7-86C4-7A67762CD765}"/>
          </ac:picMkLst>
        </pc:picChg>
      </pc:sldChg>
      <pc:sldChg chg="addCm">
        <pc:chgData name="Leskinen Riikka" userId="a9f45a53-cf41-4fbd-a69a-212323a983e9" providerId="ADAL" clId="{14C5F779-AC0F-4D6A-BB39-C2C41152131F}" dt="2021-11-10T11:50:38.085" v="6" actId="1589"/>
        <pc:sldMkLst>
          <pc:docMk/>
          <pc:sldMk cId="2907878443" sldId="398"/>
        </pc:sldMkLst>
      </pc:sldChg>
      <pc:sldChg chg="addCm">
        <pc:chgData name="Leskinen Riikka" userId="a9f45a53-cf41-4fbd-a69a-212323a983e9" providerId="ADAL" clId="{14C5F779-AC0F-4D6A-BB39-C2C41152131F}" dt="2021-11-10T11:33:24.193" v="0" actId="1589"/>
        <pc:sldMkLst>
          <pc:docMk/>
          <pc:sldMk cId="173730052" sldId="402"/>
        </pc:sldMkLst>
      </pc:sldChg>
      <pc:sldChg chg="addCm">
        <pc:chgData name="Leskinen Riikka" userId="a9f45a53-cf41-4fbd-a69a-212323a983e9" providerId="ADAL" clId="{14C5F779-AC0F-4D6A-BB39-C2C41152131F}" dt="2021-11-10T11:38:14.583" v="2" actId="1589"/>
        <pc:sldMkLst>
          <pc:docMk/>
          <pc:sldMk cId="1815676218" sldId="410"/>
        </pc:sldMkLst>
      </pc:sldChg>
      <pc:sldChg chg="addCm modCm">
        <pc:chgData name="Leskinen Riikka" userId="a9f45a53-cf41-4fbd-a69a-212323a983e9" providerId="ADAL" clId="{14C5F779-AC0F-4D6A-BB39-C2C41152131F}" dt="2021-11-10T11:46:01.998" v="4"/>
        <pc:sldMkLst>
          <pc:docMk/>
          <pc:sldMk cId="1577066314" sldId="418"/>
        </pc:sldMkLst>
      </pc:sldChg>
      <pc:sldChg chg="addCm">
        <pc:chgData name="Leskinen Riikka" userId="a9f45a53-cf41-4fbd-a69a-212323a983e9" providerId="ADAL" clId="{14C5F779-AC0F-4D6A-BB39-C2C41152131F}" dt="2021-11-10T11:47:46.042" v="5" actId="1589"/>
        <pc:sldMkLst>
          <pc:docMk/>
          <pc:sldMk cId="3987008275" sldId="423"/>
        </pc:sldMkLst>
      </pc:sldChg>
    </pc:docChg>
  </pc:docChgLst>
  <pc:docChgLst>
    <pc:chgData name="von Zweygbergk Anna" userId="856d8981-6526-4b97-99f4-1de114a0ee44" providerId="ADAL" clId="{4E01DA16-DCDD-496D-9943-206AD4C93078}"/>
    <pc:docChg chg="custSel delSld modSld sldOrd">
      <pc:chgData name="von Zweygbergk Anna" userId="856d8981-6526-4b97-99f4-1de114a0ee44" providerId="ADAL" clId="{4E01DA16-DCDD-496D-9943-206AD4C93078}" dt="2021-11-01T13:44:05.392" v="133" actId="5793"/>
      <pc:docMkLst>
        <pc:docMk/>
      </pc:docMkLst>
      <pc:sldChg chg="modSp mod">
        <pc:chgData name="von Zweygbergk Anna" userId="856d8981-6526-4b97-99f4-1de114a0ee44" providerId="ADAL" clId="{4E01DA16-DCDD-496D-9943-206AD4C93078}" dt="2021-11-01T13:44:05.392" v="133" actId="5793"/>
        <pc:sldMkLst>
          <pc:docMk/>
          <pc:sldMk cId="2011757333" sldId="315"/>
        </pc:sldMkLst>
        <pc:spChg chg="mod">
          <ac:chgData name="von Zweygbergk Anna" userId="856d8981-6526-4b97-99f4-1de114a0ee44" providerId="ADAL" clId="{4E01DA16-DCDD-496D-9943-206AD4C93078}" dt="2021-11-01T13:44:05.392" v="133" actId="5793"/>
          <ac:spMkLst>
            <pc:docMk/>
            <pc:sldMk cId="2011757333" sldId="315"/>
            <ac:spMk id="3" creationId="{1F696546-EDDF-4EAD-92A8-75A1761EB591}"/>
          </ac:spMkLst>
        </pc:spChg>
      </pc:sldChg>
      <pc:sldChg chg="del">
        <pc:chgData name="von Zweygbergk Anna" userId="856d8981-6526-4b97-99f4-1de114a0ee44" providerId="ADAL" clId="{4E01DA16-DCDD-496D-9943-206AD4C93078}" dt="2021-11-01T13:42:18.992" v="4" actId="47"/>
        <pc:sldMkLst>
          <pc:docMk/>
          <pc:sldMk cId="2756369582" sldId="334"/>
        </pc:sldMkLst>
      </pc:sldChg>
      <pc:sldChg chg="del">
        <pc:chgData name="von Zweygbergk Anna" userId="856d8981-6526-4b97-99f4-1de114a0ee44" providerId="ADAL" clId="{4E01DA16-DCDD-496D-9943-206AD4C93078}" dt="2021-11-01T13:43:18.832" v="14" actId="47"/>
        <pc:sldMkLst>
          <pc:docMk/>
          <pc:sldMk cId="2459456162" sldId="336"/>
        </pc:sldMkLst>
      </pc:sldChg>
      <pc:sldChg chg="del">
        <pc:chgData name="von Zweygbergk Anna" userId="856d8981-6526-4b97-99f4-1de114a0ee44" providerId="ADAL" clId="{4E01DA16-DCDD-496D-9943-206AD4C93078}" dt="2021-11-01T13:43:21.875" v="17" actId="47"/>
        <pc:sldMkLst>
          <pc:docMk/>
          <pc:sldMk cId="3757907737" sldId="339"/>
        </pc:sldMkLst>
      </pc:sldChg>
      <pc:sldChg chg="del ord">
        <pc:chgData name="von Zweygbergk Anna" userId="856d8981-6526-4b97-99f4-1de114a0ee44" providerId="ADAL" clId="{4E01DA16-DCDD-496D-9943-206AD4C93078}" dt="2021-11-01T13:43:02.377" v="11" actId="47"/>
        <pc:sldMkLst>
          <pc:docMk/>
          <pc:sldMk cId="3832043778" sldId="340"/>
        </pc:sldMkLst>
      </pc:sldChg>
      <pc:sldChg chg="del">
        <pc:chgData name="von Zweygbergk Anna" userId="856d8981-6526-4b97-99f4-1de114a0ee44" providerId="ADAL" clId="{4E01DA16-DCDD-496D-9943-206AD4C93078}" dt="2021-11-01T13:43:04.313" v="12" actId="47"/>
        <pc:sldMkLst>
          <pc:docMk/>
          <pc:sldMk cId="890218792" sldId="343"/>
        </pc:sldMkLst>
      </pc:sldChg>
      <pc:sldChg chg="del">
        <pc:chgData name="von Zweygbergk Anna" userId="856d8981-6526-4b97-99f4-1de114a0ee44" providerId="ADAL" clId="{4E01DA16-DCDD-496D-9943-206AD4C93078}" dt="2021-11-01T13:43:24.525" v="18" actId="47"/>
        <pc:sldMkLst>
          <pc:docMk/>
          <pc:sldMk cId="452074093" sldId="345"/>
        </pc:sldMkLst>
      </pc:sldChg>
      <pc:sldChg chg="del">
        <pc:chgData name="von Zweygbergk Anna" userId="856d8981-6526-4b97-99f4-1de114a0ee44" providerId="ADAL" clId="{4E01DA16-DCDD-496D-9943-206AD4C93078}" dt="2021-11-01T13:42:53.875" v="5" actId="47"/>
        <pc:sldMkLst>
          <pc:docMk/>
          <pc:sldMk cId="2491866302" sldId="360"/>
        </pc:sldMkLst>
      </pc:sldChg>
      <pc:sldChg chg="del">
        <pc:chgData name="von Zweygbergk Anna" userId="856d8981-6526-4b97-99f4-1de114a0ee44" providerId="ADAL" clId="{4E01DA16-DCDD-496D-9943-206AD4C93078}" dt="2021-11-01T13:42:59.506" v="8" actId="47"/>
        <pc:sldMkLst>
          <pc:docMk/>
          <pc:sldMk cId="2734899138" sldId="361"/>
        </pc:sldMkLst>
      </pc:sldChg>
      <pc:sldChg chg="del">
        <pc:chgData name="von Zweygbergk Anna" userId="856d8981-6526-4b97-99f4-1de114a0ee44" providerId="ADAL" clId="{4E01DA16-DCDD-496D-9943-206AD4C93078}" dt="2021-11-01T13:43:20.471" v="15" actId="47"/>
        <pc:sldMkLst>
          <pc:docMk/>
          <pc:sldMk cId="992799573" sldId="371"/>
        </pc:sldMkLst>
      </pc:sldChg>
      <pc:sldChg chg="del">
        <pc:chgData name="von Zweygbergk Anna" userId="856d8981-6526-4b97-99f4-1de114a0ee44" providerId="ADAL" clId="{4E01DA16-DCDD-496D-9943-206AD4C93078}" dt="2021-11-01T13:43:20.848" v="16" actId="47"/>
        <pc:sldMkLst>
          <pc:docMk/>
          <pc:sldMk cId="3190292275" sldId="372"/>
        </pc:sldMkLst>
      </pc:sldChg>
      <pc:sldChg chg="del">
        <pc:chgData name="von Zweygbergk Anna" userId="856d8981-6526-4b97-99f4-1de114a0ee44" providerId="ADAL" clId="{4E01DA16-DCDD-496D-9943-206AD4C93078}" dt="2021-11-01T13:43:05.042" v="13" actId="47"/>
        <pc:sldMkLst>
          <pc:docMk/>
          <pc:sldMk cId="264974423" sldId="374"/>
        </pc:sldMkLst>
      </pc:sldChg>
      <pc:sldChg chg="del">
        <pc:chgData name="von Zweygbergk Anna" userId="856d8981-6526-4b97-99f4-1de114a0ee44" providerId="ADAL" clId="{4E01DA16-DCDD-496D-9943-206AD4C93078}" dt="2021-11-01T13:42:57.375" v="7" actId="47"/>
        <pc:sldMkLst>
          <pc:docMk/>
          <pc:sldMk cId="2747412164" sldId="377"/>
        </pc:sldMkLst>
      </pc:sldChg>
      <pc:sldChg chg="del">
        <pc:chgData name="von Zweygbergk Anna" userId="856d8981-6526-4b97-99f4-1de114a0ee44" providerId="ADAL" clId="{4E01DA16-DCDD-496D-9943-206AD4C93078}" dt="2021-11-01T13:42:56.438" v="6" actId="47"/>
        <pc:sldMkLst>
          <pc:docMk/>
          <pc:sldMk cId="1126267030" sldId="378"/>
        </pc:sldMkLst>
      </pc:sldChg>
      <pc:sldChg chg="del">
        <pc:chgData name="von Zweygbergk Anna" userId="856d8981-6526-4b97-99f4-1de114a0ee44" providerId="ADAL" clId="{4E01DA16-DCDD-496D-9943-206AD4C93078}" dt="2021-11-01T13:42:17.622" v="2" actId="47"/>
        <pc:sldMkLst>
          <pc:docMk/>
          <pc:sldMk cId="1822806310" sldId="379"/>
        </pc:sldMkLst>
      </pc:sldChg>
      <pc:sldChg chg="del">
        <pc:chgData name="von Zweygbergk Anna" userId="856d8981-6526-4b97-99f4-1de114a0ee44" providerId="ADAL" clId="{4E01DA16-DCDD-496D-9943-206AD4C93078}" dt="2021-11-01T13:42:18.368" v="3" actId="47"/>
        <pc:sldMkLst>
          <pc:docMk/>
          <pc:sldMk cId="3223975165" sldId="380"/>
        </pc:sldMkLst>
      </pc:sldChg>
      <pc:sldChg chg="del">
        <pc:chgData name="von Zweygbergk Anna" userId="856d8981-6526-4b97-99f4-1de114a0ee44" providerId="ADAL" clId="{4E01DA16-DCDD-496D-9943-206AD4C93078}" dt="2021-11-01T13:42:05.708" v="1" actId="47"/>
        <pc:sldMkLst>
          <pc:docMk/>
          <pc:sldMk cId="3030636546" sldId="381"/>
        </pc:sldMkLst>
      </pc:sldChg>
      <pc:sldChg chg="del">
        <pc:chgData name="von Zweygbergk Anna" userId="856d8981-6526-4b97-99f4-1de114a0ee44" providerId="ADAL" clId="{4E01DA16-DCDD-496D-9943-206AD4C93078}" dt="2021-11-01T13:43:37.425" v="20" actId="47"/>
        <pc:sldMkLst>
          <pc:docMk/>
          <pc:sldMk cId="1151588061" sldId="382"/>
        </pc:sldMkLst>
      </pc:sldChg>
      <pc:sldChg chg="del">
        <pc:chgData name="von Zweygbergk Anna" userId="856d8981-6526-4b97-99f4-1de114a0ee44" providerId="ADAL" clId="{4E01DA16-DCDD-496D-9943-206AD4C93078}" dt="2021-11-01T13:43:32.332" v="19" actId="47"/>
        <pc:sldMkLst>
          <pc:docMk/>
          <pc:sldMk cId="1318047035" sldId="383"/>
        </pc:sldMkLst>
      </pc:sldChg>
      <pc:sldChg chg="del">
        <pc:chgData name="von Zweygbergk Anna" userId="856d8981-6526-4b97-99f4-1de114a0ee44" providerId="ADAL" clId="{4E01DA16-DCDD-496D-9943-206AD4C93078}" dt="2021-11-01T13:41:58.484" v="0" actId="47"/>
        <pc:sldMkLst>
          <pc:docMk/>
          <pc:sldMk cId="3435011972" sldId="399"/>
        </pc:sldMkLst>
      </pc:sldChg>
    </pc:docChg>
  </pc:docChgLst>
  <pc:docChgLst>
    <pc:chgData name="von Zweygbergk Anna" userId="856d8981-6526-4b97-99f4-1de114a0ee44" providerId="ADAL" clId="{47FB5AD5-988D-4019-9DD2-56DFFBE14E3B}"/>
    <pc:docChg chg="undo redo custSel modSld">
      <pc:chgData name="von Zweygbergk Anna" userId="856d8981-6526-4b97-99f4-1de114a0ee44" providerId="ADAL" clId="{47FB5AD5-988D-4019-9DD2-56DFFBE14E3B}" dt="2021-11-10T09:04:54.455" v="4540"/>
      <pc:docMkLst>
        <pc:docMk/>
      </pc:docMkLst>
      <pc:sldChg chg="addCm modCm">
        <pc:chgData name="von Zweygbergk Anna" userId="856d8981-6526-4b97-99f4-1de114a0ee44" providerId="ADAL" clId="{47FB5AD5-988D-4019-9DD2-56DFFBE14E3B}" dt="2021-11-10T09:04:54.455" v="4540"/>
        <pc:sldMkLst>
          <pc:docMk/>
          <pc:sldMk cId="2011757333" sldId="315"/>
        </pc:sldMkLst>
      </pc:sldChg>
      <pc:sldChg chg="modSp mod addCm">
        <pc:chgData name="von Zweygbergk Anna" userId="856d8981-6526-4b97-99f4-1de114a0ee44" providerId="ADAL" clId="{47FB5AD5-988D-4019-9DD2-56DFFBE14E3B}" dt="2021-11-09T09:45:55.753" v="4500" actId="1589"/>
        <pc:sldMkLst>
          <pc:docMk/>
          <pc:sldMk cId="2907878443" sldId="398"/>
        </pc:sldMkLst>
        <pc:spChg chg="mod">
          <ac:chgData name="von Zweygbergk Anna" userId="856d8981-6526-4b97-99f4-1de114a0ee44" providerId="ADAL" clId="{47FB5AD5-988D-4019-9DD2-56DFFBE14E3B}" dt="2021-11-09T09:44:36.824" v="4498" actId="207"/>
          <ac:spMkLst>
            <pc:docMk/>
            <pc:sldMk cId="2907878443" sldId="398"/>
            <ac:spMk id="3" creationId="{2A892E97-CFEF-42BF-9139-D509BB0BFB4A}"/>
          </ac:spMkLst>
        </pc:spChg>
      </pc:sldChg>
      <pc:sldChg chg="modSp mod addCm">
        <pc:chgData name="von Zweygbergk Anna" userId="856d8981-6526-4b97-99f4-1de114a0ee44" providerId="ADAL" clId="{47FB5AD5-988D-4019-9DD2-56DFFBE14E3B}" dt="2021-11-10T09:03:38.801" v="4538" actId="1589"/>
        <pc:sldMkLst>
          <pc:docMk/>
          <pc:sldMk cId="173730052" sldId="402"/>
        </pc:sldMkLst>
        <pc:spChg chg="mod">
          <ac:chgData name="von Zweygbergk Anna" userId="856d8981-6526-4b97-99f4-1de114a0ee44" providerId="ADAL" clId="{47FB5AD5-988D-4019-9DD2-56DFFBE14E3B}" dt="2021-11-09T12:00:00.127" v="4532" actId="207"/>
          <ac:spMkLst>
            <pc:docMk/>
            <pc:sldMk cId="173730052" sldId="402"/>
            <ac:spMk id="5" creationId="{CE779F48-5454-49C7-8A2D-CA9610B55CE4}"/>
          </ac:spMkLst>
        </pc:spChg>
      </pc:sldChg>
      <pc:sldChg chg="modSp mod">
        <pc:chgData name="von Zweygbergk Anna" userId="856d8981-6526-4b97-99f4-1de114a0ee44" providerId="ADAL" clId="{47FB5AD5-988D-4019-9DD2-56DFFBE14E3B}" dt="2021-11-09T08:41:09.432" v="876" actId="20577"/>
        <pc:sldMkLst>
          <pc:docMk/>
          <pc:sldMk cId="606969542" sldId="407"/>
        </pc:sldMkLst>
        <pc:spChg chg="mod">
          <ac:chgData name="von Zweygbergk Anna" userId="856d8981-6526-4b97-99f4-1de114a0ee44" providerId="ADAL" clId="{47FB5AD5-988D-4019-9DD2-56DFFBE14E3B}" dt="2021-11-09T08:41:09.432" v="876" actId="20577"/>
          <ac:spMkLst>
            <pc:docMk/>
            <pc:sldMk cId="606969542" sldId="407"/>
            <ac:spMk id="10" creationId="{634424F8-ABE2-49AC-B782-6E19DF4A3306}"/>
          </ac:spMkLst>
        </pc:spChg>
      </pc:sldChg>
      <pc:sldChg chg="modSp mod addCm delCm modCm">
        <pc:chgData name="von Zweygbergk Anna" userId="856d8981-6526-4b97-99f4-1de114a0ee44" providerId="ADAL" clId="{47FB5AD5-988D-4019-9DD2-56DFFBE14E3B}" dt="2021-11-09T08:48:59.491" v="1040" actId="1592"/>
        <pc:sldMkLst>
          <pc:docMk/>
          <pc:sldMk cId="1815676218" sldId="410"/>
        </pc:sldMkLst>
        <pc:spChg chg="mod">
          <ac:chgData name="von Zweygbergk Anna" userId="856d8981-6526-4b97-99f4-1de114a0ee44" providerId="ADAL" clId="{47FB5AD5-988D-4019-9DD2-56DFFBE14E3B}" dt="2021-11-09T08:45:47.919" v="917" actId="1076"/>
          <ac:spMkLst>
            <pc:docMk/>
            <pc:sldMk cId="1815676218" sldId="410"/>
            <ac:spMk id="12" creationId="{B0CD6EBC-AF48-4E2F-BE3A-A6103DA64723}"/>
          </ac:spMkLst>
        </pc:spChg>
      </pc:sldChg>
      <pc:sldChg chg="modSp mod">
        <pc:chgData name="von Zweygbergk Anna" userId="856d8981-6526-4b97-99f4-1de114a0ee44" providerId="ADAL" clId="{47FB5AD5-988D-4019-9DD2-56DFFBE14E3B}" dt="2021-11-09T08:48:11.734" v="1038" actId="20577"/>
        <pc:sldMkLst>
          <pc:docMk/>
          <pc:sldMk cId="1616968730" sldId="411"/>
        </pc:sldMkLst>
        <pc:spChg chg="mod">
          <ac:chgData name="von Zweygbergk Anna" userId="856d8981-6526-4b97-99f4-1de114a0ee44" providerId="ADAL" clId="{47FB5AD5-988D-4019-9DD2-56DFFBE14E3B}" dt="2021-11-09T08:48:11.734" v="1038" actId="20577"/>
          <ac:spMkLst>
            <pc:docMk/>
            <pc:sldMk cId="1616968730" sldId="411"/>
            <ac:spMk id="5" creationId="{0F11BD10-746F-4594-97C4-B8CE2BB91E89}"/>
          </ac:spMkLst>
        </pc:spChg>
      </pc:sldChg>
      <pc:sldChg chg="modSp mod addCm modCm">
        <pc:chgData name="von Zweygbergk Anna" userId="856d8981-6526-4b97-99f4-1de114a0ee44" providerId="ADAL" clId="{47FB5AD5-988D-4019-9DD2-56DFFBE14E3B}" dt="2021-11-09T09:10:22.072" v="2799" actId="1076"/>
        <pc:sldMkLst>
          <pc:docMk/>
          <pc:sldMk cId="3002519518" sldId="412"/>
        </pc:sldMkLst>
        <pc:spChg chg="mod">
          <ac:chgData name="von Zweygbergk Anna" userId="856d8981-6526-4b97-99f4-1de114a0ee44" providerId="ADAL" clId="{47FB5AD5-988D-4019-9DD2-56DFFBE14E3B}" dt="2021-11-09T09:10:10.961" v="2798" actId="20577"/>
          <ac:spMkLst>
            <pc:docMk/>
            <pc:sldMk cId="3002519518" sldId="412"/>
            <ac:spMk id="10" creationId="{634424F8-ABE2-49AC-B782-6E19DF4A3306}"/>
          </ac:spMkLst>
        </pc:spChg>
        <pc:picChg chg="mod">
          <ac:chgData name="von Zweygbergk Anna" userId="856d8981-6526-4b97-99f4-1de114a0ee44" providerId="ADAL" clId="{47FB5AD5-988D-4019-9DD2-56DFFBE14E3B}" dt="2021-11-09T09:10:22.072" v="2799" actId="1076"/>
          <ac:picMkLst>
            <pc:docMk/>
            <pc:sldMk cId="3002519518" sldId="412"/>
            <ac:picMk id="6" creationId="{84B77159-DDCE-402C-B155-51C050EDDCEB}"/>
          </ac:picMkLst>
        </pc:picChg>
      </pc:sldChg>
      <pc:sldChg chg="modSp mod addCm modCm">
        <pc:chgData name="von Zweygbergk Anna" userId="856d8981-6526-4b97-99f4-1de114a0ee44" providerId="ADAL" clId="{47FB5AD5-988D-4019-9DD2-56DFFBE14E3B}" dt="2021-11-09T08:40:04.240" v="862" actId="20577"/>
        <pc:sldMkLst>
          <pc:docMk/>
          <pc:sldMk cId="2549016032" sldId="415"/>
        </pc:sldMkLst>
        <pc:spChg chg="mod">
          <ac:chgData name="von Zweygbergk Anna" userId="856d8981-6526-4b97-99f4-1de114a0ee44" providerId="ADAL" clId="{47FB5AD5-988D-4019-9DD2-56DFFBE14E3B}" dt="2021-11-09T08:38:37.908" v="840" actId="207"/>
          <ac:spMkLst>
            <pc:docMk/>
            <pc:sldMk cId="2549016032" sldId="415"/>
            <ac:spMk id="10" creationId="{A2954A49-65D3-4E8A-B3ED-A792EC537A67}"/>
          </ac:spMkLst>
        </pc:spChg>
        <pc:spChg chg="mod">
          <ac:chgData name="von Zweygbergk Anna" userId="856d8981-6526-4b97-99f4-1de114a0ee44" providerId="ADAL" clId="{47FB5AD5-988D-4019-9DD2-56DFFBE14E3B}" dt="2021-11-09T08:40:04.240" v="862" actId="20577"/>
          <ac:spMkLst>
            <pc:docMk/>
            <pc:sldMk cId="2549016032" sldId="415"/>
            <ac:spMk id="12" creationId="{76DC3763-51F6-4843-848B-11C903DE7BF7}"/>
          </ac:spMkLst>
        </pc:spChg>
      </pc:sldChg>
      <pc:sldChg chg="modSp mod addCm modCm">
        <pc:chgData name="von Zweygbergk Anna" userId="856d8981-6526-4b97-99f4-1de114a0ee44" providerId="ADAL" clId="{47FB5AD5-988D-4019-9DD2-56DFFBE14E3B}" dt="2021-11-09T09:32:24.033" v="3982"/>
        <pc:sldMkLst>
          <pc:docMk/>
          <pc:sldMk cId="3243640394" sldId="417"/>
        </pc:sldMkLst>
        <pc:spChg chg="mod">
          <ac:chgData name="von Zweygbergk Anna" userId="856d8981-6526-4b97-99f4-1de114a0ee44" providerId="ADAL" clId="{47FB5AD5-988D-4019-9DD2-56DFFBE14E3B}" dt="2021-11-09T09:30:06.359" v="3980" actId="20577"/>
          <ac:spMkLst>
            <pc:docMk/>
            <pc:sldMk cId="3243640394" sldId="417"/>
            <ac:spMk id="10" creationId="{634424F8-ABE2-49AC-B782-6E19DF4A3306}"/>
          </ac:spMkLst>
        </pc:spChg>
        <pc:picChg chg="mod">
          <ac:chgData name="von Zweygbergk Anna" userId="856d8981-6526-4b97-99f4-1de114a0ee44" providerId="ADAL" clId="{47FB5AD5-988D-4019-9DD2-56DFFBE14E3B}" dt="2021-11-09T09:26:23.066" v="3742" actId="1076"/>
          <ac:picMkLst>
            <pc:docMk/>
            <pc:sldMk cId="3243640394" sldId="417"/>
            <ac:picMk id="5" creationId="{1D1726FD-B724-4212-BCEC-328866B373AB}"/>
          </ac:picMkLst>
        </pc:picChg>
        <pc:picChg chg="mod">
          <ac:chgData name="von Zweygbergk Anna" userId="856d8981-6526-4b97-99f4-1de114a0ee44" providerId="ADAL" clId="{47FB5AD5-988D-4019-9DD2-56DFFBE14E3B}" dt="2021-11-09T09:17:38.640" v="3558" actId="14100"/>
          <ac:picMkLst>
            <pc:docMk/>
            <pc:sldMk cId="3243640394" sldId="417"/>
            <ac:picMk id="8" creationId="{BA4ECC8F-CF4B-4E99-8BF0-2FDE21F8D9A2}"/>
          </ac:picMkLst>
        </pc:picChg>
      </pc:sldChg>
      <pc:sldChg chg="addCm modCm">
        <pc:chgData name="von Zweygbergk Anna" userId="856d8981-6526-4b97-99f4-1de114a0ee44" providerId="ADAL" clId="{47FB5AD5-988D-4019-9DD2-56DFFBE14E3B}" dt="2021-11-09T09:13:30.341" v="2850"/>
        <pc:sldMkLst>
          <pc:docMk/>
          <pc:sldMk cId="1577066314" sldId="418"/>
        </pc:sldMkLst>
      </pc:sldChg>
      <pc:sldChg chg="modSp mod addCm">
        <pc:chgData name="von Zweygbergk Anna" userId="856d8981-6526-4b97-99f4-1de114a0ee44" providerId="ADAL" clId="{47FB5AD5-988D-4019-9DD2-56DFFBE14E3B}" dt="2021-11-09T09:33:46.909" v="4082" actId="207"/>
        <pc:sldMkLst>
          <pc:docMk/>
          <pc:sldMk cId="1918446751" sldId="420"/>
        </pc:sldMkLst>
        <pc:spChg chg="mod">
          <ac:chgData name="von Zweygbergk Anna" userId="856d8981-6526-4b97-99f4-1de114a0ee44" providerId="ADAL" clId="{47FB5AD5-988D-4019-9DD2-56DFFBE14E3B}" dt="2021-11-09T09:33:46.909" v="4082" actId="207"/>
          <ac:spMkLst>
            <pc:docMk/>
            <pc:sldMk cId="1918446751" sldId="420"/>
            <ac:spMk id="3" creationId="{33638A92-1809-4112-B56F-F6718345001C}"/>
          </ac:spMkLst>
        </pc:spChg>
      </pc:sldChg>
      <pc:sldChg chg="modSp mod addCm">
        <pc:chgData name="von Zweygbergk Anna" userId="856d8981-6526-4b97-99f4-1de114a0ee44" providerId="ADAL" clId="{47FB5AD5-988D-4019-9DD2-56DFFBE14E3B}" dt="2021-11-10T07:22:47.597" v="4533" actId="1076"/>
        <pc:sldMkLst>
          <pc:docMk/>
          <pc:sldMk cId="2748623511" sldId="422"/>
        </pc:sldMkLst>
        <pc:spChg chg="mod">
          <ac:chgData name="von Zweygbergk Anna" userId="856d8981-6526-4b97-99f4-1de114a0ee44" providerId="ADAL" clId="{47FB5AD5-988D-4019-9DD2-56DFFBE14E3B}" dt="2021-11-10T07:22:47.597" v="4533" actId="1076"/>
          <ac:spMkLst>
            <pc:docMk/>
            <pc:sldMk cId="2748623511" sldId="422"/>
            <ac:spMk id="3" creationId="{3125E583-05BF-49B9-843F-06BD588DADCC}"/>
          </ac:spMkLst>
        </pc:spChg>
        <pc:spChg chg="mod">
          <ac:chgData name="von Zweygbergk Anna" userId="856d8981-6526-4b97-99f4-1de114a0ee44" providerId="ADAL" clId="{47FB5AD5-988D-4019-9DD2-56DFFBE14E3B}" dt="2021-11-09T09:35:37.608" v="4128" actId="20577"/>
          <ac:spMkLst>
            <pc:docMk/>
            <pc:sldMk cId="2748623511" sldId="422"/>
            <ac:spMk id="4" creationId="{4747BE86-8081-4AFA-AB30-CFBC195BC321}"/>
          </ac:spMkLst>
        </pc:spChg>
        <pc:spChg chg="mod">
          <ac:chgData name="von Zweygbergk Anna" userId="856d8981-6526-4b97-99f4-1de114a0ee44" providerId="ADAL" clId="{47FB5AD5-988D-4019-9DD2-56DFFBE14E3B}" dt="2021-11-09T09:35:31.715" v="4127" actId="207"/>
          <ac:spMkLst>
            <pc:docMk/>
            <pc:sldMk cId="2748623511" sldId="422"/>
            <ac:spMk id="8" creationId="{E78665E1-1F70-4C2C-B995-67DEF7292972}"/>
          </ac:spMkLst>
        </pc:spChg>
      </pc:sldChg>
      <pc:sldChg chg="modSp mod addCm">
        <pc:chgData name="von Zweygbergk Anna" userId="856d8981-6526-4b97-99f4-1de114a0ee44" providerId="ADAL" clId="{47FB5AD5-988D-4019-9DD2-56DFFBE14E3B}" dt="2021-11-09T08:32:15.893" v="655" actId="1589"/>
        <pc:sldMkLst>
          <pc:docMk/>
          <pc:sldMk cId="3923177151" sldId="425"/>
        </pc:sldMkLst>
        <pc:spChg chg="mod">
          <ac:chgData name="von Zweygbergk Anna" userId="856d8981-6526-4b97-99f4-1de114a0ee44" providerId="ADAL" clId="{47FB5AD5-988D-4019-9DD2-56DFFBE14E3B}" dt="2021-11-08T13:37:36.852" v="51" actId="113"/>
          <ac:spMkLst>
            <pc:docMk/>
            <pc:sldMk cId="3923177151" sldId="425"/>
            <ac:spMk id="4" creationId="{4A3FD85C-87C0-4314-96C5-11407C24E909}"/>
          </ac:spMkLst>
        </pc:spChg>
      </pc:sldChg>
    </pc:docChg>
  </pc:docChgLst>
  <pc:docChgLst>
    <pc:chgData name="Oikarinen Maiju" userId="53b94f31-861b-4ca0-87eb-d735bd4e43e4" providerId="ADAL" clId="{BA43D973-8947-477E-AE9C-9C0C0CDF42EC}"/>
    <pc:docChg chg="custSel modSld">
      <pc:chgData name="Oikarinen Maiju" userId="53b94f31-861b-4ca0-87eb-d735bd4e43e4" providerId="ADAL" clId="{BA43D973-8947-477E-AE9C-9C0C0CDF42EC}" dt="2021-11-01T13:33:37.103" v="102" actId="1076"/>
      <pc:docMkLst>
        <pc:docMk/>
      </pc:docMkLst>
      <pc:sldChg chg="modSp mod">
        <pc:chgData name="Oikarinen Maiju" userId="53b94f31-861b-4ca0-87eb-d735bd4e43e4" providerId="ADAL" clId="{BA43D973-8947-477E-AE9C-9C0C0CDF42EC}" dt="2021-11-01T13:28:51.491" v="83" actId="20577"/>
        <pc:sldMkLst>
          <pc:docMk/>
          <pc:sldMk cId="2011757333" sldId="315"/>
        </pc:sldMkLst>
        <pc:spChg chg="mod">
          <ac:chgData name="Oikarinen Maiju" userId="53b94f31-861b-4ca0-87eb-d735bd4e43e4" providerId="ADAL" clId="{BA43D973-8947-477E-AE9C-9C0C0CDF42EC}" dt="2021-11-01T13:26:50.606" v="2" actId="404"/>
          <ac:spMkLst>
            <pc:docMk/>
            <pc:sldMk cId="2011757333" sldId="315"/>
            <ac:spMk id="2" creationId="{3AC62E6A-1A3D-45CA-8A7A-FD2FD8249EF8}"/>
          </ac:spMkLst>
        </pc:spChg>
        <pc:spChg chg="mod">
          <ac:chgData name="Oikarinen Maiju" userId="53b94f31-861b-4ca0-87eb-d735bd4e43e4" providerId="ADAL" clId="{BA43D973-8947-477E-AE9C-9C0C0CDF42EC}" dt="2021-11-01T13:28:51.491" v="83" actId="20577"/>
          <ac:spMkLst>
            <pc:docMk/>
            <pc:sldMk cId="2011757333" sldId="315"/>
            <ac:spMk id="3" creationId="{1F696546-EDDF-4EAD-92A8-75A1761EB591}"/>
          </ac:spMkLst>
        </pc:spChg>
      </pc:sldChg>
      <pc:sldChg chg="delSp modSp mod">
        <pc:chgData name="Oikarinen Maiju" userId="53b94f31-861b-4ca0-87eb-d735bd4e43e4" providerId="ADAL" clId="{BA43D973-8947-477E-AE9C-9C0C0CDF42EC}" dt="2021-11-01T13:27:28.566" v="14" actId="478"/>
        <pc:sldMkLst>
          <pc:docMk/>
          <pc:sldMk cId="3697316007" sldId="333"/>
        </pc:sldMkLst>
        <pc:spChg chg="mod">
          <ac:chgData name="Oikarinen Maiju" userId="53b94f31-861b-4ca0-87eb-d735bd4e43e4" providerId="ADAL" clId="{BA43D973-8947-477E-AE9C-9C0C0CDF42EC}" dt="2021-11-01T13:27:18.619" v="13" actId="20577"/>
          <ac:spMkLst>
            <pc:docMk/>
            <pc:sldMk cId="3697316007" sldId="333"/>
            <ac:spMk id="2" creationId="{445D20D3-8CBE-46F2-9974-DA043FA459D3}"/>
          </ac:spMkLst>
        </pc:spChg>
        <pc:spChg chg="del">
          <ac:chgData name="Oikarinen Maiju" userId="53b94f31-861b-4ca0-87eb-d735bd4e43e4" providerId="ADAL" clId="{BA43D973-8947-477E-AE9C-9C0C0CDF42EC}" dt="2021-11-01T13:27:28.566" v="14" actId="478"/>
          <ac:spMkLst>
            <pc:docMk/>
            <pc:sldMk cId="3697316007" sldId="333"/>
            <ac:spMk id="4" creationId="{3C3F4CAA-73A9-4328-A181-F2753AF0B885}"/>
          </ac:spMkLst>
        </pc:spChg>
      </pc:sldChg>
      <pc:sldChg chg="modSp mod">
        <pc:chgData name="Oikarinen Maiju" userId="53b94f31-861b-4ca0-87eb-d735bd4e43e4" providerId="ADAL" clId="{BA43D973-8947-477E-AE9C-9C0C0CDF42EC}" dt="2021-11-01T13:27:44.945" v="17" actId="404"/>
        <pc:sldMkLst>
          <pc:docMk/>
          <pc:sldMk cId="3757907737" sldId="339"/>
        </pc:sldMkLst>
        <pc:spChg chg="mod">
          <ac:chgData name="Oikarinen Maiju" userId="53b94f31-861b-4ca0-87eb-d735bd4e43e4" providerId="ADAL" clId="{BA43D973-8947-477E-AE9C-9C0C0CDF42EC}" dt="2021-11-01T13:27:44.945" v="17" actId="404"/>
          <ac:spMkLst>
            <pc:docMk/>
            <pc:sldMk cId="3757907737" sldId="339"/>
            <ac:spMk id="3" creationId="{B59E810A-7821-4FBB-8307-7A94D612A971}"/>
          </ac:spMkLst>
        </pc:spChg>
      </pc:sldChg>
      <pc:sldChg chg="modSp mod">
        <pc:chgData name="Oikarinen Maiju" userId="53b94f31-861b-4ca0-87eb-d735bd4e43e4" providerId="ADAL" clId="{BA43D973-8947-477E-AE9C-9C0C0CDF42EC}" dt="2021-11-01T13:33:37.103" v="102" actId="1076"/>
        <pc:sldMkLst>
          <pc:docMk/>
          <pc:sldMk cId="2557348099" sldId="394"/>
        </pc:sldMkLst>
        <pc:spChg chg="mod">
          <ac:chgData name="Oikarinen Maiju" userId="53b94f31-861b-4ca0-87eb-d735bd4e43e4" providerId="ADAL" clId="{BA43D973-8947-477E-AE9C-9C0C0CDF42EC}" dt="2021-11-01T13:33:21.444" v="98" actId="1076"/>
          <ac:spMkLst>
            <pc:docMk/>
            <pc:sldMk cId="2557348099" sldId="394"/>
            <ac:spMk id="2" creationId="{0F640AE0-F88A-4371-9BFD-F8C1468BDD32}"/>
          </ac:spMkLst>
        </pc:spChg>
        <pc:spChg chg="mod">
          <ac:chgData name="Oikarinen Maiju" userId="53b94f31-861b-4ca0-87eb-d735bd4e43e4" providerId="ADAL" clId="{BA43D973-8947-477E-AE9C-9C0C0CDF42EC}" dt="2021-11-01T13:33:25.533" v="99" actId="1076"/>
          <ac:spMkLst>
            <pc:docMk/>
            <pc:sldMk cId="2557348099" sldId="394"/>
            <ac:spMk id="3" creationId="{9534647E-9071-4896-9B48-CE7E18E1A9CA}"/>
          </ac:spMkLst>
        </pc:spChg>
        <pc:picChg chg="mod">
          <ac:chgData name="Oikarinen Maiju" userId="53b94f31-861b-4ca0-87eb-d735bd4e43e4" providerId="ADAL" clId="{BA43D973-8947-477E-AE9C-9C0C0CDF42EC}" dt="2021-11-01T13:33:37.103" v="102" actId="1076"/>
          <ac:picMkLst>
            <pc:docMk/>
            <pc:sldMk cId="2557348099" sldId="394"/>
            <ac:picMk id="5" creationId="{AA6C1921-B213-4BA2-8587-3B0589C21E49}"/>
          </ac:picMkLst>
        </pc:picChg>
      </pc:sldChg>
    </pc:docChg>
  </pc:docChgLst>
  <pc:docChgLst>
    <pc:chgData name="Oikarinen Maiju" userId="53b94f31-861b-4ca0-87eb-d735bd4e43e4" providerId="ADAL" clId="{391A7D33-F167-4836-8DD4-D07BAD7E312E}"/>
    <pc:docChg chg="undo redo custSel addSld delSld modSld sldOrd addMainMaster modMainMaster">
      <pc:chgData name="Oikarinen Maiju" userId="53b94f31-861b-4ca0-87eb-d735bd4e43e4" providerId="ADAL" clId="{391A7D33-F167-4836-8DD4-D07BAD7E312E}" dt="2021-11-11T14:13:15.713" v="17979" actId="1592"/>
      <pc:docMkLst>
        <pc:docMk/>
      </pc:docMkLst>
      <pc:sldChg chg="addSp delSp modSp mod addCm delCm">
        <pc:chgData name="Oikarinen Maiju" userId="53b94f31-861b-4ca0-87eb-d735bd4e43e4" providerId="ADAL" clId="{391A7D33-F167-4836-8DD4-D07BAD7E312E}" dt="2021-11-11T14:13:15.713" v="17979" actId="1592"/>
        <pc:sldMkLst>
          <pc:docMk/>
          <pc:sldMk cId="2011757333" sldId="315"/>
        </pc:sldMkLst>
        <pc:spChg chg="del">
          <ac:chgData name="Oikarinen Maiju" userId="53b94f31-861b-4ca0-87eb-d735bd4e43e4" providerId="ADAL" clId="{391A7D33-F167-4836-8DD4-D07BAD7E312E}" dt="2021-11-02T07:32:14.061" v="29" actId="478"/>
          <ac:spMkLst>
            <pc:docMk/>
            <pc:sldMk cId="2011757333" sldId="315"/>
            <ac:spMk id="2" creationId="{3AC62E6A-1A3D-45CA-8A7A-FD2FD8249EF8}"/>
          </ac:spMkLst>
        </pc:spChg>
        <pc:spChg chg="add del mod">
          <ac:chgData name="Oikarinen Maiju" userId="53b94f31-861b-4ca0-87eb-d735bd4e43e4" providerId="ADAL" clId="{391A7D33-F167-4836-8DD4-D07BAD7E312E}" dt="2021-11-10T13:05:02.729" v="17597" actId="33699"/>
          <ac:spMkLst>
            <pc:docMk/>
            <pc:sldMk cId="2011757333" sldId="315"/>
            <ac:spMk id="2" creationId="{A2788560-E38A-4424-BCA5-D2D31972C21F}"/>
          </ac:spMkLst>
        </pc:spChg>
        <pc:spChg chg="mod">
          <ac:chgData name="Oikarinen Maiju" userId="53b94f31-861b-4ca0-87eb-d735bd4e43e4" providerId="ADAL" clId="{391A7D33-F167-4836-8DD4-D07BAD7E312E}" dt="2021-11-03T12:44:23.513" v="6975" actId="12788"/>
          <ac:spMkLst>
            <pc:docMk/>
            <pc:sldMk cId="2011757333" sldId="315"/>
            <ac:spMk id="3" creationId="{1F696546-EDDF-4EAD-92A8-75A1761EB591}"/>
          </ac:spMkLst>
        </pc:spChg>
        <pc:spChg chg="add mod">
          <ac:chgData name="Oikarinen Maiju" userId="53b94f31-861b-4ca0-87eb-d735bd4e43e4" providerId="ADAL" clId="{391A7D33-F167-4836-8DD4-D07BAD7E312E}" dt="2021-11-10T13:08:40.770" v="17833" actId="13244"/>
          <ac:spMkLst>
            <pc:docMk/>
            <pc:sldMk cId="2011757333" sldId="315"/>
            <ac:spMk id="4" creationId="{6D07350C-188E-4418-8EA7-1A678294FD23}"/>
          </ac:spMkLst>
        </pc:spChg>
        <pc:spChg chg="add mod">
          <ac:chgData name="Oikarinen Maiju" userId="53b94f31-861b-4ca0-87eb-d735bd4e43e4" providerId="ADAL" clId="{391A7D33-F167-4836-8DD4-D07BAD7E312E}" dt="2021-11-10T13:09:32.135" v="17838" actId="13244"/>
          <ac:spMkLst>
            <pc:docMk/>
            <pc:sldMk cId="2011757333" sldId="315"/>
            <ac:spMk id="5" creationId="{C59C598A-1DA7-4123-962B-42E9D2DFA21D}"/>
          </ac:spMkLst>
        </pc:spChg>
        <pc:spChg chg="add del mod">
          <ac:chgData name="Oikarinen Maiju" userId="53b94f31-861b-4ca0-87eb-d735bd4e43e4" providerId="ADAL" clId="{391A7D33-F167-4836-8DD4-D07BAD7E312E}" dt="2021-11-02T07:32:17.541" v="30" actId="478"/>
          <ac:spMkLst>
            <pc:docMk/>
            <pc:sldMk cId="2011757333" sldId="315"/>
            <ac:spMk id="8" creationId="{91FF9C0B-40E8-4630-8C38-63E4A58BB778}"/>
          </ac:spMkLst>
        </pc:spChg>
        <pc:spChg chg="add del mod ord">
          <ac:chgData name="Oikarinen Maiju" userId="53b94f31-861b-4ca0-87eb-d735bd4e43e4" providerId="ADAL" clId="{391A7D33-F167-4836-8DD4-D07BAD7E312E}" dt="2021-11-02T07:52:16.707" v="779" actId="21"/>
          <ac:spMkLst>
            <pc:docMk/>
            <pc:sldMk cId="2011757333" sldId="315"/>
            <ac:spMk id="26" creationId="{42723A0D-84DA-4BFA-8528-0FE0394FB398}"/>
          </ac:spMkLst>
        </pc:spChg>
        <pc:picChg chg="add del mod">
          <ac:chgData name="Oikarinen Maiju" userId="53b94f31-861b-4ca0-87eb-d735bd4e43e4" providerId="ADAL" clId="{391A7D33-F167-4836-8DD4-D07BAD7E312E}" dt="2021-11-02T07:40:18.820" v="202" actId="478"/>
          <ac:picMkLst>
            <pc:docMk/>
            <pc:sldMk cId="2011757333" sldId="315"/>
            <ac:picMk id="6" creationId="{CEFEA36F-B9DC-40ED-96A8-A86ED5096852}"/>
          </ac:picMkLst>
        </pc:picChg>
        <pc:picChg chg="add mod">
          <ac:chgData name="Oikarinen Maiju" userId="53b94f31-861b-4ca0-87eb-d735bd4e43e4" providerId="ADAL" clId="{391A7D33-F167-4836-8DD4-D07BAD7E312E}" dt="2021-11-10T13:09:01.407" v="17834" actId="13244"/>
          <ac:picMkLst>
            <pc:docMk/>
            <pc:sldMk cId="2011757333" sldId="315"/>
            <ac:picMk id="10" creationId="{F6D3FEFE-C632-4A50-BC9C-92EA25D82953}"/>
          </ac:picMkLst>
        </pc:picChg>
        <pc:picChg chg="add del mod">
          <ac:chgData name="Oikarinen Maiju" userId="53b94f31-861b-4ca0-87eb-d735bd4e43e4" providerId="ADAL" clId="{391A7D33-F167-4836-8DD4-D07BAD7E312E}" dt="2021-11-02T07:35:27.097" v="158" actId="478"/>
          <ac:picMkLst>
            <pc:docMk/>
            <pc:sldMk cId="2011757333" sldId="315"/>
            <ac:picMk id="14" creationId="{1AD324F5-65C3-4E5C-9DAD-E4C7245318C2}"/>
          </ac:picMkLst>
        </pc:picChg>
        <pc:picChg chg="add mod">
          <ac:chgData name="Oikarinen Maiju" userId="53b94f31-861b-4ca0-87eb-d735bd4e43e4" providerId="ADAL" clId="{391A7D33-F167-4836-8DD4-D07BAD7E312E}" dt="2021-11-10T13:09:20.797" v="17835" actId="13244"/>
          <ac:picMkLst>
            <pc:docMk/>
            <pc:sldMk cId="2011757333" sldId="315"/>
            <ac:picMk id="16" creationId="{D9A4341C-76CB-4FFD-AF19-9E1623CF8F75}"/>
          </ac:picMkLst>
        </pc:picChg>
        <pc:picChg chg="add mod">
          <ac:chgData name="Oikarinen Maiju" userId="53b94f31-861b-4ca0-87eb-d735bd4e43e4" providerId="ADAL" clId="{391A7D33-F167-4836-8DD4-D07BAD7E312E}" dt="2021-11-10T13:09:24.004" v="17836" actId="13244"/>
          <ac:picMkLst>
            <pc:docMk/>
            <pc:sldMk cId="2011757333" sldId="315"/>
            <ac:picMk id="18" creationId="{A472B9D5-56A5-4A6A-8E36-F7AE9B694E46}"/>
          </ac:picMkLst>
        </pc:picChg>
        <pc:picChg chg="add mod">
          <ac:chgData name="Oikarinen Maiju" userId="53b94f31-861b-4ca0-87eb-d735bd4e43e4" providerId="ADAL" clId="{391A7D33-F167-4836-8DD4-D07BAD7E312E}" dt="2021-11-10T13:09:26.672" v="17837" actId="13244"/>
          <ac:picMkLst>
            <pc:docMk/>
            <pc:sldMk cId="2011757333" sldId="315"/>
            <ac:picMk id="20" creationId="{5569A3B5-9992-46B3-9491-2314F315F1C9}"/>
          </ac:picMkLst>
        </pc:picChg>
        <pc:picChg chg="add mod">
          <ac:chgData name="Oikarinen Maiju" userId="53b94f31-861b-4ca0-87eb-d735bd4e43e4" providerId="ADAL" clId="{391A7D33-F167-4836-8DD4-D07BAD7E312E}" dt="2021-11-02T07:44:34.627" v="548" actId="962"/>
          <ac:picMkLst>
            <pc:docMk/>
            <pc:sldMk cId="2011757333" sldId="315"/>
            <ac:picMk id="22" creationId="{E3DE3DE9-713B-4259-A12B-A5AC62FAB1FD}"/>
          </ac:picMkLst>
        </pc:picChg>
        <pc:picChg chg="add mod">
          <ac:chgData name="Oikarinen Maiju" userId="53b94f31-861b-4ca0-87eb-d735bd4e43e4" providerId="ADAL" clId="{391A7D33-F167-4836-8DD4-D07BAD7E312E}" dt="2021-11-02T07:44:22.610" v="432" actId="962"/>
          <ac:picMkLst>
            <pc:docMk/>
            <pc:sldMk cId="2011757333" sldId="315"/>
            <ac:picMk id="24" creationId="{9C28A175-171E-448C-906E-42035C85320B}"/>
          </ac:picMkLst>
        </pc:picChg>
        <pc:cxnChg chg="add mod">
          <ac:chgData name="Oikarinen Maiju" userId="53b94f31-861b-4ca0-87eb-d735bd4e43e4" providerId="ADAL" clId="{391A7D33-F167-4836-8DD4-D07BAD7E312E}" dt="2021-11-04T09:52:21.570" v="12149" actId="1035"/>
          <ac:cxnSpMkLst>
            <pc:docMk/>
            <pc:sldMk cId="2011757333" sldId="315"/>
            <ac:cxnSpMk id="12" creationId="{B167B07F-2339-4137-AC55-D445DBB1900F}"/>
          </ac:cxnSpMkLst>
        </pc:cxnChg>
        <pc:cxnChg chg="add del mod">
          <ac:chgData name="Oikarinen Maiju" userId="53b94f31-861b-4ca0-87eb-d735bd4e43e4" providerId="ADAL" clId="{391A7D33-F167-4836-8DD4-D07BAD7E312E}" dt="2021-11-02T08:23:02.269" v="2273" actId="21"/>
          <ac:cxnSpMkLst>
            <pc:docMk/>
            <pc:sldMk cId="2011757333" sldId="315"/>
            <ac:cxnSpMk id="27" creationId="{7D8801A9-2EF7-4841-9803-0DF1681D8C51}"/>
          </ac:cxnSpMkLst>
        </pc:cxnChg>
      </pc:sldChg>
      <pc:sldChg chg="addSp delSp modSp del mod">
        <pc:chgData name="Oikarinen Maiju" userId="53b94f31-861b-4ca0-87eb-d735bd4e43e4" providerId="ADAL" clId="{391A7D33-F167-4836-8DD4-D07BAD7E312E}" dt="2021-11-02T09:35:54.629" v="4621" actId="2696"/>
        <pc:sldMkLst>
          <pc:docMk/>
          <pc:sldMk cId="3697316007" sldId="333"/>
        </pc:sldMkLst>
        <pc:spChg chg="mod">
          <ac:chgData name="Oikarinen Maiju" userId="53b94f31-861b-4ca0-87eb-d735bd4e43e4" providerId="ADAL" clId="{391A7D33-F167-4836-8DD4-D07BAD7E312E}" dt="2021-11-02T09:33:08.046" v="4162" actId="21"/>
          <ac:spMkLst>
            <pc:docMk/>
            <pc:sldMk cId="3697316007" sldId="333"/>
            <ac:spMk id="2" creationId="{445D20D3-8CBE-46F2-9974-DA043FA459D3}"/>
          </ac:spMkLst>
        </pc:spChg>
        <pc:spChg chg="mod">
          <ac:chgData name="Oikarinen Maiju" userId="53b94f31-861b-4ca0-87eb-d735bd4e43e4" providerId="ADAL" clId="{391A7D33-F167-4836-8DD4-D07BAD7E312E}" dt="2021-11-02T09:29:01.772" v="4133" actId="207"/>
          <ac:spMkLst>
            <pc:docMk/>
            <pc:sldMk cId="3697316007" sldId="333"/>
            <ac:spMk id="3" creationId="{019ED197-74FE-4EBE-8CFA-D951AF9646E4}"/>
          </ac:spMkLst>
        </pc:spChg>
        <pc:spChg chg="add mod">
          <ac:chgData name="Oikarinen Maiju" userId="53b94f31-861b-4ca0-87eb-d735bd4e43e4" providerId="ADAL" clId="{391A7D33-F167-4836-8DD4-D07BAD7E312E}" dt="2021-11-02T09:29:05.156" v="4134" actId="207"/>
          <ac:spMkLst>
            <pc:docMk/>
            <pc:sldMk cId="3697316007" sldId="333"/>
            <ac:spMk id="19" creationId="{E859C1CD-E364-4735-8E71-642BD7BBA5E1}"/>
          </ac:spMkLst>
        </pc:spChg>
        <pc:spChg chg="add del mod">
          <ac:chgData name="Oikarinen Maiju" userId="53b94f31-861b-4ca0-87eb-d735bd4e43e4" providerId="ADAL" clId="{391A7D33-F167-4836-8DD4-D07BAD7E312E}" dt="2021-11-02T08:48:47.706" v="2364" actId="21"/>
          <ac:spMkLst>
            <pc:docMk/>
            <pc:sldMk cId="3697316007" sldId="333"/>
            <ac:spMk id="24" creationId="{D78D567C-1118-4F5A-A0EC-DED32603A5B2}"/>
          </ac:spMkLst>
        </pc:spChg>
        <pc:spChg chg="add del mod">
          <ac:chgData name="Oikarinen Maiju" userId="53b94f31-861b-4ca0-87eb-d735bd4e43e4" providerId="ADAL" clId="{391A7D33-F167-4836-8DD4-D07BAD7E312E}" dt="2021-11-02T09:33:05.873" v="4161" actId="21"/>
          <ac:spMkLst>
            <pc:docMk/>
            <pc:sldMk cId="3697316007" sldId="333"/>
            <ac:spMk id="28" creationId="{7DE0A076-3593-41C6-B4DF-2CC3000783E5}"/>
          </ac:spMkLst>
        </pc:spChg>
        <pc:picChg chg="add mod">
          <ac:chgData name="Oikarinen Maiju" userId="53b94f31-861b-4ca0-87eb-d735bd4e43e4" providerId="ADAL" clId="{391A7D33-F167-4836-8DD4-D07BAD7E312E}" dt="2021-11-02T08:05:55.297" v="2235" actId="1076"/>
          <ac:picMkLst>
            <pc:docMk/>
            <pc:sldMk cId="3697316007" sldId="333"/>
            <ac:picMk id="17" creationId="{BA5B26A7-7914-4F6A-8E61-14DAE494F685}"/>
          </ac:picMkLst>
        </pc:picChg>
        <pc:cxnChg chg="add del mod">
          <ac:chgData name="Oikarinen Maiju" userId="53b94f31-861b-4ca0-87eb-d735bd4e43e4" providerId="ADAL" clId="{391A7D33-F167-4836-8DD4-D07BAD7E312E}" dt="2021-11-02T08:05:51.284" v="2234" actId="478"/>
          <ac:cxnSpMkLst>
            <pc:docMk/>
            <pc:sldMk cId="3697316007" sldId="333"/>
            <ac:cxnSpMk id="4" creationId="{D0AAD58C-B553-40BF-AAA6-8911BCAD63D9}"/>
          </ac:cxnSpMkLst>
        </pc:cxnChg>
        <pc:cxnChg chg="add mod">
          <ac:chgData name="Oikarinen Maiju" userId="53b94f31-861b-4ca0-87eb-d735bd4e43e4" providerId="ADAL" clId="{391A7D33-F167-4836-8DD4-D07BAD7E312E}" dt="2021-11-02T09:32:48.992" v="4158" actId="1076"/>
          <ac:cxnSpMkLst>
            <pc:docMk/>
            <pc:sldMk cId="3697316007" sldId="333"/>
            <ac:cxnSpMk id="20" creationId="{5168DC51-3E40-45C1-A82A-7A8E65E9F8FC}"/>
          </ac:cxnSpMkLst>
        </pc:cxnChg>
      </pc:sldChg>
      <pc:sldChg chg="addSp delSp modSp mod delAnim">
        <pc:chgData name="Oikarinen Maiju" userId="53b94f31-861b-4ca0-87eb-d735bd4e43e4" providerId="ADAL" clId="{391A7D33-F167-4836-8DD4-D07BAD7E312E}" dt="2021-11-10T13:10:16.995" v="17840" actId="13244"/>
        <pc:sldMkLst>
          <pc:docMk/>
          <pc:sldMk cId="3167114144" sldId="384"/>
        </pc:sldMkLst>
        <pc:spChg chg="del">
          <ac:chgData name="Oikarinen Maiju" userId="53b94f31-861b-4ca0-87eb-d735bd4e43e4" providerId="ADAL" clId="{391A7D33-F167-4836-8DD4-D07BAD7E312E}" dt="2021-11-02T07:54:48.043" v="816" actId="478"/>
          <ac:spMkLst>
            <pc:docMk/>
            <pc:sldMk cId="3167114144" sldId="384"/>
            <ac:spMk id="2" creationId="{294E675A-B504-4DAB-89DB-85C9130A53D9}"/>
          </ac:spMkLst>
        </pc:spChg>
        <pc:spChg chg="add mod">
          <ac:chgData name="Oikarinen Maiju" userId="53b94f31-861b-4ca0-87eb-d735bd4e43e4" providerId="ADAL" clId="{391A7D33-F167-4836-8DD4-D07BAD7E312E}" dt="2021-11-10T13:06:06.059" v="17693" actId="1076"/>
          <ac:spMkLst>
            <pc:docMk/>
            <pc:sldMk cId="3167114144" sldId="384"/>
            <ac:spMk id="2" creationId="{FFCD7CDE-1033-4186-AF8C-6F8A58794EAE}"/>
          </ac:spMkLst>
        </pc:spChg>
        <pc:picChg chg="mod">
          <ac:chgData name="Oikarinen Maiju" userId="53b94f31-861b-4ca0-87eb-d735bd4e43e4" providerId="ADAL" clId="{391A7D33-F167-4836-8DD4-D07BAD7E312E}" dt="2021-11-10T13:10:16.995" v="17840" actId="13244"/>
          <ac:picMkLst>
            <pc:docMk/>
            <pc:sldMk cId="3167114144" sldId="384"/>
            <ac:picMk id="5" creationId="{9824256D-E320-4ED7-86C4-7A67762CD765}"/>
          </ac:picMkLst>
        </pc:picChg>
      </pc:sldChg>
      <pc:sldChg chg="addSp delSp modSp mod addCm delCm">
        <pc:chgData name="Oikarinen Maiju" userId="53b94f31-861b-4ca0-87eb-d735bd4e43e4" providerId="ADAL" clId="{391A7D33-F167-4836-8DD4-D07BAD7E312E}" dt="2021-11-10T13:10:43.841" v="17842" actId="13244"/>
        <pc:sldMkLst>
          <pc:docMk/>
          <pc:sldMk cId="1386235325" sldId="385"/>
        </pc:sldMkLst>
        <pc:spChg chg="add del mod">
          <ac:chgData name="Oikarinen Maiju" userId="53b94f31-861b-4ca0-87eb-d735bd4e43e4" providerId="ADAL" clId="{391A7D33-F167-4836-8DD4-D07BAD7E312E}" dt="2021-11-03T13:19:35.738" v="7270" actId="478"/>
          <ac:spMkLst>
            <pc:docMk/>
            <pc:sldMk cId="1386235325" sldId="385"/>
            <ac:spMk id="2" creationId="{217B1613-7AE7-4465-BA88-714F06B4AB84}"/>
          </ac:spMkLst>
        </pc:spChg>
        <pc:spChg chg="del mod">
          <ac:chgData name="Oikarinen Maiju" userId="53b94f31-861b-4ca0-87eb-d735bd4e43e4" providerId="ADAL" clId="{391A7D33-F167-4836-8DD4-D07BAD7E312E}" dt="2021-11-02T10:40:00.349" v="6074" actId="478"/>
          <ac:spMkLst>
            <pc:docMk/>
            <pc:sldMk cId="1386235325" sldId="385"/>
            <ac:spMk id="3" creationId="{9499B91D-FC1C-4565-85F1-89F7479AE2EE}"/>
          </ac:spMkLst>
        </pc:spChg>
        <pc:spChg chg="del">
          <ac:chgData name="Oikarinen Maiju" userId="53b94f31-861b-4ca0-87eb-d735bd4e43e4" providerId="ADAL" clId="{391A7D33-F167-4836-8DD4-D07BAD7E312E}" dt="2021-11-02T10:40:04.333" v="6075" actId="478"/>
          <ac:spMkLst>
            <pc:docMk/>
            <pc:sldMk cId="1386235325" sldId="385"/>
            <ac:spMk id="4" creationId="{C77459EC-1EF5-42B8-90FD-649E64B32A6E}"/>
          </ac:spMkLst>
        </pc:spChg>
        <pc:spChg chg="del mod">
          <ac:chgData name="Oikarinen Maiju" userId="53b94f31-861b-4ca0-87eb-d735bd4e43e4" providerId="ADAL" clId="{391A7D33-F167-4836-8DD4-D07BAD7E312E}" dt="2021-11-02T10:40:08.038" v="6077" actId="478"/>
          <ac:spMkLst>
            <pc:docMk/>
            <pc:sldMk cId="1386235325" sldId="385"/>
            <ac:spMk id="5" creationId="{D782158B-8842-4532-B0FB-EAF22C3831E1}"/>
          </ac:spMkLst>
        </pc:spChg>
        <pc:spChg chg="del mod">
          <ac:chgData name="Oikarinen Maiju" userId="53b94f31-861b-4ca0-87eb-d735bd4e43e4" providerId="ADAL" clId="{391A7D33-F167-4836-8DD4-D07BAD7E312E}" dt="2021-11-02T10:40:06.263" v="6076" actId="478"/>
          <ac:spMkLst>
            <pc:docMk/>
            <pc:sldMk cId="1386235325" sldId="385"/>
            <ac:spMk id="6" creationId="{DEB8158A-13E6-425C-A851-A67F2EF26AA4}"/>
          </ac:spMkLst>
        </pc:spChg>
        <pc:spChg chg="add mod">
          <ac:chgData name="Oikarinen Maiju" userId="53b94f31-861b-4ca0-87eb-d735bd4e43e4" providerId="ADAL" clId="{391A7D33-F167-4836-8DD4-D07BAD7E312E}" dt="2021-11-10T13:10:39.659" v="17841" actId="13244"/>
          <ac:spMkLst>
            <pc:docMk/>
            <pc:sldMk cId="1386235325" sldId="385"/>
            <ac:spMk id="9" creationId="{8A279A1E-7721-4ADC-8CCF-26585D6EA30E}"/>
          </ac:spMkLst>
        </pc:spChg>
        <pc:spChg chg="add mod">
          <ac:chgData name="Oikarinen Maiju" userId="53b94f31-861b-4ca0-87eb-d735bd4e43e4" providerId="ADAL" clId="{391A7D33-F167-4836-8DD4-D07BAD7E312E}" dt="2021-11-10T13:10:43.841" v="17842" actId="13244"/>
          <ac:spMkLst>
            <pc:docMk/>
            <pc:sldMk cId="1386235325" sldId="385"/>
            <ac:spMk id="10" creationId="{634424F8-ABE2-49AC-B782-6E19DF4A3306}"/>
          </ac:spMkLst>
        </pc:spChg>
        <pc:spChg chg="del mod">
          <ac:chgData name="Oikarinen Maiju" userId="53b94f31-861b-4ca0-87eb-d735bd4e43e4" providerId="ADAL" clId="{391A7D33-F167-4836-8DD4-D07BAD7E312E}" dt="2021-11-02T10:39:56.756" v="6073" actId="478"/>
          <ac:spMkLst>
            <pc:docMk/>
            <pc:sldMk cId="1386235325" sldId="385"/>
            <ac:spMk id="10" creationId="{9147680C-2735-4DB7-8702-09187E45090E}"/>
          </ac:spMkLst>
        </pc:spChg>
        <pc:picChg chg="add mod">
          <ac:chgData name="Oikarinen Maiju" userId="53b94f31-861b-4ca0-87eb-d735bd4e43e4" providerId="ADAL" clId="{391A7D33-F167-4836-8DD4-D07BAD7E312E}" dt="2021-11-10T12:43:38.506" v="15307" actId="962"/>
          <ac:picMkLst>
            <pc:docMk/>
            <pc:sldMk cId="1386235325" sldId="385"/>
            <ac:picMk id="7" creationId="{C6B7B52B-E167-4DA2-BC81-4BF89D687947}"/>
          </ac:picMkLst>
        </pc:picChg>
        <pc:picChg chg="mod">
          <ac:chgData name="Oikarinen Maiju" userId="53b94f31-861b-4ca0-87eb-d735bd4e43e4" providerId="ADAL" clId="{391A7D33-F167-4836-8DD4-D07BAD7E312E}" dt="2021-11-10T12:45:27.849" v="15591" actId="962"/>
          <ac:picMkLst>
            <pc:docMk/>
            <pc:sldMk cId="1386235325" sldId="385"/>
            <ac:picMk id="8" creationId="{8DBBB82A-1F4E-44DA-88FC-FEEF9E5DAC7B}"/>
          </ac:picMkLst>
        </pc:picChg>
        <pc:picChg chg="add mod">
          <ac:chgData name="Oikarinen Maiju" userId="53b94f31-861b-4ca0-87eb-d735bd4e43e4" providerId="ADAL" clId="{391A7D33-F167-4836-8DD4-D07BAD7E312E}" dt="2021-11-10T12:44:05.612" v="15437" actId="962"/>
          <ac:picMkLst>
            <pc:docMk/>
            <pc:sldMk cId="1386235325" sldId="385"/>
            <ac:picMk id="12" creationId="{F1FF3446-7408-4B2D-A79E-DA2339EDC3A1}"/>
          </ac:picMkLst>
        </pc:picChg>
      </pc:sldChg>
      <pc:sldChg chg="del">
        <pc:chgData name="Oikarinen Maiju" userId="53b94f31-861b-4ca0-87eb-d735bd4e43e4" providerId="ADAL" clId="{391A7D33-F167-4836-8DD4-D07BAD7E312E}" dt="2021-11-04T08:23:04.815" v="9925" actId="47"/>
        <pc:sldMkLst>
          <pc:docMk/>
          <pc:sldMk cId="813798351" sldId="386"/>
        </pc:sldMkLst>
      </pc:sldChg>
      <pc:sldChg chg="del">
        <pc:chgData name="Oikarinen Maiju" userId="53b94f31-861b-4ca0-87eb-d735bd4e43e4" providerId="ADAL" clId="{391A7D33-F167-4836-8DD4-D07BAD7E312E}" dt="2021-11-04T08:25:57.715" v="9990" actId="47"/>
        <pc:sldMkLst>
          <pc:docMk/>
          <pc:sldMk cId="243244849" sldId="387"/>
        </pc:sldMkLst>
      </pc:sldChg>
      <pc:sldChg chg="delSp modSp del mod">
        <pc:chgData name="Oikarinen Maiju" userId="53b94f31-861b-4ca0-87eb-d735bd4e43e4" providerId="ADAL" clId="{391A7D33-F167-4836-8DD4-D07BAD7E312E}" dt="2021-11-04T09:07:10.745" v="10608" actId="47"/>
        <pc:sldMkLst>
          <pc:docMk/>
          <pc:sldMk cId="3777725324" sldId="388"/>
        </pc:sldMkLst>
        <pc:spChg chg="mod">
          <ac:chgData name="Oikarinen Maiju" userId="53b94f31-861b-4ca0-87eb-d735bd4e43e4" providerId="ADAL" clId="{391A7D33-F167-4836-8DD4-D07BAD7E312E}" dt="2021-11-02T07:31:17.044" v="21" actId="27636"/>
          <ac:spMkLst>
            <pc:docMk/>
            <pc:sldMk cId="3777725324" sldId="388"/>
            <ac:spMk id="3" creationId="{B59E810A-7821-4FBB-8307-7A94D612A971}"/>
          </ac:spMkLst>
        </pc:spChg>
        <pc:picChg chg="del">
          <ac:chgData name="Oikarinen Maiju" userId="53b94f31-861b-4ca0-87eb-d735bd4e43e4" providerId="ADAL" clId="{391A7D33-F167-4836-8DD4-D07BAD7E312E}" dt="2021-11-02T10:38:42.127" v="6071" actId="478"/>
          <ac:picMkLst>
            <pc:docMk/>
            <pc:sldMk cId="3777725324" sldId="388"/>
            <ac:picMk id="4" creationId="{B4F17DD3-20A5-4F82-8B9E-993E91A0006C}"/>
          </ac:picMkLst>
        </pc:picChg>
      </pc:sldChg>
      <pc:sldChg chg="modSp del mod">
        <pc:chgData name="Oikarinen Maiju" userId="53b94f31-861b-4ca0-87eb-d735bd4e43e4" providerId="ADAL" clId="{391A7D33-F167-4836-8DD4-D07BAD7E312E}" dt="2021-11-04T09:27:56.068" v="11303" actId="2696"/>
        <pc:sldMkLst>
          <pc:docMk/>
          <pc:sldMk cId="527462977" sldId="389"/>
        </pc:sldMkLst>
        <pc:spChg chg="mod">
          <ac:chgData name="Oikarinen Maiju" userId="53b94f31-861b-4ca0-87eb-d735bd4e43e4" providerId="ADAL" clId="{391A7D33-F167-4836-8DD4-D07BAD7E312E}" dt="2021-11-02T08:48:52.211" v="2366" actId="27636"/>
          <ac:spMkLst>
            <pc:docMk/>
            <pc:sldMk cId="527462977" sldId="389"/>
            <ac:spMk id="2" creationId="{756D552F-C9A1-4746-B78E-224BF08637C1}"/>
          </ac:spMkLst>
        </pc:spChg>
      </pc:sldChg>
      <pc:sldChg chg="modSp del mod">
        <pc:chgData name="Oikarinen Maiju" userId="53b94f31-861b-4ca0-87eb-d735bd4e43e4" providerId="ADAL" clId="{391A7D33-F167-4836-8DD4-D07BAD7E312E}" dt="2021-11-04T09:31:52.595" v="11446" actId="2696"/>
        <pc:sldMkLst>
          <pc:docMk/>
          <pc:sldMk cId="390041388" sldId="390"/>
        </pc:sldMkLst>
        <pc:spChg chg="mod">
          <ac:chgData name="Oikarinen Maiju" userId="53b94f31-861b-4ca0-87eb-d735bd4e43e4" providerId="ADAL" clId="{391A7D33-F167-4836-8DD4-D07BAD7E312E}" dt="2021-11-04T09:29:23.837" v="11359" actId="27636"/>
          <ac:spMkLst>
            <pc:docMk/>
            <pc:sldMk cId="390041388" sldId="390"/>
            <ac:spMk id="3" creationId="{B27CC519-57D3-42D3-A956-00727015F03C}"/>
          </ac:spMkLst>
        </pc:spChg>
      </pc:sldChg>
      <pc:sldChg chg="del">
        <pc:chgData name="Oikarinen Maiju" userId="53b94f31-861b-4ca0-87eb-d735bd4e43e4" providerId="ADAL" clId="{391A7D33-F167-4836-8DD4-D07BAD7E312E}" dt="2021-11-04T09:36:13.252" v="11706" actId="2696"/>
        <pc:sldMkLst>
          <pc:docMk/>
          <pc:sldMk cId="3643281598" sldId="391"/>
        </pc:sldMkLst>
      </pc:sldChg>
      <pc:sldChg chg="del">
        <pc:chgData name="Oikarinen Maiju" userId="53b94f31-861b-4ca0-87eb-d735bd4e43e4" providerId="ADAL" clId="{391A7D33-F167-4836-8DD4-D07BAD7E312E}" dt="2021-11-04T09:40:01.404" v="11836" actId="2696"/>
        <pc:sldMkLst>
          <pc:docMk/>
          <pc:sldMk cId="781444741" sldId="392"/>
        </pc:sldMkLst>
      </pc:sldChg>
      <pc:sldChg chg="delSp modSp del mod">
        <pc:chgData name="Oikarinen Maiju" userId="53b94f31-861b-4ca0-87eb-d735bd4e43e4" providerId="ADAL" clId="{391A7D33-F167-4836-8DD4-D07BAD7E312E}" dt="2021-11-04T09:50:34.926" v="11998" actId="2696"/>
        <pc:sldMkLst>
          <pc:docMk/>
          <pc:sldMk cId="1959241176" sldId="393"/>
        </pc:sldMkLst>
        <pc:spChg chg="del mod">
          <ac:chgData name="Oikarinen Maiju" userId="53b94f31-861b-4ca0-87eb-d735bd4e43e4" providerId="ADAL" clId="{391A7D33-F167-4836-8DD4-D07BAD7E312E}" dt="2021-11-04T09:40:17.472" v="11843"/>
          <ac:spMkLst>
            <pc:docMk/>
            <pc:sldMk cId="1959241176" sldId="393"/>
            <ac:spMk id="5" creationId="{4FF163DC-8C86-4959-A8E0-E515DEE85B36}"/>
          </ac:spMkLst>
        </pc:spChg>
      </pc:sldChg>
      <pc:sldChg chg="addSp delSp modSp del mod">
        <pc:chgData name="Oikarinen Maiju" userId="53b94f31-861b-4ca0-87eb-d735bd4e43e4" providerId="ADAL" clId="{391A7D33-F167-4836-8DD4-D07BAD7E312E}" dt="2021-11-04T09:52:32.839" v="12150" actId="2696"/>
        <pc:sldMkLst>
          <pc:docMk/>
          <pc:sldMk cId="2557348099" sldId="394"/>
        </pc:sldMkLst>
        <pc:spChg chg="del">
          <ac:chgData name="Oikarinen Maiju" userId="53b94f31-861b-4ca0-87eb-d735bd4e43e4" providerId="ADAL" clId="{391A7D33-F167-4836-8DD4-D07BAD7E312E}" dt="2021-11-04T09:51:00.690" v="12001" actId="21"/>
          <ac:spMkLst>
            <pc:docMk/>
            <pc:sldMk cId="2557348099" sldId="394"/>
            <ac:spMk id="2" creationId="{0F640AE0-F88A-4371-9BFD-F8C1468BDD32}"/>
          </ac:spMkLst>
        </pc:spChg>
        <pc:spChg chg="del">
          <ac:chgData name="Oikarinen Maiju" userId="53b94f31-861b-4ca0-87eb-d735bd4e43e4" providerId="ADAL" clId="{391A7D33-F167-4836-8DD4-D07BAD7E312E}" dt="2021-11-04T09:51:00.690" v="12001" actId="21"/>
          <ac:spMkLst>
            <pc:docMk/>
            <pc:sldMk cId="2557348099" sldId="394"/>
            <ac:spMk id="3" creationId="{9534647E-9071-4896-9B48-CE7E18E1A9CA}"/>
          </ac:spMkLst>
        </pc:spChg>
        <pc:spChg chg="add mod">
          <ac:chgData name="Oikarinen Maiju" userId="53b94f31-861b-4ca0-87eb-d735bd4e43e4" providerId="ADAL" clId="{391A7D33-F167-4836-8DD4-D07BAD7E312E}" dt="2021-11-04T09:51:00.690" v="12001" actId="21"/>
          <ac:spMkLst>
            <pc:docMk/>
            <pc:sldMk cId="2557348099" sldId="394"/>
            <ac:spMk id="6" creationId="{C1899CBB-0F4C-41BC-AFE7-20C6BBAE464D}"/>
          </ac:spMkLst>
        </pc:spChg>
        <pc:spChg chg="add mod">
          <ac:chgData name="Oikarinen Maiju" userId="53b94f31-861b-4ca0-87eb-d735bd4e43e4" providerId="ADAL" clId="{391A7D33-F167-4836-8DD4-D07BAD7E312E}" dt="2021-11-04T09:51:00.690" v="12001" actId="21"/>
          <ac:spMkLst>
            <pc:docMk/>
            <pc:sldMk cId="2557348099" sldId="394"/>
            <ac:spMk id="8" creationId="{7677E615-7819-4CFF-8204-87A73DFFE856}"/>
          </ac:spMkLst>
        </pc:spChg>
        <pc:picChg chg="del mod">
          <ac:chgData name="Oikarinen Maiju" userId="53b94f31-861b-4ca0-87eb-d735bd4e43e4" providerId="ADAL" clId="{391A7D33-F167-4836-8DD4-D07BAD7E312E}" dt="2021-11-04T09:51:23.469" v="12069" actId="21"/>
          <ac:picMkLst>
            <pc:docMk/>
            <pc:sldMk cId="2557348099" sldId="394"/>
            <ac:picMk id="5" creationId="{AA6C1921-B213-4BA2-8587-3B0589C21E49}"/>
          </ac:picMkLst>
        </pc:picChg>
      </pc:sldChg>
      <pc:sldChg chg="addSp delSp modSp del mod addCm modCm">
        <pc:chgData name="Oikarinen Maiju" userId="53b94f31-861b-4ca0-87eb-d735bd4e43e4" providerId="ADAL" clId="{391A7D33-F167-4836-8DD4-D07BAD7E312E}" dt="2021-11-04T09:59:15.308" v="12258" actId="2696"/>
        <pc:sldMkLst>
          <pc:docMk/>
          <pc:sldMk cId="4104376391" sldId="395"/>
        </pc:sldMkLst>
        <pc:spChg chg="mod">
          <ac:chgData name="Oikarinen Maiju" userId="53b94f31-861b-4ca0-87eb-d735bd4e43e4" providerId="ADAL" clId="{391A7D33-F167-4836-8DD4-D07BAD7E312E}" dt="2021-11-04T09:56:21.786" v="12229" actId="1076"/>
          <ac:spMkLst>
            <pc:docMk/>
            <pc:sldMk cId="4104376391" sldId="395"/>
            <ac:spMk id="2" creationId="{9B2D0DDB-51AC-4188-BF1D-9870FFBD6935}"/>
          </ac:spMkLst>
        </pc:spChg>
        <pc:spChg chg="mod">
          <ac:chgData name="Oikarinen Maiju" userId="53b94f31-861b-4ca0-87eb-d735bd4e43e4" providerId="ADAL" clId="{391A7D33-F167-4836-8DD4-D07BAD7E312E}" dt="2021-11-04T09:56:15.644" v="12228" actId="1076"/>
          <ac:spMkLst>
            <pc:docMk/>
            <pc:sldMk cId="4104376391" sldId="395"/>
            <ac:spMk id="3" creationId="{3125E583-05BF-49B9-843F-06BD588DADCC}"/>
          </ac:spMkLst>
        </pc:spChg>
        <pc:spChg chg="mod">
          <ac:chgData name="Oikarinen Maiju" userId="53b94f31-861b-4ca0-87eb-d735bd4e43e4" providerId="ADAL" clId="{391A7D33-F167-4836-8DD4-D07BAD7E312E}" dt="2021-11-04T09:57:25.805" v="12236" actId="207"/>
          <ac:spMkLst>
            <pc:docMk/>
            <pc:sldMk cId="4104376391" sldId="395"/>
            <ac:spMk id="4" creationId="{4747BE86-8081-4AFA-AB30-CFBC195BC321}"/>
          </ac:spMkLst>
        </pc:spChg>
        <pc:spChg chg="del mod">
          <ac:chgData name="Oikarinen Maiju" userId="53b94f31-861b-4ca0-87eb-d735bd4e43e4" providerId="ADAL" clId="{391A7D33-F167-4836-8DD4-D07BAD7E312E}" dt="2021-11-04T09:55:43.179" v="12222" actId="478"/>
          <ac:spMkLst>
            <pc:docMk/>
            <pc:sldMk cId="4104376391" sldId="395"/>
            <ac:spMk id="5" creationId="{2B2AEFAD-1CCA-4185-A706-1962A614A475}"/>
          </ac:spMkLst>
        </pc:spChg>
        <pc:spChg chg="add mod">
          <ac:chgData name="Oikarinen Maiju" userId="53b94f31-861b-4ca0-87eb-d735bd4e43e4" providerId="ADAL" clId="{391A7D33-F167-4836-8DD4-D07BAD7E312E}" dt="2021-11-04T09:57:52.725" v="12240" actId="207"/>
          <ac:spMkLst>
            <pc:docMk/>
            <pc:sldMk cId="4104376391" sldId="395"/>
            <ac:spMk id="8" creationId="{E78665E1-1F70-4C2C-B995-67DEF7292972}"/>
          </ac:spMkLst>
        </pc:spChg>
        <pc:spChg chg="add del mod">
          <ac:chgData name="Oikarinen Maiju" userId="53b94f31-861b-4ca0-87eb-d735bd4e43e4" providerId="ADAL" clId="{391A7D33-F167-4836-8DD4-D07BAD7E312E}" dt="2021-11-04T09:55:46.220" v="12223" actId="478"/>
          <ac:spMkLst>
            <pc:docMk/>
            <pc:sldMk cId="4104376391" sldId="395"/>
            <ac:spMk id="9" creationId="{B25DA5AB-618B-4D46-B84D-F6FAFF66712E}"/>
          </ac:spMkLst>
        </pc:spChg>
        <pc:spChg chg="add del mod">
          <ac:chgData name="Oikarinen Maiju" userId="53b94f31-861b-4ca0-87eb-d735bd4e43e4" providerId="ADAL" clId="{391A7D33-F167-4836-8DD4-D07BAD7E312E}" dt="2021-11-04T09:57:29.638" v="12237" actId="478"/>
          <ac:spMkLst>
            <pc:docMk/>
            <pc:sldMk cId="4104376391" sldId="395"/>
            <ac:spMk id="10" creationId="{4D4165A5-1BF5-4A95-808C-F30E9B893150}"/>
          </ac:spMkLst>
        </pc:spChg>
        <pc:spChg chg="add del mod">
          <ac:chgData name="Oikarinen Maiju" userId="53b94f31-861b-4ca0-87eb-d735bd4e43e4" providerId="ADAL" clId="{391A7D33-F167-4836-8DD4-D07BAD7E312E}" dt="2021-11-04T09:57:55.366" v="12241" actId="478"/>
          <ac:spMkLst>
            <pc:docMk/>
            <pc:sldMk cId="4104376391" sldId="395"/>
            <ac:spMk id="11" creationId="{D586CD9D-37DB-45B5-9A01-D446B3A5C342}"/>
          </ac:spMkLst>
        </pc:spChg>
        <pc:picChg chg="mod">
          <ac:chgData name="Oikarinen Maiju" userId="53b94f31-861b-4ca0-87eb-d735bd4e43e4" providerId="ADAL" clId="{391A7D33-F167-4836-8DD4-D07BAD7E312E}" dt="2021-11-04T09:54:22.471" v="12174" actId="1076"/>
          <ac:picMkLst>
            <pc:docMk/>
            <pc:sldMk cId="4104376391" sldId="395"/>
            <ac:picMk id="7" creationId="{A97FFA31-8C10-446F-9240-0583AB28D541}"/>
          </ac:picMkLst>
        </pc:picChg>
      </pc:sldChg>
      <pc:sldChg chg="del">
        <pc:chgData name="Oikarinen Maiju" userId="53b94f31-861b-4ca0-87eb-d735bd4e43e4" providerId="ADAL" clId="{391A7D33-F167-4836-8DD4-D07BAD7E312E}" dt="2021-11-04T10:08:46.350" v="12500" actId="2696"/>
        <pc:sldMkLst>
          <pc:docMk/>
          <pc:sldMk cId="1133828093" sldId="396"/>
        </pc:sldMkLst>
      </pc:sldChg>
      <pc:sldChg chg="del">
        <pc:chgData name="Oikarinen Maiju" userId="53b94f31-861b-4ca0-87eb-d735bd4e43e4" providerId="ADAL" clId="{391A7D33-F167-4836-8DD4-D07BAD7E312E}" dt="2021-11-04T10:16:39.806" v="12986" actId="2696"/>
        <pc:sldMkLst>
          <pc:docMk/>
          <pc:sldMk cId="2469028584" sldId="397"/>
        </pc:sldMkLst>
      </pc:sldChg>
      <pc:sldChg chg="addSp delSp modSp mod setBg setClrOvrMap addCm delCm modCm">
        <pc:chgData name="Oikarinen Maiju" userId="53b94f31-861b-4ca0-87eb-d735bd4e43e4" providerId="ADAL" clId="{391A7D33-F167-4836-8DD4-D07BAD7E312E}" dt="2021-11-10T12:14:59.527" v="14937" actId="1076"/>
        <pc:sldMkLst>
          <pc:docMk/>
          <pc:sldMk cId="2907878443" sldId="398"/>
        </pc:sldMkLst>
        <pc:spChg chg="mod">
          <ac:chgData name="Oikarinen Maiju" userId="53b94f31-861b-4ca0-87eb-d735bd4e43e4" providerId="ADAL" clId="{391A7D33-F167-4836-8DD4-D07BAD7E312E}" dt="2021-11-10T12:14:59.527" v="14937" actId="1076"/>
          <ac:spMkLst>
            <pc:docMk/>
            <pc:sldMk cId="2907878443" sldId="398"/>
            <ac:spMk id="2" creationId="{058CBBE3-02DA-4868-B4C0-487DB29F4AE6}"/>
          </ac:spMkLst>
        </pc:spChg>
        <pc:spChg chg="mod">
          <ac:chgData name="Oikarinen Maiju" userId="53b94f31-861b-4ca0-87eb-d735bd4e43e4" providerId="ADAL" clId="{391A7D33-F167-4836-8DD4-D07BAD7E312E}" dt="2021-11-10T12:14:49.038" v="14936" actId="5793"/>
          <ac:spMkLst>
            <pc:docMk/>
            <pc:sldMk cId="2907878443" sldId="398"/>
            <ac:spMk id="3" creationId="{2A892E97-CFEF-42BF-9139-D509BB0BFB4A}"/>
          </ac:spMkLst>
        </pc:spChg>
        <pc:spChg chg="add del">
          <ac:chgData name="Oikarinen Maiju" userId="53b94f31-861b-4ca0-87eb-d735bd4e43e4" providerId="ADAL" clId="{391A7D33-F167-4836-8DD4-D07BAD7E312E}" dt="2021-11-04T10:18:46.119" v="13090" actId="26606"/>
          <ac:spMkLst>
            <pc:docMk/>
            <pc:sldMk cId="2907878443" sldId="398"/>
            <ac:spMk id="11" creationId="{EE1FC7B4-E4A7-4452-B413-1A623E3A7230}"/>
          </ac:spMkLst>
        </pc:spChg>
        <pc:spChg chg="add del">
          <ac:chgData name="Oikarinen Maiju" userId="53b94f31-861b-4ca0-87eb-d735bd4e43e4" providerId="ADAL" clId="{391A7D33-F167-4836-8DD4-D07BAD7E312E}" dt="2021-11-04T10:18:46.119" v="13090" actId="26606"/>
          <ac:spMkLst>
            <pc:docMk/>
            <pc:sldMk cId="2907878443" sldId="398"/>
            <ac:spMk id="13" creationId="{E0709AF0-24F0-4486-B189-BE6386BDB198}"/>
          </ac:spMkLst>
        </pc:spChg>
        <pc:spChg chg="add del">
          <ac:chgData name="Oikarinen Maiju" userId="53b94f31-861b-4ca0-87eb-d735bd4e43e4" providerId="ADAL" clId="{391A7D33-F167-4836-8DD4-D07BAD7E312E}" dt="2021-11-04T10:18:46.119" v="13090" actId="26606"/>
          <ac:spMkLst>
            <pc:docMk/>
            <pc:sldMk cId="2907878443" sldId="398"/>
            <ac:spMk id="15" creationId="{FBE3B62F-5853-4A3C-B050-6186351A7176}"/>
          </ac:spMkLst>
        </pc:spChg>
        <pc:picChg chg="del">
          <ac:chgData name="Oikarinen Maiju" userId="53b94f31-861b-4ca0-87eb-d735bd4e43e4" providerId="ADAL" clId="{391A7D33-F167-4836-8DD4-D07BAD7E312E}" dt="2021-11-04T10:16:57.356" v="12988" actId="478"/>
          <ac:picMkLst>
            <pc:docMk/>
            <pc:sldMk cId="2907878443" sldId="398"/>
            <ac:picMk id="5" creationId="{5E119A37-66CE-4D83-8A62-9362AEDEEA88}"/>
          </ac:picMkLst>
        </pc:picChg>
        <pc:picChg chg="add mod">
          <ac:chgData name="Oikarinen Maiju" userId="53b94f31-861b-4ca0-87eb-d735bd4e43e4" providerId="ADAL" clId="{391A7D33-F167-4836-8DD4-D07BAD7E312E}" dt="2021-11-04T10:18:46.119" v="13090" actId="26606"/>
          <ac:picMkLst>
            <pc:docMk/>
            <pc:sldMk cId="2907878443" sldId="398"/>
            <ac:picMk id="6" creationId="{00356133-43DD-4365-84FA-3B824487672D}"/>
          </ac:picMkLst>
        </pc:picChg>
        <pc:cxnChg chg="add mod">
          <ac:chgData name="Oikarinen Maiju" userId="53b94f31-861b-4ca0-87eb-d735bd4e43e4" providerId="ADAL" clId="{391A7D33-F167-4836-8DD4-D07BAD7E312E}" dt="2021-11-04T10:23:14.001" v="13453" actId="1076"/>
          <ac:cxnSpMkLst>
            <pc:docMk/>
            <pc:sldMk cId="2907878443" sldId="398"/>
            <ac:cxnSpMk id="9" creationId="{A965E884-7CC8-44D1-A166-479A579A2492}"/>
          </ac:cxnSpMkLst>
        </pc:cxnChg>
      </pc:sldChg>
      <pc:sldChg chg="addSp delSp modSp add mod ord">
        <pc:chgData name="Oikarinen Maiju" userId="53b94f31-861b-4ca0-87eb-d735bd4e43e4" providerId="ADAL" clId="{391A7D33-F167-4836-8DD4-D07BAD7E312E}" dt="2021-11-05T06:17:01.303" v="13890" actId="20577"/>
        <pc:sldMkLst>
          <pc:docMk/>
          <pc:sldMk cId="1880020813" sldId="399"/>
        </pc:sldMkLst>
        <pc:spChg chg="mod">
          <ac:chgData name="Oikarinen Maiju" userId="53b94f31-861b-4ca0-87eb-d735bd4e43e4" providerId="ADAL" clId="{391A7D33-F167-4836-8DD4-D07BAD7E312E}" dt="2021-11-04T10:31:28.872" v="13793" actId="207"/>
          <ac:spMkLst>
            <pc:docMk/>
            <pc:sldMk cId="1880020813" sldId="399"/>
            <ac:spMk id="2" creationId="{445D20D3-8CBE-46F2-9974-DA043FA459D3}"/>
          </ac:spMkLst>
        </pc:spChg>
        <pc:spChg chg="del mod">
          <ac:chgData name="Oikarinen Maiju" userId="53b94f31-861b-4ca0-87eb-d735bd4e43e4" providerId="ADAL" clId="{391A7D33-F167-4836-8DD4-D07BAD7E312E}" dt="2021-11-02T08:58:54.728" v="2781" actId="478"/>
          <ac:spMkLst>
            <pc:docMk/>
            <pc:sldMk cId="1880020813" sldId="399"/>
            <ac:spMk id="3" creationId="{019ED197-74FE-4EBE-8CFA-D951AF9646E4}"/>
          </ac:spMkLst>
        </pc:spChg>
        <pc:spChg chg="add mod">
          <ac:chgData name="Oikarinen Maiju" userId="53b94f31-861b-4ca0-87eb-d735bd4e43e4" providerId="ADAL" clId="{391A7D33-F167-4836-8DD4-D07BAD7E312E}" dt="2021-11-05T06:17:01.303" v="13890" actId="20577"/>
          <ac:spMkLst>
            <pc:docMk/>
            <pc:sldMk cId="1880020813" sldId="399"/>
            <ac:spMk id="5" creationId="{E0EEDC2C-BA3C-401B-8B26-E1576BD762BE}"/>
          </ac:spMkLst>
        </pc:spChg>
        <pc:picChg chg="add mod">
          <ac:chgData name="Oikarinen Maiju" userId="53b94f31-861b-4ca0-87eb-d735bd4e43e4" providerId="ADAL" clId="{391A7D33-F167-4836-8DD4-D07BAD7E312E}" dt="2021-11-04T10:44:34.582" v="13794" actId="1076"/>
          <ac:picMkLst>
            <pc:docMk/>
            <pc:sldMk cId="1880020813" sldId="399"/>
            <ac:picMk id="7" creationId="{844FF305-50D4-44DB-AA82-34B74F654333}"/>
          </ac:picMkLst>
        </pc:picChg>
        <pc:cxnChg chg="add mod">
          <ac:chgData name="Oikarinen Maiju" userId="53b94f31-861b-4ca0-87eb-d735bd4e43e4" providerId="ADAL" clId="{391A7D33-F167-4836-8DD4-D07BAD7E312E}" dt="2021-11-04T10:31:25.398" v="13792" actId="1036"/>
          <ac:cxnSpMkLst>
            <pc:docMk/>
            <pc:sldMk cId="1880020813" sldId="399"/>
            <ac:cxnSpMk id="6" creationId="{5E5AA41C-CCEC-405B-B397-B426A98B9126}"/>
          </ac:cxnSpMkLst>
        </pc:cxnChg>
      </pc:sldChg>
      <pc:sldChg chg="addSp delSp modSp add del mod">
        <pc:chgData name="Oikarinen Maiju" userId="53b94f31-861b-4ca0-87eb-d735bd4e43e4" providerId="ADAL" clId="{391A7D33-F167-4836-8DD4-D07BAD7E312E}" dt="2021-11-02T09:10:25.396" v="2894" actId="2696"/>
        <pc:sldMkLst>
          <pc:docMk/>
          <pc:sldMk cId="2259490736" sldId="400"/>
        </pc:sldMkLst>
        <pc:spChg chg="del">
          <ac:chgData name="Oikarinen Maiju" userId="53b94f31-861b-4ca0-87eb-d735bd4e43e4" providerId="ADAL" clId="{391A7D33-F167-4836-8DD4-D07BAD7E312E}" dt="2021-11-02T09:10:18.855" v="2891" actId="21"/>
          <ac:spMkLst>
            <pc:docMk/>
            <pc:sldMk cId="2259490736" sldId="400"/>
            <ac:spMk id="2" creationId="{445D20D3-8CBE-46F2-9974-DA043FA459D3}"/>
          </ac:spMkLst>
        </pc:spChg>
        <pc:spChg chg="del">
          <ac:chgData name="Oikarinen Maiju" userId="53b94f31-861b-4ca0-87eb-d735bd4e43e4" providerId="ADAL" clId="{391A7D33-F167-4836-8DD4-D07BAD7E312E}" dt="2021-11-02T09:09:48.393" v="2882" actId="478"/>
          <ac:spMkLst>
            <pc:docMk/>
            <pc:sldMk cId="2259490736" sldId="400"/>
            <ac:spMk id="3" creationId="{019ED197-74FE-4EBE-8CFA-D951AF9646E4}"/>
          </ac:spMkLst>
        </pc:spChg>
        <pc:spChg chg="add del mod">
          <ac:chgData name="Oikarinen Maiju" userId="53b94f31-861b-4ca0-87eb-d735bd4e43e4" providerId="ADAL" clId="{391A7D33-F167-4836-8DD4-D07BAD7E312E}" dt="2021-11-02T09:09:50.874" v="2883" actId="478"/>
          <ac:spMkLst>
            <pc:docMk/>
            <pc:sldMk cId="2259490736" sldId="400"/>
            <ac:spMk id="7" creationId="{E8B3797E-5E37-438B-BF35-05ED23CD4E1D}"/>
          </ac:spMkLst>
        </pc:spChg>
        <pc:spChg chg="del mod">
          <ac:chgData name="Oikarinen Maiju" userId="53b94f31-861b-4ca0-87eb-d735bd4e43e4" providerId="ADAL" clId="{391A7D33-F167-4836-8DD4-D07BAD7E312E}" dt="2021-11-02T09:10:18.855" v="2891" actId="21"/>
          <ac:spMkLst>
            <pc:docMk/>
            <pc:sldMk cId="2259490736" sldId="400"/>
            <ac:spMk id="19" creationId="{E859C1CD-E364-4735-8E71-642BD7BBA5E1}"/>
          </ac:spMkLst>
        </pc:spChg>
        <pc:picChg chg="add del mod">
          <ac:chgData name="Oikarinen Maiju" userId="53b94f31-861b-4ca0-87eb-d735bd4e43e4" providerId="ADAL" clId="{391A7D33-F167-4836-8DD4-D07BAD7E312E}" dt="2021-11-02T09:09:43.891" v="2881" actId="478"/>
          <ac:picMkLst>
            <pc:docMk/>
            <pc:sldMk cId="2259490736" sldId="400"/>
            <ac:picMk id="5" creationId="{DB89A6A2-4763-4117-A980-92DD49BD6610}"/>
          </ac:picMkLst>
        </pc:picChg>
        <pc:picChg chg="add del mod">
          <ac:chgData name="Oikarinen Maiju" userId="53b94f31-861b-4ca0-87eb-d735bd4e43e4" providerId="ADAL" clId="{391A7D33-F167-4836-8DD4-D07BAD7E312E}" dt="2021-11-02T09:10:18.855" v="2891" actId="21"/>
          <ac:picMkLst>
            <pc:docMk/>
            <pc:sldMk cId="2259490736" sldId="400"/>
            <ac:picMk id="9" creationId="{AD345A13-DAD0-4D13-A2B8-5909293F01F0}"/>
          </ac:picMkLst>
        </pc:picChg>
        <pc:picChg chg="del">
          <ac:chgData name="Oikarinen Maiju" userId="53b94f31-861b-4ca0-87eb-d735bd4e43e4" providerId="ADAL" clId="{391A7D33-F167-4836-8DD4-D07BAD7E312E}" dt="2021-11-02T09:08:40.195" v="2876" actId="478"/>
          <ac:picMkLst>
            <pc:docMk/>
            <pc:sldMk cId="2259490736" sldId="400"/>
            <ac:picMk id="17" creationId="{BA5B26A7-7914-4F6A-8E61-14DAE494F685}"/>
          </ac:picMkLst>
        </pc:picChg>
        <pc:cxnChg chg="del">
          <ac:chgData name="Oikarinen Maiju" userId="53b94f31-861b-4ca0-87eb-d735bd4e43e4" providerId="ADAL" clId="{391A7D33-F167-4836-8DD4-D07BAD7E312E}" dt="2021-11-02T09:09:53.093" v="2884" actId="478"/>
          <ac:cxnSpMkLst>
            <pc:docMk/>
            <pc:sldMk cId="2259490736" sldId="400"/>
            <ac:cxnSpMk id="20" creationId="{5168DC51-3E40-45C1-A82A-7A8E65E9F8FC}"/>
          </ac:cxnSpMkLst>
        </pc:cxnChg>
      </pc:sldChg>
      <pc:sldChg chg="addSp delSp modSp new del mod modNotesTx">
        <pc:chgData name="Oikarinen Maiju" userId="53b94f31-861b-4ca0-87eb-d735bd4e43e4" providerId="ADAL" clId="{391A7D33-F167-4836-8DD4-D07BAD7E312E}" dt="2021-11-04T10:47:24.603" v="13821" actId="2696"/>
        <pc:sldMkLst>
          <pc:docMk/>
          <pc:sldMk cId="3933561033" sldId="401"/>
        </pc:sldMkLst>
        <pc:spChg chg="add del mod">
          <ac:chgData name="Oikarinen Maiju" userId="53b94f31-861b-4ca0-87eb-d735bd4e43e4" providerId="ADAL" clId="{391A7D33-F167-4836-8DD4-D07BAD7E312E}" dt="2021-11-02T09:11:39.114" v="3079" actId="478"/>
          <ac:spMkLst>
            <pc:docMk/>
            <pc:sldMk cId="3933561033" sldId="401"/>
            <ac:spMk id="2" creationId="{123ECEB6-204A-4E5C-9184-D86ADF6EE7E7}"/>
          </ac:spMkLst>
        </pc:spChg>
        <pc:spChg chg="add del mod">
          <ac:chgData name="Oikarinen Maiju" userId="53b94f31-861b-4ca0-87eb-d735bd4e43e4" providerId="ADAL" clId="{391A7D33-F167-4836-8DD4-D07BAD7E312E}" dt="2021-11-04T10:47:18.703" v="13817" actId="21"/>
          <ac:spMkLst>
            <pc:docMk/>
            <pc:sldMk cId="3933561033" sldId="401"/>
            <ac:spMk id="3" creationId="{DAC9EF55-BA3F-44B0-9D69-68A0EB75E1BE}"/>
          </ac:spMkLst>
        </pc:spChg>
        <pc:spChg chg="add del mod">
          <ac:chgData name="Oikarinen Maiju" userId="53b94f31-861b-4ca0-87eb-d735bd4e43e4" providerId="ADAL" clId="{391A7D33-F167-4836-8DD4-D07BAD7E312E}" dt="2021-11-04T10:47:18.703" v="13817" actId="21"/>
          <ac:spMkLst>
            <pc:docMk/>
            <pc:sldMk cId="3933561033" sldId="401"/>
            <ac:spMk id="5" creationId="{3102EFFE-985A-488D-907B-9D791544BB47}"/>
          </ac:spMkLst>
        </pc:spChg>
        <pc:spChg chg="add del mod">
          <ac:chgData name="Oikarinen Maiju" userId="53b94f31-861b-4ca0-87eb-d735bd4e43e4" providerId="ADAL" clId="{391A7D33-F167-4836-8DD4-D07BAD7E312E}" dt="2021-11-04T10:47:18.703" v="13817" actId="21"/>
          <ac:spMkLst>
            <pc:docMk/>
            <pc:sldMk cId="3933561033" sldId="401"/>
            <ac:spMk id="14" creationId="{4C41A6FE-48D1-454A-BAEE-36249F94B0D3}"/>
          </ac:spMkLst>
        </pc:spChg>
        <pc:spChg chg="add del mod ord">
          <ac:chgData name="Oikarinen Maiju" userId="53b94f31-861b-4ca0-87eb-d735bd4e43e4" providerId="ADAL" clId="{391A7D33-F167-4836-8DD4-D07BAD7E312E}" dt="2021-11-02T09:19:40.484" v="3282" actId="478"/>
          <ac:spMkLst>
            <pc:docMk/>
            <pc:sldMk cId="3933561033" sldId="401"/>
            <ac:spMk id="18" creationId="{CF8CA316-B375-4319-9C49-BA05E122BE75}"/>
          </ac:spMkLst>
        </pc:spChg>
        <pc:spChg chg="add del mod ord">
          <ac:chgData name="Oikarinen Maiju" userId="53b94f31-861b-4ca0-87eb-d735bd4e43e4" providerId="ADAL" clId="{391A7D33-F167-4836-8DD4-D07BAD7E312E}" dt="2021-11-02T09:19:40.484" v="3282" actId="478"/>
          <ac:spMkLst>
            <pc:docMk/>
            <pc:sldMk cId="3933561033" sldId="401"/>
            <ac:spMk id="19" creationId="{C86986B6-0506-4332-ACE3-5154FF9D4C97}"/>
          </ac:spMkLst>
        </pc:spChg>
        <pc:spChg chg="add del">
          <ac:chgData name="Oikarinen Maiju" userId="53b94f31-861b-4ca0-87eb-d735bd4e43e4" providerId="ADAL" clId="{391A7D33-F167-4836-8DD4-D07BAD7E312E}" dt="2021-11-02T09:19:57.211" v="3284" actId="11529"/>
          <ac:spMkLst>
            <pc:docMk/>
            <pc:sldMk cId="3933561033" sldId="401"/>
            <ac:spMk id="20" creationId="{C1FFABB2-A7A2-453C-9025-F6679208005D}"/>
          </ac:spMkLst>
        </pc:spChg>
        <pc:spChg chg="add del mod ord topLvl">
          <ac:chgData name="Oikarinen Maiju" userId="53b94f31-861b-4ca0-87eb-d735bd4e43e4" providerId="ADAL" clId="{391A7D33-F167-4836-8DD4-D07BAD7E312E}" dt="2021-11-04T10:47:18.703" v="13817" actId="21"/>
          <ac:spMkLst>
            <pc:docMk/>
            <pc:sldMk cId="3933561033" sldId="401"/>
            <ac:spMk id="21" creationId="{2E99BB72-4D21-4921-B0A8-FE4828AF92A0}"/>
          </ac:spMkLst>
        </pc:spChg>
        <pc:spChg chg="add del mod ord topLvl">
          <ac:chgData name="Oikarinen Maiju" userId="53b94f31-861b-4ca0-87eb-d735bd4e43e4" providerId="ADAL" clId="{391A7D33-F167-4836-8DD4-D07BAD7E312E}" dt="2021-11-04T10:47:18.703" v="13817" actId="21"/>
          <ac:spMkLst>
            <pc:docMk/>
            <pc:sldMk cId="3933561033" sldId="401"/>
            <ac:spMk id="22" creationId="{44F0587D-2C2E-472D-A995-80C0887AD616}"/>
          </ac:spMkLst>
        </pc:spChg>
        <pc:grpChg chg="add del mod">
          <ac:chgData name="Oikarinen Maiju" userId="53b94f31-861b-4ca0-87eb-d735bd4e43e4" providerId="ADAL" clId="{391A7D33-F167-4836-8DD4-D07BAD7E312E}" dt="2021-11-02T09:38:07.656" v="4653" actId="165"/>
          <ac:grpSpMkLst>
            <pc:docMk/>
            <pc:sldMk cId="3933561033" sldId="401"/>
            <ac:grpSpMk id="23" creationId="{8DFD1B00-E87F-4F81-B2A6-2A2D9343D969}"/>
          </ac:grpSpMkLst>
        </pc:grpChg>
        <pc:picChg chg="add del mod topLvl">
          <ac:chgData name="Oikarinen Maiju" userId="53b94f31-861b-4ca0-87eb-d735bd4e43e4" providerId="ADAL" clId="{391A7D33-F167-4836-8DD4-D07BAD7E312E}" dt="2021-11-04T10:47:18.703" v="13817" actId="21"/>
          <ac:picMkLst>
            <pc:docMk/>
            <pc:sldMk cId="3933561033" sldId="401"/>
            <ac:picMk id="4" creationId="{0487D56A-5545-4FB2-BF18-A2FC7DFEF65D}"/>
          </ac:picMkLst>
        </pc:picChg>
        <pc:picChg chg="add del">
          <ac:chgData name="Oikarinen Maiju" userId="53b94f31-861b-4ca0-87eb-d735bd4e43e4" providerId="ADAL" clId="{391A7D33-F167-4836-8DD4-D07BAD7E312E}" dt="2021-11-02T09:16:47.900" v="3206" actId="22"/>
          <ac:picMkLst>
            <pc:docMk/>
            <pc:sldMk cId="3933561033" sldId="401"/>
            <ac:picMk id="7" creationId="{2AA0F281-E277-4B3D-BDF4-6BF9552ED9A3}"/>
          </ac:picMkLst>
        </pc:picChg>
        <pc:picChg chg="add del mod topLvl">
          <ac:chgData name="Oikarinen Maiju" userId="53b94f31-861b-4ca0-87eb-d735bd4e43e4" providerId="ADAL" clId="{391A7D33-F167-4836-8DD4-D07BAD7E312E}" dt="2021-11-04T10:47:18.703" v="13817" actId="21"/>
          <ac:picMkLst>
            <pc:docMk/>
            <pc:sldMk cId="3933561033" sldId="401"/>
            <ac:picMk id="9" creationId="{763F392D-0D47-4B85-9DEE-17E3264497B0}"/>
          </ac:picMkLst>
        </pc:picChg>
        <pc:picChg chg="add del mod">
          <ac:chgData name="Oikarinen Maiju" userId="53b94f31-861b-4ca0-87eb-d735bd4e43e4" providerId="ADAL" clId="{391A7D33-F167-4836-8DD4-D07BAD7E312E}" dt="2021-11-02T09:17:09.627" v="3213" actId="22"/>
          <ac:picMkLst>
            <pc:docMk/>
            <pc:sldMk cId="3933561033" sldId="401"/>
            <ac:picMk id="11" creationId="{A170CCAB-A79A-4074-97DE-3C6CEC6C925F}"/>
          </ac:picMkLst>
        </pc:picChg>
        <pc:picChg chg="add del mod topLvl">
          <ac:chgData name="Oikarinen Maiju" userId="53b94f31-861b-4ca0-87eb-d735bd4e43e4" providerId="ADAL" clId="{391A7D33-F167-4836-8DD4-D07BAD7E312E}" dt="2021-11-04T10:47:18.703" v="13817" actId="21"/>
          <ac:picMkLst>
            <pc:docMk/>
            <pc:sldMk cId="3933561033" sldId="401"/>
            <ac:picMk id="13" creationId="{8B35414A-B0B0-4589-A688-72C53B59D5D0}"/>
          </ac:picMkLst>
        </pc:picChg>
        <pc:picChg chg="add del mod topLvl">
          <ac:chgData name="Oikarinen Maiju" userId="53b94f31-861b-4ca0-87eb-d735bd4e43e4" providerId="ADAL" clId="{391A7D33-F167-4836-8DD4-D07BAD7E312E}" dt="2021-11-04T10:47:18.703" v="13817" actId="21"/>
          <ac:picMkLst>
            <pc:docMk/>
            <pc:sldMk cId="3933561033" sldId="401"/>
            <ac:picMk id="15" creationId="{F8FB1CD9-DE69-45FB-8999-4FD1E20C5D0A}"/>
          </ac:picMkLst>
        </pc:picChg>
        <pc:picChg chg="add del mod topLvl">
          <ac:chgData name="Oikarinen Maiju" userId="53b94f31-861b-4ca0-87eb-d735bd4e43e4" providerId="ADAL" clId="{391A7D33-F167-4836-8DD4-D07BAD7E312E}" dt="2021-11-04T10:47:18.703" v="13817" actId="21"/>
          <ac:picMkLst>
            <pc:docMk/>
            <pc:sldMk cId="3933561033" sldId="401"/>
            <ac:picMk id="17" creationId="{2B1A7E63-70BA-418F-ACBF-D1D0B72B623F}"/>
          </ac:picMkLst>
        </pc:picChg>
        <pc:picChg chg="add del mod">
          <ac:chgData name="Oikarinen Maiju" userId="53b94f31-861b-4ca0-87eb-d735bd4e43e4" providerId="ADAL" clId="{391A7D33-F167-4836-8DD4-D07BAD7E312E}" dt="2021-11-04T10:47:18.703" v="13817" actId="21"/>
          <ac:picMkLst>
            <pc:docMk/>
            <pc:sldMk cId="3933561033" sldId="401"/>
            <ac:picMk id="28" creationId="{2E2EE367-3DDD-4894-A980-673D61F48501}"/>
          </ac:picMkLst>
        </pc:picChg>
        <pc:cxnChg chg="add del mod">
          <ac:chgData name="Oikarinen Maiju" userId="53b94f31-861b-4ca0-87eb-d735bd4e43e4" providerId="ADAL" clId="{391A7D33-F167-4836-8DD4-D07BAD7E312E}" dt="2021-11-04T10:47:18.703" v="13817" actId="21"/>
          <ac:cxnSpMkLst>
            <pc:docMk/>
            <pc:sldMk cId="3933561033" sldId="401"/>
            <ac:cxnSpMk id="24" creationId="{D7084415-8BD7-4F0B-B5D8-71CB3A585BB0}"/>
          </ac:cxnSpMkLst>
        </pc:cxnChg>
      </pc:sldChg>
      <pc:sldChg chg="addSp modSp new mod addCm delCm modCm">
        <pc:chgData name="Oikarinen Maiju" userId="53b94f31-861b-4ca0-87eb-d735bd4e43e4" providerId="ADAL" clId="{391A7D33-F167-4836-8DD4-D07BAD7E312E}" dt="2021-11-10T12:33:00.500" v="15101" actId="1592"/>
        <pc:sldMkLst>
          <pc:docMk/>
          <pc:sldMk cId="173730052" sldId="402"/>
        </pc:sldMkLst>
        <pc:spChg chg="mod">
          <ac:chgData name="Oikarinen Maiju" userId="53b94f31-861b-4ca0-87eb-d735bd4e43e4" providerId="ADAL" clId="{391A7D33-F167-4836-8DD4-D07BAD7E312E}" dt="2021-11-02T09:33:14.920" v="4164" actId="20577"/>
          <ac:spMkLst>
            <pc:docMk/>
            <pc:sldMk cId="173730052" sldId="402"/>
            <ac:spMk id="2" creationId="{8BBFBF4C-CD31-4943-A151-D5EDBB4B91D4}"/>
          </ac:spMkLst>
        </pc:spChg>
        <pc:spChg chg="mod">
          <ac:chgData name="Oikarinen Maiju" userId="53b94f31-861b-4ca0-87eb-d735bd4e43e4" providerId="ADAL" clId="{391A7D33-F167-4836-8DD4-D07BAD7E312E}" dt="2021-11-10T12:32:56.545" v="15100" actId="20577"/>
          <ac:spMkLst>
            <pc:docMk/>
            <pc:sldMk cId="173730052" sldId="402"/>
            <ac:spMk id="3" creationId="{399158A2-C597-4B78-BB4C-89D12D88EB9C}"/>
          </ac:spMkLst>
        </pc:spChg>
        <pc:spChg chg="add mod">
          <ac:chgData name="Oikarinen Maiju" userId="53b94f31-861b-4ca0-87eb-d735bd4e43e4" providerId="ADAL" clId="{391A7D33-F167-4836-8DD4-D07BAD7E312E}" dt="2021-11-10T11:37:34.807" v="13998" actId="207"/>
          <ac:spMkLst>
            <pc:docMk/>
            <pc:sldMk cId="173730052" sldId="402"/>
            <ac:spMk id="5" creationId="{CE779F48-5454-49C7-8A2D-CA9610B55CE4}"/>
          </ac:spMkLst>
        </pc:spChg>
        <pc:picChg chg="add mod">
          <ac:chgData name="Oikarinen Maiju" userId="53b94f31-861b-4ca0-87eb-d735bd4e43e4" providerId="ADAL" clId="{391A7D33-F167-4836-8DD4-D07BAD7E312E}" dt="2021-11-02T09:35:46.878" v="4620" actId="962"/>
          <ac:picMkLst>
            <pc:docMk/>
            <pc:sldMk cId="173730052" sldId="402"/>
            <ac:picMk id="6" creationId="{C55CB5D7-9835-4470-BD6F-5EF7A701A4A8}"/>
          </ac:picMkLst>
        </pc:picChg>
      </pc:sldChg>
      <pc:sldChg chg="addSp delSp modSp add del mod">
        <pc:chgData name="Oikarinen Maiju" userId="53b94f31-861b-4ca0-87eb-d735bd4e43e4" providerId="ADAL" clId="{391A7D33-F167-4836-8DD4-D07BAD7E312E}" dt="2021-11-04T06:56:20.103" v="9507" actId="2696"/>
        <pc:sldMkLst>
          <pc:docMk/>
          <pc:sldMk cId="308962040" sldId="403"/>
        </pc:sldMkLst>
        <pc:spChg chg="del mod">
          <ac:chgData name="Oikarinen Maiju" userId="53b94f31-861b-4ca0-87eb-d735bd4e43e4" providerId="ADAL" clId="{391A7D33-F167-4836-8DD4-D07BAD7E312E}" dt="2021-11-04T06:39:04.062" v="8524" actId="478"/>
          <ac:spMkLst>
            <pc:docMk/>
            <pc:sldMk cId="308962040" sldId="403"/>
            <ac:spMk id="3" creationId="{9499B91D-FC1C-4565-85F1-89F7479AE2EE}"/>
          </ac:spMkLst>
        </pc:spChg>
        <pc:spChg chg="del">
          <ac:chgData name="Oikarinen Maiju" userId="53b94f31-861b-4ca0-87eb-d735bd4e43e4" providerId="ADAL" clId="{391A7D33-F167-4836-8DD4-D07BAD7E312E}" dt="2021-11-04T06:33:19.369" v="8202" actId="478"/>
          <ac:spMkLst>
            <pc:docMk/>
            <pc:sldMk cId="308962040" sldId="403"/>
            <ac:spMk id="4" creationId="{C77459EC-1EF5-42B8-90FD-649E64B32A6E}"/>
          </ac:spMkLst>
        </pc:spChg>
        <pc:spChg chg="del mod">
          <ac:chgData name="Oikarinen Maiju" userId="53b94f31-861b-4ca0-87eb-d735bd4e43e4" providerId="ADAL" clId="{391A7D33-F167-4836-8DD4-D07BAD7E312E}" dt="2021-11-04T06:56:09.553" v="9505" actId="21"/>
          <ac:spMkLst>
            <pc:docMk/>
            <pc:sldMk cId="308962040" sldId="403"/>
            <ac:spMk id="5" creationId="{D782158B-8842-4532-B0FB-EAF22C3831E1}"/>
          </ac:spMkLst>
        </pc:spChg>
        <pc:spChg chg="del mod">
          <ac:chgData name="Oikarinen Maiju" userId="53b94f31-861b-4ca0-87eb-d735bd4e43e4" providerId="ADAL" clId="{391A7D33-F167-4836-8DD4-D07BAD7E312E}" dt="2021-11-04T06:56:09.553" v="9505" actId="21"/>
          <ac:spMkLst>
            <pc:docMk/>
            <pc:sldMk cId="308962040" sldId="403"/>
            <ac:spMk id="6" creationId="{DEB8158A-13E6-425C-A851-A67F2EF26AA4}"/>
          </ac:spMkLst>
        </pc:spChg>
        <pc:spChg chg="del mod">
          <ac:chgData name="Oikarinen Maiju" userId="53b94f31-861b-4ca0-87eb-d735bd4e43e4" providerId="ADAL" clId="{391A7D33-F167-4836-8DD4-D07BAD7E312E}" dt="2021-11-04T06:56:09.553" v="9505" actId="21"/>
          <ac:spMkLst>
            <pc:docMk/>
            <pc:sldMk cId="308962040" sldId="403"/>
            <ac:spMk id="10" creationId="{9147680C-2735-4DB7-8702-09187E45090E}"/>
          </ac:spMkLst>
        </pc:spChg>
        <pc:spChg chg="add del mod">
          <ac:chgData name="Oikarinen Maiju" userId="53b94f31-861b-4ca0-87eb-d735bd4e43e4" providerId="ADAL" clId="{391A7D33-F167-4836-8DD4-D07BAD7E312E}" dt="2021-11-04T06:56:09.553" v="9505" actId="21"/>
          <ac:spMkLst>
            <pc:docMk/>
            <pc:sldMk cId="308962040" sldId="403"/>
            <ac:spMk id="15" creationId="{C994CD9D-B752-48A7-B1D0-6F2021D2FE5F}"/>
          </ac:spMkLst>
        </pc:spChg>
        <pc:spChg chg="add del mod">
          <ac:chgData name="Oikarinen Maiju" userId="53b94f31-861b-4ca0-87eb-d735bd4e43e4" providerId="ADAL" clId="{391A7D33-F167-4836-8DD4-D07BAD7E312E}" dt="2021-11-04T06:40:08.753" v="8534"/>
          <ac:spMkLst>
            <pc:docMk/>
            <pc:sldMk cId="308962040" sldId="403"/>
            <ac:spMk id="16" creationId="{F590E9C8-6431-4E56-9D62-893C5FDEFC29}"/>
          </ac:spMkLst>
        </pc:spChg>
        <pc:spChg chg="add del mod">
          <ac:chgData name="Oikarinen Maiju" userId="53b94f31-861b-4ca0-87eb-d735bd4e43e4" providerId="ADAL" clId="{391A7D33-F167-4836-8DD4-D07BAD7E312E}" dt="2021-11-04T06:56:09.553" v="9505" actId="21"/>
          <ac:spMkLst>
            <pc:docMk/>
            <pc:sldMk cId="308962040" sldId="403"/>
            <ac:spMk id="17" creationId="{B40519B3-9065-4BB5-B943-5E70F792FB3A}"/>
          </ac:spMkLst>
        </pc:spChg>
        <pc:picChg chg="add del mod">
          <ac:chgData name="Oikarinen Maiju" userId="53b94f31-861b-4ca0-87eb-d735bd4e43e4" providerId="ADAL" clId="{391A7D33-F167-4836-8DD4-D07BAD7E312E}" dt="2021-11-04T06:34:41.670" v="8235" actId="478"/>
          <ac:picMkLst>
            <pc:docMk/>
            <pc:sldMk cId="308962040" sldId="403"/>
            <ac:picMk id="7" creationId="{B5EF2FB6-7E08-4255-A243-A124DADAE98E}"/>
          </ac:picMkLst>
        </pc:picChg>
        <pc:picChg chg="del mod">
          <ac:chgData name="Oikarinen Maiju" userId="53b94f31-861b-4ca0-87eb-d735bd4e43e4" providerId="ADAL" clId="{391A7D33-F167-4836-8DD4-D07BAD7E312E}" dt="2021-11-04T06:56:09.553" v="9505" actId="21"/>
          <ac:picMkLst>
            <pc:docMk/>
            <pc:sldMk cId="308962040" sldId="403"/>
            <ac:picMk id="8" creationId="{8DBBB82A-1F4E-44DA-88FC-FEEF9E5DAC7B}"/>
          </ac:picMkLst>
        </pc:picChg>
        <pc:picChg chg="add del mod">
          <ac:chgData name="Oikarinen Maiju" userId="53b94f31-861b-4ca0-87eb-d735bd4e43e4" providerId="ADAL" clId="{391A7D33-F167-4836-8DD4-D07BAD7E312E}" dt="2021-11-04T06:56:09.553" v="9505" actId="21"/>
          <ac:picMkLst>
            <pc:docMk/>
            <pc:sldMk cId="308962040" sldId="403"/>
            <ac:picMk id="11" creationId="{4A8E2F60-9D3A-44EE-BD34-E93AEFEC1AC6}"/>
          </ac:picMkLst>
        </pc:picChg>
        <pc:picChg chg="add del mod">
          <ac:chgData name="Oikarinen Maiju" userId="53b94f31-861b-4ca0-87eb-d735bd4e43e4" providerId="ADAL" clId="{391A7D33-F167-4836-8DD4-D07BAD7E312E}" dt="2021-11-04T06:56:09.553" v="9505" actId="21"/>
          <ac:picMkLst>
            <pc:docMk/>
            <pc:sldMk cId="308962040" sldId="403"/>
            <ac:picMk id="13" creationId="{63536535-768F-406A-B3BE-E293735D0428}"/>
          </ac:picMkLst>
        </pc:picChg>
      </pc:sldChg>
      <pc:sldChg chg="addSp delSp modSp add del mod ord">
        <pc:chgData name="Oikarinen Maiju" userId="53b94f31-861b-4ca0-87eb-d735bd4e43e4" providerId="ADAL" clId="{391A7D33-F167-4836-8DD4-D07BAD7E312E}" dt="2021-11-04T07:00:43.749" v="9658" actId="47"/>
        <pc:sldMkLst>
          <pc:docMk/>
          <pc:sldMk cId="1706065998" sldId="404"/>
        </pc:sldMkLst>
        <pc:spChg chg="mod">
          <ac:chgData name="Oikarinen Maiju" userId="53b94f31-861b-4ca0-87eb-d735bd4e43e4" providerId="ADAL" clId="{391A7D33-F167-4836-8DD4-D07BAD7E312E}" dt="2021-11-02T10:42:05.263" v="6200" actId="20577"/>
          <ac:spMkLst>
            <pc:docMk/>
            <pc:sldMk cId="1706065998" sldId="404"/>
            <ac:spMk id="9" creationId="{8A279A1E-7721-4ADC-8CCF-26585D6EA30E}"/>
          </ac:spMkLst>
        </pc:spChg>
        <pc:picChg chg="add del mod">
          <ac:chgData name="Oikarinen Maiju" userId="53b94f31-861b-4ca0-87eb-d735bd4e43e4" providerId="ADAL" clId="{391A7D33-F167-4836-8DD4-D07BAD7E312E}" dt="2021-11-04T06:58:37.632" v="9630" actId="21"/>
          <ac:picMkLst>
            <pc:docMk/>
            <pc:sldMk cId="1706065998" sldId="404"/>
            <ac:picMk id="3" creationId="{E52ABFAE-0F0B-47E0-AEF4-197281B70697}"/>
          </ac:picMkLst>
        </pc:picChg>
        <pc:picChg chg="add del mod ord">
          <ac:chgData name="Oikarinen Maiju" userId="53b94f31-861b-4ca0-87eb-d735bd4e43e4" providerId="ADAL" clId="{391A7D33-F167-4836-8DD4-D07BAD7E312E}" dt="2021-11-04T06:58:37.632" v="9630" actId="21"/>
          <ac:picMkLst>
            <pc:docMk/>
            <pc:sldMk cId="1706065998" sldId="404"/>
            <ac:picMk id="4" creationId="{ED48D8C1-C833-44EB-BC30-EEC367DEC271}"/>
          </ac:picMkLst>
        </pc:picChg>
        <pc:picChg chg="del">
          <ac:chgData name="Oikarinen Maiju" userId="53b94f31-861b-4ca0-87eb-d735bd4e43e4" providerId="ADAL" clId="{391A7D33-F167-4836-8DD4-D07BAD7E312E}" dt="2021-11-02T10:42:02.771" v="6198" actId="478"/>
          <ac:picMkLst>
            <pc:docMk/>
            <pc:sldMk cId="1706065998" sldId="404"/>
            <ac:picMk id="8" creationId="{8DBBB82A-1F4E-44DA-88FC-FEEF9E5DAC7B}"/>
          </ac:picMkLst>
        </pc:picChg>
      </pc:sldChg>
      <pc:sldChg chg="addSp delSp modSp add del mod ord">
        <pc:chgData name="Oikarinen Maiju" userId="53b94f31-861b-4ca0-87eb-d735bd4e43e4" providerId="ADAL" clId="{391A7D33-F167-4836-8DD4-D07BAD7E312E}" dt="2021-11-04T09:08:00.860" v="10624" actId="2696"/>
        <pc:sldMkLst>
          <pc:docMk/>
          <pc:sldMk cId="470584933" sldId="405"/>
        </pc:sldMkLst>
        <pc:spChg chg="mod">
          <ac:chgData name="Oikarinen Maiju" userId="53b94f31-861b-4ca0-87eb-d735bd4e43e4" providerId="ADAL" clId="{391A7D33-F167-4836-8DD4-D07BAD7E312E}" dt="2021-11-02T11:02:41.847" v="6212" actId="14100"/>
          <ac:spMkLst>
            <pc:docMk/>
            <pc:sldMk cId="470584933" sldId="405"/>
            <ac:spMk id="9" creationId="{8A279A1E-7721-4ADC-8CCF-26585D6EA30E}"/>
          </ac:spMkLst>
        </pc:spChg>
        <pc:picChg chg="del">
          <ac:chgData name="Oikarinen Maiju" userId="53b94f31-861b-4ca0-87eb-d735bd4e43e4" providerId="ADAL" clId="{391A7D33-F167-4836-8DD4-D07BAD7E312E}" dt="2021-11-02T10:42:40.102" v="6210" actId="478"/>
          <ac:picMkLst>
            <pc:docMk/>
            <pc:sldMk cId="470584933" sldId="405"/>
            <ac:picMk id="4" creationId="{ED48D8C1-C833-44EB-BC30-EEC367DEC271}"/>
          </ac:picMkLst>
        </pc:picChg>
        <pc:picChg chg="add del mod ord">
          <ac:chgData name="Oikarinen Maiju" userId="53b94f31-861b-4ca0-87eb-d735bd4e43e4" providerId="ADAL" clId="{391A7D33-F167-4836-8DD4-D07BAD7E312E}" dt="2021-11-04T09:07:34.657" v="10613" actId="21"/>
          <ac:picMkLst>
            <pc:docMk/>
            <pc:sldMk cId="470584933" sldId="405"/>
            <ac:picMk id="5" creationId="{06F9BC97-9CBF-4A2E-92CD-B7E7232E830D}"/>
          </ac:picMkLst>
        </pc:picChg>
      </pc:sldChg>
      <pc:sldChg chg="addSp delSp modSp new del mod addCm modCm">
        <pc:chgData name="Oikarinen Maiju" userId="53b94f31-861b-4ca0-87eb-d735bd4e43e4" providerId="ADAL" clId="{391A7D33-F167-4836-8DD4-D07BAD7E312E}" dt="2021-11-04T09:14:33.589" v="10798" actId="2696"/>
        <pc:sldMkLst>
          <pc:docMk/>
          <pc:sldMk cId="1455590467" sldId="406"/>
        </pc:sldMkLst>
        <pc:spChg chg="add del mod">
          <ac:chgData name="Oikarinen Maiju" userId="53b94f31-861b-4ca0-87eb-d735bd4e43e4" providerId="ADAL" clId="{391A7D33-F167-4836-8DD4-D07BAD7E312E}" dt="2021-11-04T09:14:28.143" v="10796" actId="21"/>
          <ac:spMkLst>
            <pc:docMk/>
            <pc:sldMk cId="1455590467" sldId="406"/>
            <ac:spMk id="2" creationId="{C4D3B5B9-BF9F-4D3D-A849-F703D168E7A9}"/>
          </ac:spMkLst>
        </pc:spChg>
        <pc:spChg chg="add del mod">
          <ac:chgData name="Oikarinen Maiju" userId="53b94f31-861b-4ca0-87eb-d735bd4e43e4" providerId="ADAL" clId="{391A7D33-F167-4836-8DD4-D07BAD7E312E}" dt="2021-11-04T09:14:28.143" v="10796" actId="21"/>
          <ac:spMkLst>
            <pc:docMk/>
            <pc:sldMk cId="1455590467" sldId="406"/>
            <ac:spMk id="3" creationId="{258BE900-4C0E-45D4-A221-6AFA49DBF61D}"/>
          </ac:spMkLst>
        </pc:spChg>
        <pc:spChg chg="add del mod">
          <ac:chgData name="Oikarinen Maiju" userId="53b94f31-861b-4ca0-87eb-d735bd4e43e4" providerId="ADAL" clId="{391A7D33-F167-4836-8DD4-D07BAD7E312E}" dt="2021-11-04T09:14:28.143" v="10796" actId="21"/>
          <ac:spMkLst>
            <pc:docMk/>
            <pc:sldMk cId="1455590467" sldId="406"/>
            <ac:spMk id="5" creationId="{8996F0E7-9AD4-4160-A09F-2DB81C4A7460}"/>
          </ac:spMkLst>
        </pc:spChg>
        <pc:spChg chg="add del mod">
          <ac:chgData name="Oikarinen Maiju" userId="53b94f31-861b-4ca0-87eb-d735bd4e43e4" providerId="ADAL" clId="{391A7D33-F167-4836-8DD4-D07BAD7E312E}" dt="2021-11-04T09:14:28.143" v="10796" actId="21"/>
          <ac:spMkLst>
            <pc:docMk/>
            <pc:sldMk cId="1455590467" sldId="406"/>
            <ac:spMk id="8" creationId="{AE0611C7-FC87-4DF4-9AEB-5F438861D89D}"/>
          </ac:spMkLst>
        </pc:spChg>
        <pc:spChg chg="add del mod">
          <ac:chgData name="Oikarinen Maiju" userId="53b94f31-861b-4ca0-87eb-d735bd4e43e4" providerId="ADAL" clId="{391A7D33-F167-4836-8DD4-D07BAD7E312E}" dt="2021-11-04T09:14:28.143" v="10796" actId="21"/>
          <ac:spMkLst>
            <pc:docMk/>
            <pc:sldMk cId="1455590467" sldId="406"/>
            <ac:spMk id="9" creationId="{1B57C8C6-925D-4521-B428-E7626C4461A5}"/>
          </ac:spMkLst>
        </pc:spChg>
        <pc:picChg chg="add del mod">
          <ac:chgData name="Oikarinen Maiju" userId="53b94f31-861b-4ca0-87eb-d735bd4e43e4" providerId="ADAL" clId="{391A7D33-F167-4836-8DD4-D07BAD7E312E}" dt="2021-11-04T09:14:28.143" v="10796" actId="21"/>
          <ac:picMkLst>
            <pc:docMk/>
            <pc:sldMk cId="1455590467" sldId="406"/>
            <ac:picMk id="4" creationId="{5199D243-33B5-45F9-B88E-F00F4E1E492A}"/>
          </ac:picMkLst>
        </pc:picChg>
        <pc:picChg chg="add del mod">
          <ac:chgData name="Oikarinen Maiju" userId="53b94f31-861b-4ca0-87eb-d735bd4e43e4" providerId="ADAL" clId="{391A7D33-F167-4836-8DD4-D07BAD7E312E}" dt="2021-11-04T09:14:28.143" v="10796" actId="21"/>
          <ac:picMkLst>
            <pc:docMk/>
            <pc:sldMk cId="1455590467" sldId="406"/>
            <ac:picMk id="6" creationId="{152392B6-0A04-45AC-8A1D-39B6EB122BFE}"/>
          </ac:picMkLst>
        </pc:picChg>
        <pc:picChg chg="add del mod">
          <ac:chgData name="Oikarinen Maiju" userId="53b94f31-861b-4ca0-87eb-d735bd4e43e4" providerId="ADAL" clId="{391A7D33-F167-4836-8DD4-D07BAD7E312E}" dt="2021-11-04T09:14:28.143" v="10796" actId="21"/>
          <ac:picMkLst>
            <pc:docMk/>
            <pc:sldMk cId="1455590467" sldId="406"/>
            <ac:picMk id="7" creationId="{09557FF6-7009-4834-9BE7-E8C6B89C6653}"/>
          </ac:picMkLst>
        </pc:picChg>
      </pc:sldChg>
      <pc:sldChg chg="addSp delSp modSp add mod ord addCm delCm modCm">
        <pc:chgData name="Oikarinen Maiju" userId="53b94f31-861b-4ca0-87eb-d735bd4e43e4" providerId="ADAL" clId="{391A7D33-F167-4836-8DD4-D07BAD7E312E}" dt="2021-11-10T13:06:18.064" v="17696" actId="33553"/>
        <pc:sldMkLst>
          <pc:docMk/>
          <pc:sldMk cId="606969542" sldId="407"/>
        </pc:sldMkLst>
        <pc:spChg chg="mod">
          <ac:chgData name="Oikarinen Maiju" userId="53b94f31-861b-4ca0-87eb-d735bd4e43e4" providerId="ADAL" clId="{391A7D33-F167-4836-8DD4-D07BAD7E312E}" dt="2021-11-10T13:06:18.064" v="17696" actId="33553"/>
          <ac:spMkLst>
            <pc:docMk/>
            <pc:sldMk cId="606969542" sldId="407"/>
            <ac:spMk id="9" creationId="{8A279A1E-7721-4ADC-8CCF-26585D6EA30E}"/>
          </ac:spMkLst>
        </pc:spChg>
        <pc:spChg chg="mod">
          <ac:chgData name="Oikarinen Maiju" userId="53b94f31-861b-4ca0-87eb-d735bd4e43e4" providerId="ADAL" clId="{391A7D33-F167-4836-8DD4-D07BAD7E312E}" dt="2021-11-10T11:39:55.020" v="14001" actId="20577"/>
          <ac:spMkLst>
            <pc:docMk/>
            <pc:sldMk cId="606969542" sldId="407"/>
            <ac:spMk id="10" creationId="{634424F8-ABE2-49AC-B782-6E19DF4A3306}"/>
          </ac:spMkLst>
        </pc:spChg>
        <pc:picChg chg="add mod">
          <ac:chgData name="Oikarinen Maiju" userId="53b94f31-861b-4ca0-87eb-d735bd4e43e4" providerId="ADAL" clId="{391A7D33-F167-4836-8DD4-D07BAD7E312E}" dt="2021-11-10T12:52:40.404" v="16049" actId="962"/>
          <ac:picMkLst>
            <pc:docMk/>
            <pc:sldMk cId="606969542" sldId="407"/>
            <ac:picMk id="3" creationId="{60BED121-1BE2-4E3E-94B7-51BAC36323D9}"/>
          </ac:picMkLst>
        </pc:picChg>
        <pc:picChg chg="del">
          <ac:chgData name="Oikarinen Maiju" userId="53b94f31-861b-4ca0-87eb-d735bd4e43e4" providerId="ADAL" clId="{391A7D33-F167-4836-8DD4-D07BAD7E312E}" dt="2021-11-04T06:58:42.677" v="9632" actId="478"/>
          <ac:picMkLst>
            <pc:docMk/>
            <pc:sldMk cId="606969542" sldId="407"/>
            <ac:picMk id="7" creationId="{C6B7B52B-E167-4DA2-BC81-4BF89D687947}"/>
          </ac:picMkLst>
        </pc:picChg>
        <pc:picChg chg="del">
          <ac:chgData name="Oikarinen Maiju" userId="53b94f31-861b-4ca0-87eb-d735bd4e43e4" providerId="ADAL" clId="{391A7D33-F167-4836-8DD4-D07BAD7E312E}" dt="2021-11-04T06:58:49.014" v="9635" actId="478"/>
          <ac:picMkLst>
            <pc:docMk/>
            <pc:sldMk cId="606969542" sldId="407"/>
            <ac:picMk id="8" creationId="{8DBBB82A-1F4E-44DA-88FC-FEEF9E5DAC7B}"/>
          </ac:picMkLst>
        </pc:picChg>
        <pc:picChg chg="add mod">
          <ac:chgData name="Oikarinen Maiju" userId="53b94f31-861b-4ca0-87eb-d735bd4e43e4" providerId="ADAL" clId="{391A7D33-F167-4836-8DD4-D07BAD7E312E}" dt="2021-11-10T12:45:49.191" v="15659" actId="962"/>
          <ac:picMkLst>
            <pc:docMk/>
            <pc:sldMk cId="606969542" sldId="407"/>
            <ac:picMk id="11" creationId="{B4598A8B-F999-4C28-8AA2-CBB49FFA33BD}"/>
          </ac:picMkLst>
        </pc:picChg>
        <pc:picChg chg="del">
          <ac:chgData name="Oikarinen Maiju" userId="53b94f31-861b-4ca0-87eb-d735bd4e43e4" providerId="ADAL" clId="{391A7D33-F167-4836-8DD4-D07BAD7E312E}" dt="2021-11-04T06:58:40.968" v="9631" actId="478"/>
          <ac:picMkLst>
            <pc:docMk/>
            <pc:sldMk cId="606969542" sldId="407"/>
            <ac:picMk id="12" creationId="{F1FF3446-7408-4B2D-A79E-DA2339EDC3A1}"/>
          </ac:picMkLst>
        </pc:picChg>
        <pc:picChg chg="add del mod">
          <ac:chgData name="Oikarinen Maiju" userId="53b94f31-861b-4ca0-87eb-d735bd4e43e4" providerId="ADAL" clId="{391A7D33-F167-4836-8DD4-D07BAD7E312E}" dt="2021-11-04T09:13:39.144" v="10793" actId="478"/>
          <ac:picMkLst>
            <pc:docMk/>
            <pc:sldMk cId="606969542" sldId="407"/>
            <ac:picMk id="13" creationId="{D4261162-FC93-463C-A11D-B065740CA9E0}"/>
          </ac:picMkLst>
        </pc:picChg>
      </pc:sldChg>
      <pc:sldChg chg="addSp delSp modSp add del mod ord">
        <pc:chgData name="Oikarinen Maiju" userId="53b94f31-861b-4ca0-87eb-d735bd4e43e4" providerId="ADAL" clId="{391A7D33-F167-4836-8DD4-D07BAD7E312E}" dt="2021-11-04T09:07:21.988" v="10612" actId="2696"/>
        <pc:sldMkLst>
          <pc:docMk/>
          <pc:sldMk cId="3800068758" sldId="408"/>
        </pc:sldMkLst>
        <pc:spChg chg="del mod">
          <ac:chgData name="Oikarinen Maiju" userId="53b94f31-861b-4ca0-87eb-d735bd4e43e4" providerId="ADAL" clId="{391A7D33-F167-4836-8DD4-D07BAD7E312E}" dt="2021-11-04T07:45:09.944" v="9711" actId="478"/>
          <ac:spMkLst>
            <pc:docMk/>
            <pc:sldMk cId="3800068758" sldId="408"/>
            <ac:spMk id="2" creationId="{C4D3B5B9-BF9F-4D3D-A849-F703D168E7A9}"/>
          </ac:spMkLst>
        </pc:spChg>
        <pc:spChg chg="del mod">
          <ac:chgData name="Oikarinen Maiju" userId="53b94f31-861b-4ca0-87eb-d735bd4e43e4" providerId="ADAL" clId="{391A7D33-F167-4836-8DD4-D07BAD7E312E}" dt="2021-11-04T09:04:43.384" v="10581" actId="21"/>
          <ac:spMkLst>
            <pc:docMk/>
            <pc:sldMk cId="3800068758" sldId="408"/>
            <ac:spMk id="3" creationId="{258BE900-4C0E-45D4-A221-6AFA49DBF61D}"/>
          </ac:spMkLst>
        </pc:spChg>
        <pc:spChg chg="del mod">
          <ac:chgData name="Oikarinen Maiju" userId="53b94f31-861b-4ca0-87eb-d735bd4e43e4" providerId="ADAL" clId="{391A7D33-F167-4836-8DD4-D07BAD7E312E}" dt="2021-11-04T09:05:50.199" v="10587" actId="21"/>
          <ac:spMkLst>
            <pc:docMk/>
            <pc:sldMk cId="3800068758" sldId="408"/>
            <ac:spMk id="5" creationId="{8996F0E7-9AD4-4160-A09F-2DB81C4A7460}"/>
          </ac:spMkLst>
        </pc:spChg>
        <pc:spChg chg="del">
          <ac:chgData name="Oikarinen Maiju" userId="53b94f31-861b-4ca0-87eb-d735bd4e43e4" providerId="ADAL" clId="{391A7D33-F167-4836-8DD4-D07BAD7E312E}" dt="2021-11-04T07:45:12.628" v="9712" actId="478"/>
          <ac:spMkLst>
            <pc:docMk/>
            <pc:sldMk cId="3800068758" sldId="408"/>
            <ac:spMk id="8" creationId="{AE0611C7-FC87-4DF4-9AEB-5F438861D89D}"/>
          </ac:spMkLst>
        </pc:spChg>
        <pc:spChg chg="del">
          <ac:chgData name="Oikarinen Maiju" userId="53b94f31-861b-4ca0-87eb-d735bd4e43e4" providerId="ADAL" clId="{391A7D33-F167-4836-8DD4-D07BAD7E312E}" dt="2021-11-04T07:45:15.255" v="9713" actId="478"/>
          <ac:spMkLst>
            <pc:docMk/>
            <pc:sldMk cId="3800068758" sldId="408"/>
            <ac:spMk id="9" creationId="{1B57C8C6-925D-4521-B428-E7626C4461A5}"/>
          </ac:spMkLst>
        </pc:spChg>
        <pc:spChg chg="add del mod">
          <ac:chgData name="Oikarinen Maiju" userId="53b94f31-861b-4ca0-87eb-d735bd4e43e4" providerId="ADAL" clId="{391A7D33-F167-4836-8DD4-D07BAD7E312E}" dt="2021-11-04T09:05:50.199" v="10587" actId="21"/>
          <ac:spMkLst>
            <pc:docMk/>
            <pc:sldMk cId="3800068758" sldId="408"/>
            <ac:spMk id="12" creationId="{B0CD6EBC-AF48-4E2F-BE3A-A6103DA64723}"/>
          </ac:spMkLst>
        </pc:spChg>
        <pc:spChg chg="add del mod">
          <ac:chgData name="Oikarinen Maiju" userId="53b94f31-861b-4ca0-87eb-d735bd4e43e4" providerId="ADAL" clId="{391A7D33-F167-4836-8DD4-D07BAD7E312E}" dt="2021-11-04T09:05:50.199" v="10587" actId="21"/>
          <ac:spMkLst>
            <pc:docMk/>
            <pc:sldMk cId="3800068758" sldId="408"/>
            <ac:spMk id="13" creationId="{B2270BC8-739E-4E8A-8D37-04FAA36AA6A9}"/>
          </ac:spMkLst>
        </pc:spChg>
        <pc:spChg chg="add del mod">
          <ac:chgData name="Oikarinen Maiju" userId="53b94f31-861b-4ca0-87eb-d735bd4e43e4" providerId="ADAL" clId="{391A7D33-F167-4836-8DD4-D07BAD7E312E}" dt="2021-11-04T09:04:43.384" v="10581" actId="21"/>
          <ac:spMkLst>
            <pc:docMk/>
            <pc:sldMk cId="3800068758" sldId="408"/>
            <ac:spMk id="17" creationId="{5B0A3042-CD38-4D03-A8E5-F75B131494CE}"/>
          </ac:spMkLst>
        </pc:spChg>
        <pc:picChg chg="del">
          <ac:chgData name="Oikarinen Maiju" userId="53b94f31-861b-4ca0-87eb-d735bd4e43e4" providerId="ADAL" clId="{391A7D33-F167-4836-8DD4-D07BAD7E312E}" dt="2021-11-04T07:00:29.424" v="9656" actId="478"/>
          <ac:picMkLst>
            <pc:docMk/>
            <pc:sldMk cId="3800068758" sldId="408"/>
            <ac:picMk id="4" creationId="{5199D243-33B5-45F9-B88E-F00F4E1E492A}"/>
          </ac:picMkLst>
        </pc:picChg>
        <pc:picChg chg="del mod">
          <ac:chgData name="Oikarinen Maiju" userId="53b94f31-861b-4ca0-87eb-d735bd4e43e4" providerId="ADAL" clId="{391A7D33-F167-4836-8DD4-D07BAD7E312E}" dt="2021-11-04T09:05:50.199" v="10587" actId="21"/>
          <ac:picMkLst>
            <pc:docMk/>
            <pc:sldMk cId="3800068758" sldId="408"/>
            <ac:picMk id="6" creationId="{152392B6-0A04-45AC-8A1D-39B6EB122BFE}"/>
          </ac:picMkLst>
        </pc:picChg>
        <pc:picChg chg="del">
          <ac:chgData name="Oikarinen Maiju" userId="53b94f31-861b-4ca0-87eb-d735bd4e43e4" providerId="ADAL" clId="{391A7D33-F167-4836-8DD4-D07BAD7E312E}" dt="2021-11-04T07:45:06.206" v="9709" actId="478"/>
          <ac:picMkLst>
            <pc:docMk/>
            <pc:sldMk cId="3800068758" sldId="408"/>
            <ac:picMk id="7" creationId="{09557FF6-7009-4834-9BE7-E8C6B89C6653}"/>
          </ac:picMkLst>
        </pc:picChg>
        <pc:picChg chg="add del mod">
          <ac:chgData name="Oikarinen Maiju" userId="53b94f31-861b-4ca0-87eb-d735bd4e43e4" providerId="ADAL" clId="{391A7D33-F167-4836-8DD4-D07BAD7E312E}" dt="2021-11-04T09:05:50.199" v="10587" actId="21"/>
          <ac:picMkLst>
            <pc:docMk/>
            <pc:sldMk cId="3800068758" sldId="408"/>
            <ac:picMk id="10" creationId="{7B6F27BE-66D9-4AF0-B8C6-395100465A09}"/>
          </ac:picMkLst>
        </pc:picChg>
        <pc:cxnChg chg="add del mod">
          <ac:chgData name="Oikarinen Maiju" userId="53b94f31-861b-4ca0-87eb-d735bd4e43e4" providerId="ADAL" clId="{391A7D33-F167-4836-8DD4-D07BAD7E312E}" dt="2021-11-04T09:05:50.199" v="10587" actId="21"/>
          <ac:cxnSpMkLst>
            <pc:docMk/>
            <pc:sldMk cId="3800068758" sldId="408"/>
            <ac:cxnSpMk id="14" creationId="{B41DBCEA-03B1-4075-9EFD-4206ED91E225}"/>
          </ac:cxnSpMkLst>
        </pc:cxnChg>
      </pc:sldChg>
      <pc:sldChg chg="add del">
        <pc:chgData name="Oikarinen Maiju" userId="53b94f31-861b-4ca0-87eb-d735bd4e43e4" providerId="ADAL" clId="{391A7D33-F167-4836-8DD4-D07BAD7E312E}" dt="2021-11-04T08:24:20.525" v="9962" actId="47"/>
        <pc:sldMkLst>
          <pc:docMk/>
          <pc:sldMk cId="2243473243" sldId="409"/>
        </pc:sldMkLst>
      </pc:sldChg>
      <pc:sldChg chg="addSp delSp modSp add mod addCm delCm">
        <pc:chgData name="Oikarinen Maiju" userId="53b94f31-861b-4ca0-87eb-d735bd4e43e4" providerId="ADAL" clId="{391A7D33-F167-4836-8DD4-D07BAD7E312E}" dt="2021-11-10T13:13:04.282" v="17849" actId="13244"/>
        <pc:sldMkLst>
          <pc:docMk/>
          <pc:sldMk cId="1815676218" sldId="410"/>
        </pc:sldMkLst>
        <pc:spChg chg="del mod">
          <ac:chgData name="Oikarinen Maiju" userId="53b94f31-861b-4ca0-87eb-d735bd4e43e4" providerId="ADAL" clId="{391A7D33-F167-4836-8DD4-D07BAD7E312E}" dt="2021-11-04T09:04:23.663" v="10579" actId="21"/>
          <ac:spMkLst>
            <pc:docMk/>
            <pc:sldMk cId="1815676218" sldId="410"/>
            <ac:spMk id="3" creationId="{258BE900-4C0E-45D4-A221-6AFA49DBF61D}"/>
          </ac:spMkLst>
        </pc:spChg>
        <pc:spChg chg="mod">
          <ac:chgData name="Oikarinen Maiju" userId="53b94f31-861b-4ca0-87eb-d735bd4e43e4" providerId="ADAL" clId="{391A7D33-F167-4836-8DD4-D07BAD7E312E}" dt="2021-11-10T13:06:24.791" v="17698" actId="33553"/>
          <ac:spMkLst>
            <pc:docMk/>
            <pc:sldMk cId="1815676218" sldId="410"/>
            <ac:spMk id="5" creationId="{8996F0E7-9AD4-4160-A09F-2DB81C4A7460}"/>
          </ac:spMkLst>
        </pc:spChg>
        <pc:spChg chg="add del mod">
          <ac:chgData name="Oikarinen Maiju" userId="53b94f31-861b-4ca0-87eb-d735bd4e43e4" providerId="ADAL" clId="{391A7D33-F167-4836-8DD4-D07BAD7E312E}" dt="2021-11-04T08:21:44.711" v="9911" actId="478"/>
          <ac:spMkLst>
            <pc:docMk/>
            <pc:sldMk cId="1815676218" sldId="410"/>
            <ac:spMk id="11" creationId="{D5B3A2AE-5F7E-4932-995C-005C830040BD}"/>
          </ac:spMkLst>
        </pc:spChg>
        <pc:spChg chg="mod">
          <ac:chgData name="Oikarinen Maiju" userId="53b94f31-861b-4ca0-87eb-d735bd4e43e4" providerId="ADAL" clId="{391A7D33-F167-4836-8DD4-D07BAD7E312E}" dt="2021-11-10T11:35:29.326" v="13995" actId="14100"/>
          <ac:spMkLst>
            <pc:docMk/>
            <pc:sldMk cId="1815676218" sldId="410"/>
            <ac:spMk id="12" creationId="{B0CD6EBC-AF48-4E2F-BE3A-A6103DA64723}"/>
          </ac:spMkLst>
        </pc:spChg>
        <pc:spChg chg="mod">
          <ac:chgData name="Oikarinen Maiju" userId="53b94f31-861b-4ca0-87eb-d735bd4e43e4" providerId="ADAL" clId="{391A7D33-F167-4836-8DD4-D07BAD7E312E}" dt="2021-11-04T08:25:27.728" v="9986" actId="1076"/>
          <ac:spMkLst>
            <pc:docMk/>
            <pc:sldMk cId="1815676218" sldId="410"/>
            <ac:spMk id="13" creationId="{B2270BC8-739E-4E8A-8D37-04FAA36AA6A9}"/>
          </ac:spMkLst>
        </pc:spChg>
        <pc:spChg chg="del mod">
          <ac:chgData name="Oikarinen Maiju" userId="53b94f31-861b-4ca0-87eb-d735bd4e43e4" providerId="ADAL" clId="{391A7D33-F167-4836-8DD4-D07BAD7E312E}" dt="2021-11-04T09:04:23.663" v="10579" actId="21"/>
          <ac:spMkLst>
            <pc:docMk/>
            <pc:sldMk cId="1815676218" sldId="410"/>
            <ac:spMk id="17" creationId="{5B0A3042-CD38-4D03-A8E5-F75B131494CE}"/>
          </ac:spMkLst>
        </pc:spChg>
        <pc:picChg chg="del">
          <ac:chgData name="Oikarinen Maiju" userId="53b94f31-861b-4ca0-87eb-d735bd4e43e4" providerId="ADAL" clId="{391A7D33-F167-4836-8DD4-D07BAD7E312E}" dt="2021-11-04T08:22:39.792" v="9912" actId="478"/>
          <ac:picMkLst>
            <pc:docMk/>
            <pc:sldMk cId="1815676218" sldId="410"/>
            <ac:picMk id="6" creationId="{152392B6-0A04-45AC-8A1D-39B6EB122BFE}"/>
          </ac:picMkLst>
        </pc:picChg>
        <pc:picChg chg="mod">
          <ac:chgData name="Oikarinen Maiju" userId="53b94f31-861b-4ca0-87eb-d735bd4e43e4" providerId="ADAL" clId="{391A7D33-F167-4836-8DD4-D07BAD7E312E}" dt="2021-11-10T13:12:29.546" v="17847" actId="13244"/>
          <ac:picMkLst>
            <pc:docMk/>
            <pc:sldMk cId="1815676218" sldId="410"/>
            <ac:picMk id="10" creationId="{7B6F27BE-66D9-4AF0-B8C6-395100465A09}"/>
          </ac:picMkLst>
        </pc:picChg>
        <pc:picChg chg="add mod">
          <ac:chgData name="Oikarinen Maiju" userId="53b94f31-861b-4ca0-87eb-d735bd4e43e4" providerId="ADAL" clId="{391A7D33-F167-4836-8DD4-D07BAD7E312E}" dt="2021-11-10T13:13:04.282" v="17849" actId="13244"/>
          <ac:picMkLst>
            <pc:docMk/>
            <pc:sldMk cId="1815676218" sldId="410"/>
            <ac:picMk id="15" creationId="{08B3097B-2F67-47F9-ABEB-3C141E8D7DAD}"/>
          </ac:picMkLst>
        </pc:picChg>
        <pc:cxnChg chg="mod">
          <ac:chgData name="Oikarinen Maiju" userId="53b94f31-861b-4ca0-87eb-d735bd4e43e4" providerId="ADAL" clId="{391A7D33-F167-4836-8DD4-D07BAD7E312E}" dt="2021-11-04T08:25:21.057" v="9985" actId="14100"/>
          <ac:cxnSpMkLst>
            <pc:docMk/>
            <pc:sldMk cId="1815676218" sldId="410"/>
            <ac:cxnSpMk id="14" creationId="{B41DBCEA-03B1-4075-9EFD-4206ED91E225}"/>
          </ac:cxnSpMkLst>
        </pc:cxnChg>
      </pc:sldChg>
      <pc:sldChg chg="addSp delSp modSp new mod">
        <pc:chgData name="Oikarinen Maiju" userId="53b94f31-861b-4ca0-87eb-d735bd4e43e4" providerId="ADAL" clId="{391A7D33-F167-4836-8DD4-D07BAD7E312E}" dt="2021-11-10T13:12:11.163" v="17846" actId="13244"/>
        <pc:sldMkLst>
          <pc:docMk/>
          <pc:sldMk cId="1616968730" sldId="411"/>
        </pc:sldMkLst>
        <pc:spChg chg="add mod">
          <ac:chgData name="Oikarinen Maiju" userId="53b94f31-861b-4ca0-87eb-d735bd4e43e4" providerId="ADAL" clId="{391A7D33-F167-4836-8DD4-D07BAD7E312E}" dt="2021-11-10T13:06:21.989" v="17697" actId="33553"/>
          <ac:spMkLst>
            <pc:docMk/>
            <pc:sldMk cId="1616968730" sldId="411"/>
            <ac:spMk id="2" creationId="{D2BBF70B-6F3D-4878-9ED2-5AD3E60EF22E}"/>
          </ac:spMkLst>
        </pc:spChg>
        <pc:spChg chg="add mod">
          <ac:chgData name="Oikarinen Maiju" userId="53b94f31-861b-4ca0-87eb-d735bd4e43e4" providerId="ADAL" clId="{391A7D33-F167-4836-8DD4-D07BAD7E312E}" dt="2021-11-04T09:05:51.531" v="10588"/>
          <ac:spMkLst>
            <pc:docMk/>
            <pc:sldMk cId="1616968730" sldId="411"/>
            <ac:spMk id="5" creationId="{0F11BD10-746F-4594-97C4-B8CE2BB91E89}"/>
          </ac:spMkLst>
        </pc:spChg>
        <pc:spChg chg="add mod">
          <ac:chgData name="Oikarinen Maiju" userId="53b94f31-861b-4ca0-87eb-d735bd4e43e4" providerId="ADAL" clId="{391A7D33-F167-4836-8DD4-D07BAD7E312E}" dt="2021-11-04T09:05:51.531" v="10588"/>
          <ac:spMkLst>
            <pc:docMk/>
            <pc:sldMk cId="1616968730" sldId="411"/>
            <ac:spMk id="6" creationId="{71E87F95-7540-4B03-89DA-741E3A65126A}"/>
          </ac:spMkLst>
        </pc:spChg>
        <pc:spChg chg="add del mod">
          <ac:chgData name="Oikarinen Maiju" userId="53b94f31-861b-4ca0-87eb-d735bd4e43e4" providerId="ADAL" clId="{391A7D33-F167-4836-8DD4-D07BAD7E312E}" dt="2021-11-04T09:06:30.473" v="10601"/>
          <ac:spMkLst>
            <pc:docMk/>
            <pc:sldMk cId="1616968730" sldId="411"/>
            <ac:spMk id="8" creationId="{29D1B6BA-0938-4C22-95C9-A52FBD102F45}"/>
          </ac:spMkLst>
        </pc:spChg>
        <pc:picChg chg="add mod">
          <ac:chgData name="Oikarinen Maiju" userId="53b94f31-861b-4ca0-87eb-d735bd4e43e4" providerId="ADAL" clId="{391A7D33-F167-4836-8DD4-D07BAD7E312E}" dt="2021-11-10T12:52:59.539" v="16117" actId="962"/>
          <ac:picMkLst>
            <pc:docMk/>
            <pc:sldMk cId="1616968730" sldId="411"/>
            <ac:picMk id="3" creationId="{45DD4C25-39C0-4ED4-B2D1-77E4E9871CBB}"/>
          </ac:picMkLst>
        </pc:picChg>
        <pc:picChg chg="add mod">
          <ac:chgData name="Oikarinen Maiju" userId="53b94f31-861b-4ca0-87eb-d735bd4e43e4" providerId="ADAL" clId="{391A7D33-F167-4836-8DD4-D07BAD7E312E}" dt="2021-11-10T13:12:11.163" v="17846" actId="13244"/>
          <ac:picMkLst>
            <pc:docMk/>
            <pc:sldMk cId="1616968730" sldId="411"/>
            <ac:picMk id="4" creationId="{3ECF6B95-0735-4652-9078-5297114BFFEB}"/>
          </ac:picMkLst>
        </pc:picChg>
        <pc:cxnChg chg="add mod">
          <ac:chgData name="Oikarinen Maiju" userId="53b94f31-861b-4ca0-87eb-d735bd4e43e4" providerId="ADAL" clId="{391A7D33-F167-4836-8DD4-D07BAD7E312E}" dt="2021-11-04T09:05:51.531" v="10588"/>
          <ac:cxnSpMkLst>
            <pc:docMk/>
            <pc:sldMk cId="1616968730" sldId="411"/>
            <ac:cxnSpMk id="7" creationId="{F082FEDA-4A2B-4CE9-B9EA-515BA54A2516}"/>
          </ac:cxnSpMkLst>
        </pc:cxnChg>
      </pc:sldChg>
      <pc:sldChg chg="addSp delSp modSp add mod ord delCm">
        <pc:chgData name="Oikarinen Maiju" userId="53b94f31-861b-4ca0-87eb-d735bd4e43e4" providerId="ADAL" clId="{391A7D33-F167-4836-8DD4-D07BAD7E312E}" dt="2021-11-10T13:13:19.979" v="17851" actId="13244"/>
        <pc:sldMkLst>
          <pc:docMk/>
          <pc:sldMk cId="3002519518" sldId="412"/>
        </pc:sldMkLst>
        <pc:spChg chg="mod">
          <ac:chgData name="Oikarinen Maiju" userId="53b94f31-861b-4ca0-87eb-d735bd4e43e4" providerId="ADAL" clId="{391A7D33-F167-4836-8DD4-D07BAD7E312E}" dt="2021-11-10T13:06:27.154" v="17699" actId="33553"/>
          <ac:spMkLst>
            <pc:docMk/>
            <pc:sldMk cId="3002519518" sldId="412"/>
            <ac:spMk id="9" creationId="{8A279A1E-7721-4ADC-8CCF-26585D6EA30E}"/>
          </ac:spMkLst>
        </pc:spChg>
        <pc:spChg chg="mod">
          <ac:chgData name="Oikarinen Maiju" userId="53b94f31-861b-4ca0-87eb-d735bd4e43e4" providerId="ADAL" clId="{391A7D33-F167-4836-8DD4-D07BAD7E312E}" dt="2021-11-10T12:01:15.090" v="14795" actId="20577"/>
          <ac:spMkLst>
            <pc:docMk/>
            <pc:sldMk cId="3002519518" sldId="412"/>
            <ac:spMk id="10" creationId="{634424F8-ABE2-49AC-B782-6E19DF4A3306}"/>
          </ac:spMkLst>
        </pc:spChg>
        <pc:picChg chg="add del mod">
          <ac:chgData name="Oikarinen Maiju" userId="53b94f31-861b-4ca0-87eb-d735bd4e43e4" providerId="ADAL" clId="{391A7D33-F167-4836-8DD4-D07BAD7E312E}" dt="2021-11-04T09:21:31.060" v="11225" actId="478"/>
          <ac:picMkLst>
            <pc:docMk/>
            <pc:sldMk cId="3002519518" sldId="412"/>
            <ac:picMk id="3" creationId="{C2B15BCF-A9A2-4608-848D-1E46D200D357}"/>
          </ac:picMkLst>
        </pc:picChg>
        <pc:picChg chg="add del">
          <ac:chgData name="Oikarinen Maiju" userId="53b94f31-861b-4ca0-87eb-d735bd4e43e4" providerId="ADAL" clId="{391A7D33-F167-4836-8DD4-D07BAD7E312E}" dt="2021-11-04T09:21:57.728" v="11227" actId="478"/>
          <ac:picMkLst>
            <pc:docMk/>
            <pc:sldMk cId="3002519518" sldId="412"/>
            <ac:picMk id="5" creationId="{89CB6D3C-24CF-43D3-AC5A-D6C86DD678ED}"/>
          </ac:picMkLst>
        </pc:picChg>
        <pc:picChg chg="add mod">
          <ac:chgData name="Oikarinen Maiju" userId="53b94f31-861b-4ca0-87eb-d735bd4e43e4" providerId="ADAL" clId="{391A7D33-F167-4836-8DD4-D07BAD7E312E}" dt="2021-11-10T13:13:15.793" v="17850" actId="13244"/>
          <ac:picMkLst>
            <pc:docMk/>
            <pc:sldMk cId="3002519518" sldId="412"/>
            <ac:picMk id="6" creationId="{84B77159-DDCE-402C-B155-51C050EDDCEB}"/>
          </ac:picMkLst>
        </pc:picChg>
        <pc:picChg chg="add del mod">
          <ac:chgData name="Oikarinen Maiju" userId="53b94f31-861b-4ca0-87eb-d735bd4e43e4" providerId="ADAL" clId="{391A7D33-F167-4836-8DD4-D07BAD7E312E}" dt="2021-11-04T09:22:09.085" v="11230" actId="478"/>
          <ac:picMkLst>
            <pc:docMk/>
            <pc:sldMk cId="3002519518" sldId="412"/>
            <ac:picMk id="8" creationId="{82F7F589-BB3B-4794-9DBD-DD61D52103F4}"/>
          </ac:picMkLst>
        </pc:picChg>
        <pc:picChg chg="del">
          <ac:chgData name="Oikarinen Maiju" userId="53b94f31-861b-4ca0-87eb-d735bd4e43e4" providerId="ADAL" clId="{391A7D33-F167-4836-8DD4-D07BAD7E312E}" dt="2021-11-04T09:07:50.385" v="10622" actId="478"/>
          <ac:picMkLst>
            <pc:docMk/>
            <pc:sldMk cId="3002519518" sldId="412"/>
            <ac:picMk id="11" creationId="{B4598A8B-F999-4C28-8AA2-CBB49FFA33BD}"/>
          </ac:picMkLst>
        </pc:picChg>
        <pc:picChg chg="del">
          <ac:chgData name="Oikarinen Maiju" userId="53b94f31-861b-4ca0-87eb-d735bd4e43e4" providerId="ADAL" clId="{391A7D33-F167-4836-8DD4-D07BAD7E312E}" dt="2021-11-04T09:12:56.414" v="10790" actId="478"/>
          <ac:picMkLst>
            <pc:docMk/>
            <pc:sldMk cId="3002519518" sldId="412"/>
            <ac:picMk id="13" creationId="{D4261162-FC93-463C-A11D-B065740CA9E0}"/>
          </ac:picMkLst>
        </pc:picChg>
        <pc:picChg chg="add del mod">
          <ac:chgData name="Oikarinen Maiju" userId="53b94f31-861b-4ca0-87eb-d735bd4e43e4" providerId="ADAL" clId="{391A7D33-F167-4836-8DD4-D07BAD7E312E}" dt="2021-11-04T09:22:44.781" v="11233" actId="478"/>
          <ac:picMkLst>
            <pc:docMk/>
            <pc:sldMk cId="3002519518" sldId="412"/>
            <ac:picMk id="14" creationId="{59496CB2-E60B-4A59-ABBF-D03DE763C4FD}"/>
          </ac:picMkLst>
        </pc:picChg>
        <pc:picChg chg="add del mod">
          <ac:chgData name="Oikarinen Maiju" userId="53b94f31-861b-4ca0-87eb-d735bd4e43e4" providerId="ADAL" clId="{391A7D33-F167-4836-8DD4-D07BAD7E312E}" dt="2021-11-04T09:23:13.117" v="11238" actId="478"/>
          <ac:picMkLst>
            <pc:docMk/>
            <pc:sldMk cId="3002519518" sldId="412"/>
            <ac:picMk id="16" creationId="{5D70FD5C-7263-42B5-B760-B1AA26BC8325}"/>
          </ac:picMkLst>
        </pc:picChg>
        <pc:picChg chg="add mod">
          <ac:chgData name="Oikarinen Maiju" userId="53b94f31-861b-4ca0-87eb-d735bd4e43e4" providerId="ADAL" clId="{391A7D33-F167-4836-8DD4-D07BAD7E312E}" dt="2021-11-10T12:54:17.736" v="16377" actId="962"/>
          <ac:picMkLst>
            <pc:docMk/>
            <pc:sldMk cId="3002519518" sldId="412"/>
            <ac:picMk id="18" creationId="{6939765F-9BA6-4C10-988C-813903E77337}"/>
          </ac:picMkLst>
        </pc:picChg>
        <pc:picChg chg="add mod">
          <ac:chgData name="Oikarinen Maiju" userId="53b94f31-861b-4ca0-87eb-d735bd4e43e4" providerId="ADAL" clId="{391A7D33-F167-4836-8DD4-D07BAD7E312E}" dt="2021-11-10T12:54:30.442" v="16431" actId="962"/>
          <ac:picMkLst>
            <pc:docMk/>
            <pc:sldMk cId="3002519518" sldId="412"/>
            <ac:picMk id="20" creationId="{ADB7D5DE-3B31-41A9-B111-89C8053B8144}"/>
          </ac:picMkLst>
        </pc:picChg>
        <pc:picChg chg="add mod">
          <ac:chgData name="Oikarinen Maiju" userId="53b94f31-861b-4ca0-87eb-d735bd4e43e4" providerId="ADAL" clId="{391A7D33-F167-4836-8DD4-D07BAD7E312E}" dt="2021-11-10T13:13:19.979" v="17851" actId="13244"/>
          <ac:picMkLst>
            <pc:docMk/>
            <pc:sldMk cId="3002519518" sldId="412"/>
            <ac:picMk id="22" creationId="{D1EE6C94-D844-4BCC-B2A3-CABE87F2E01E}"/>
          </ac:picMkLst>
        </pc:picChg>
        <pc:picChg chg="add del">
          <ac:chgData name="Oikarinen Maiju" userId="53b94f31-861b-4ca0-87eb-d735bd4e43e4" providerId="ADAL" clId="{391A7D33-F167-4836-8DD4-D07BAD7E312E}" dt="2021-11-04T09:33:42.976" v="11486" actId="22"/>
          <ac:picMkLst>
            <pc:docMk/>
            <pc:sldMk cId="3002519518" sldId="412"/>
            <ac:picMk id="24" creationId="{090BB694-A2AE-46DB-926E-66FCE19012EF}"/>
          </ac:picMkLst>
        </pc:picChg>
        <pc:picChg chg="add mod">
          <ac:chgData name="Oikarinen Maiju" userId="53b94f31-861b-4ca0-87eb-d735bd4e43e4" providerId="ADAL" clId="{391A7D33-F167-4836-8DD4-D07BAD7E312E}" dt="2021-11-10T12:55:15.104" v="16779" actId="962"/>
          <ac:picMkLst>
            <pc:docMk/>
            <pc:sldMk cId="3002519518" sldId="412"/>
            <ac:picMk id="26" creationId="{F7BA35CA-926B-4587-9B56-7A580AEB6A79}"/>
          </ac:picMkLst>
        </pc:picChg>
      </pc:sldChg>
      <pc:sldChg chg="addSp delSp modSp add mod ord">
        <pc:chgData name="Oikarinen Maiju" userId="53b94f31-861b-4ca0-87eb-d735bd4e43e4" providerId="ADAL" clId="{391A7D33-F167-4836-8DD4-D07BAD7E312E}" dt="2021-11-10T13:13:33.892" v="17852" actId="13244"/>
        <pc:sldMkLst>
          <pc:docMk/>
          <pc:sldMk cId="823028192" sldId="413"/>
        </pc:sldMkLst>
        <pc:spChg chg="mod">
          <ac:chgData name="Oikarinen Maiju" userId="53b94f31-861b-4ca0-87eb-d735bd4e43e4" providerId="ADAL" clId="{391A7D33-F167-4836-8DD4-D07BAD7E312E}" dt="2021-11-10T13:06:29.477" v="17700" actId="33553"/>
          <ac:spMkLst>
            <pc:docMk/>
            <pc:sldMk cId="823028192" sldId="413"/>
            <ac:spMk id="2" creationId="{D2BBF70B-6F3D-4878-9ED2-5AD3E60EF22E}"/>
          </ac:spMkLst>
        </pc:spChg>
        <pc:spChg chg="mod">
          <ac:chgData name="Oikarinen Maiju" userId="53b94f31-861b-4ca0-87eb-d735bd4e43e4" providerId="ADAL" clId="{391A7D33-F167-4836-8DD4-D07BAD7E312E}" dt="2021-11-04T09:12:29.126" v="10767" actId="20577"/>
          <ac:spMkLst>
            <pc:docMk/>
            <pc:sldMk cId="823028192" sldId="413"/>
            <ac:spMk id="5" creationId="{0F11BD10-746F-4594-97C4-B8CE2BB91E89}"/>
          </ac:spMkLst>
        </pc:spChg>
        <pc:spChg chg="mod">
          <ac:chgData name="Oikarinen Maiju" userId="53b94f31-861b-4ca0-87eb-d735bd4e43e4" providerId="ADAL" clId="{391A7D33-F167-4836-8DD4-D07BAD7E312E}" dt="2021-11-04T09:12:03.912" v="10758" actId="20577"/>
          <ac:spMkLst>
            <pc:docMk/>
            <pc:sldMk cId="823028192" sldId="413"/>
            <ac:spMk id="6" creationId="{71E87F95-7540-4B03-89DA-741E3A65126A}"/>
          </ac:spMkLst>
        </pc:spChg>
        <pc:picChg chg="mod">
          <ac:chgData name="Oikarinen Maiju" userId="53b94f31-861b-4ca0-87eb-d735bd4e43e4" providerId="ADAL" clId="{391A7D33-F167-4836-8DD4-D07BAD7E312E}" dt="2021-11-10T12:55:25.020" v="16831" actId="962"/>
          <ac:picMkLst>
            <pc:docMk/>
            <pc:sldMk cId="823028192" sldId="413"/>
            <ac:picMk id="3" creationId="{45DD4C25-39C0-4ED4-B2D1-77E4E9871CBB}"/>
          </ac:picMkLst>
        </pc:picChg>
        <pc:picChg chg="del">
          <ac:chgData name="Oikarinen Maiju" userId="53b94f31-861b-4ca0-87eb-d735bd4e43e4" providerId="ADAL" clId="{391A7D33-F167-4836-8DD4-D07BAD7E312E}" dt="2021-11-04T09:08:22.917" v="10628" actId="478"/>
          <ac:picMkLst>
            <pc:docMk/>
            <pc:sldMk cId="823028192" sldId="413"/>
            <ac:picMk id="4" creationId="{3ECF6B95-0735-4652-9078-5297114BFFEB}"/>
          </ac:picMkLst>
        </pc:picChg>
        <pc:picChg chg="add mod">
          <ac:chgData name="Oikarinen Maiju" userId="53b94f31-861b-4ca0-87eb-d735bd4e43e4" providerId="ADAL" clId="{391A7D33-F167-4836-8DD4-D07BAD7E312E}" dt="2021-11-10T13:13:33.892" v="17852" actId="13244"/>
          <ac:picMkLst>
            <pc:docMk/>
            <pc:sldMk cId="823028192" sldId="413"/>
            <ac:picMk id="8" creationId="{6519CDCA-0FFF-4245-84BC-E0ADC305F484}"/>
          </ac:picMkLst>
        </pc:picChg>
        <pc:picChg chg="add del mod">
          <ac:chgData name="Oikarinen Maiju" userId="53b94f31-861b-4ca0-87eb-d735bd4e43e4" providerId="ADAL" clId="{391A7D33-F167-4836-8DD4-D07BAD7E312E}" dt="2021-11-04T09:08:51.285" v="10637" actId="478"/>
          <ac:picMkLst>
            <pc:docMk/>
            <pc:sldMk cId="823028192" sldId="413"/>
            <ac:picMk id="9" creationId="{234D722D-F0D0-4B35-88FF-BDB4C27CF2D5}"/>
          </ac:picMkLst>
        </pc:picChg>
        <pc:cxnChg chg="mod">
          <ac:chgData name="Oikarinen Maiju" userId="53b94f31-861b-4ca0-87eb-d735bd4e43e4" providerId="ADAL" clId="{391A7D33-F167-4836-8DD4-D07BAD7E312E}" dt="2021-11-04T09:11:02.717" v="10737" actId="14100"/>
          <ac:cxnSpMkLst>
            <pc:docMk/>
            <pc:sldMk cId="823028192" sldId="413"/>
            <ac:cxnSpMk id="7" creationId="{F082FEDA-4A2B-4CE9-B9EA-515BA54A2516}"/>
          </ac:cxnSpMkLst>
        </pc:cxnChg>
      </pc:sldChg>
      <pc:sldChg chg="addSp delSp modSp new del mod">
        <pc:chgData name="Oikarinen Maiju" userId="53b94f31-861b-4ca0-87eb-d735bd4e43e4" providerId="ADAL" clId="{391A7D33-F167-4836-8DD4-D07BAD7E312E}" dt="2021-11-04T09:17:50.989" v="10848" actId="2696"/>
        <pc:sldMkLst>
          <pc:docMk/>
          <pc:sldMk cId="2143904069" sldId="414"/>
        </pc:sldMkLst>
        <pc:spChg chg="add mod">
          <ac:chgData name="Oikarinen Maiju" userId="53b94f31-861b-4ca0-87eb-d735bd4e43e4" providerId="ADAL" clId="{391A7D33-F167-4836-8DD4-D07BAD7E312E}" dt="2021-11-04T09:16:49.656" v="10827" actId="21"/>
          <ac:spMkLst>
            <pc:docMk/>
            <pc:sldMk cId="2143904069" sldId="414"/>
            <ac:spMk id="2" creationId="{5561D81B-30DD-431C-9B41-57E160D966E3}"/>
          </ac:spMkLst>
        </pc:spChg>
        <pc:spChg chg="add mod">
          <ac:chgData name="Oikarinen Maiju" userId="53b94f31-861b-4ca0-87eb-d735bd4e43e4" providerId="ADAL" clId="{391A7D33-F167-4836-8DD4-D07BAD7E312E}" dt="2021-11-04T09:14:29.708" v="10797"/>
          <ac:spMkLst>
            <pc:docMk/>
            <pc:sldMk cId="2143904069" sldId="414"/>
            <ac:spMk id="3" creationId="{FE269F7F-AB3F-4839-A3BE-663E55F949F0}"/>
          </ac:spMkLst>
        </pc:spChg>
        <pc:spChg chg="add mod">
          <ac:chgData name="Oikarinen Maiju" userId="53b94f31-861b-4ca0-87eb-d735bd4e43e4" providerId="ADAL" clId="{391A7D33-F167-4836-8DD4-D07BAD7E312E}" dt="2021-11-04T09:14:29.708" v="10797"/>
          <ac:spMkLst>
            <pc:docMk/>
            <pc:sldMk cId="2143904069" sldId="414"/>
            <ac:spMk id="5" creationId="{85553425-049B-438C-8AB8-0198C4CE5E36}"/>
          </ac:spMkLst>
        </pc:spChg>
        <pc:spChg chg="add mod">
          <ac:chgData name="Oikarinen Maiju" userId="53b94f31-861b-4ca0-87eb-d735bd4e43e4" providerId="ADAL" clId="{391A7D33-F167-4836-8DD4-D07BAD7E312E}" dt="2021-11-04T09:14:29.708" v="10797"/>
          <ac:spMkLst>
            <pc:docMk/>
            <pc:sldMk cId="2143904069" sldId="414"/>
            <ac:spMk id="8" creationId="{75F3F907-548C-4C17-9190-672FCD8C5638}"/>
          </ac:spMkLst>
        </pc:spChg>
        <pc:spChg chg="add del mod">
          <ac:chgData name="Oikarinen Maiju" userId="53b94f31-861b-4ca0-87eb-d735bd4e43e4" providerId="ADAL" clId="{391A7D33-F167-4836-8DD4-D07BAD7E312E}" dt="2021-11-04T09:17:47.700" v="10847" actId="478"/>
          <ac:spMkLst>
            <pc:docMk/>
            <pc:sldMk cId="2143904069" sldId="414"/>
            <ac:spMk id="9" creationId="{A39A6F73-4A91-4E97-ADFD-071EB02F28EE}"/>
          </ac:spMkLst>
        </pc:spChg>
        <pc:picChg chg="add mod">
          <ac:chgData name="Oikarinen Maiju" userId="53b94f31-861b-4ca0-87eb-d735bd4e43e4" providerId="ADAL" clId="{391A7D33-F167-4836-8DD4-D07BAD7E312E}" dt="2021-11-04T09:14:29.708" v="10797"/>
          <ac:picMkLst>
            <pc:docMk/>
            <pc:sldMk cId="2143904069" sldId="414"/>
            <ac:picMk id="4" creationId="{A7A2F68E-70E9-4D0D-A22B-FE5B4B58922A}"/>
          </ac:picMkLst>
        </pc:picChg>
        <pc:picChg chg="add mod">
          <ac:chgData name="Oikarinen Maiju" userId="53b94f31-861b-4ca0-87eb-d735bd4e43e4" providerId="ADAL" clId="{391A7D33-F167-4836-8DD4-D07BAD7E312E}" dt="2021-11-04T09:14:29.708" v="10797"/>
          <ac:picMkLst>
            <pc:docMk/>
            <pc:sldMk cId="2143904069" sldId="414"/>
            <ac:picMk id="6" creationId="{9EE6F71D-A761-456A-A067-F5CEFA134362}"/>
          </ac:picMkLst>
        </pc:picChg>
        <pc:picChg chg="add mod">
          <ac:chgData name="Oikarinen Maiju" userId="53b94f31-861b-4ca0-87eb-d735bd4e43e4" providerId="ADAL" clId="{391A7D33-F167-4836-8DD4-D07BAD7E312E}" dt="2021-11-04T09:14:29.708" v="10797"/>
          <ac:picMkLst>
            <pc:docMk/>
            <pc:sldMk cId="2143904069" sldId="414"/>
            <ac:picMk id="7" creationId="{69F17565-9EAA-4975-9B67-E108AAD5AE22}"/>
          </ac:picMkLst>
        </pc:picChg>
      </pc:sldChg>
      <pc:sldChg chg="addSp delSp modSp add mod addCm delCm modCm">
        <pc:chgData name="Oikarinen Maiju" userId="53b94f31-861b-4ca0-87eb-d735bd4e43e4" providerId="ADAL" clId="{391A7D33-F167-4836-8DD4-D07BAD7E312E}" dt="2021-11-10T13:12:00.441" v="17845" actId="13244"/>
        <pc:sldMkLst>
          <pc:docMk/>
          <pc:sldMk cId="2549016032" sldId="415"/>
        </pc:sldMkLst>
        <pc:spChg chg="del mod">
          <ac:chgData name="Oikarinen Maiju" userId="53b94f31-861b-4ca0-87eb-d735bd4e43e4" providerId="ADAL" clId="{391A7D33-F167-4836-8DD4-D07BAD7E312E}" dt="2021-11-04T09:15:41.090" v="10808" actId="21"/>
          <ac:spMkLst>
            <pc:docMk/>
            <pc:sldMk cId="2549016032" sldId="415"/>
            <ac:spMk id="2" creationId="{5561D81B-30DD-431C-9B41-57E160D966E3}"/>
          </ac:spMkLst>
        </pc:spChg>
        <pc:spChg chg="del mod">
          <ac:chgData name="Oikarinen Maiju" userId="53b94f31-861b-4ca0-87eb-d735bd4e43e4" providerId="ADAL" clId="{391A7D33-F167-4836-8DD4-D07BAD7E312E}" dt="2021-11-04T09:15:41.090" v="10808" actId="21"/>
          <ac:spMkLst>
            <pc:docMk/>
            <pc:sldMk cId="2549016032" sldId="415"/>
            <ac:spMk id="3" creationId="{FE269F7F-AB3F-4839-A3BE-663E55F949F0}"/>
          </ac:spMkLst>
        </pc:spChg>
        <pc:spChg chg="mod">
          <ac:chgData name="Oikarinen Maiju" userId="53b94f31-861b-4ca0-87eb-d735bd4e43e4" providerId="ADAL" clId="{391A7D33-F167-4836-8DD4-D07BAD7E312E}" dt="2021-11-10T13:06:14.975" v="17695" actId="33553"/>
          <ac:spMkLst>
            <pc:docMk/>
            <pc:sldMk cId="2549016032" sldId="415"/>
            <ac:spMk id="5" creationId="{85553425-049B-438C-8AB8-0198C4CE5E36}"/>
          </ac:spMkLst>
        </pc:spChg>
        <pc:spChg chg="del mod">
          <ac:chgData name="Oikarinen Maiju" userId="53b94f31-861b-4ca0-87eb-d735bd4e43e4" providerId="ADAL" clId="{391A7D33-F167-4836-8DD4-D07BAD7E312E}" dt="2021-11-04T09:15:41.090" v="10808" actId="21"/>
          <ac:spMkLst>
            <pc:docMk/>
            <pc:sldMk cId="2549016032" sldId="415"/>
            <ac:spMk id="9" creationId="{A39A6F73-4A91-4E97-ADFD-071EB02F28EE}"/>
          </ac:spMkLst>
        </pc:spChg>
        <pc:spChg chg="add mod">
          <ac:chgData name="Oikarinen Maiju" userId="53b94f31-861b-4ca0-87eb-d735bd4e43e4" providerId="ADAL" clId="{391A7D33-F167-4836-8DD4-D07BAD7E312E}" dt="2021-11-10T13:11:57.587" v="17844" actId="13244"/>
          <ac:spMkLst>
            <pc:docMk/>
            <pc:sldMk cId="2549016032" sldId="415"/>
            <ac:spMk id="10" creationId="{A2954A49-65D3-4E8A-B3ED-A792EC537A67}"/>
          </ac:spMkLst>
        </pc:spChg>
        <pc:spChg chg="add mod">
          <ac:chgData name="Oikarinen Maiju" userId="53b94f31-861b-4ca0-87eb-d735bd4e43e4" providerId="ADAL" clId="{391A7D33-F167-4836-8DD4-D07BAD7E312E}" dt="2021-11-10T13:12:00.441" v="17845" actId="13244"/>
          <ac:spMkLst>
            <pc:docMk/>
            <pc:sldMk cId="2549016032" sldId="415"/>
            <ac:spMk id="11" creationId="{D9958642-DEDC-43B1-8739-227F3EE900CB}"/>
          </ac:spMkLst>
        </pc:spChg>
        <pc:spChg chg="add mod">
          <ac:chgData name="Oikarinen Maiju" userId="53b94f31-861b-4ca0-87eb-d735bd4e43e4" providerId="ADAL" clId="{391A7D33-F167-4836-8DD4-D07BAD7E312E}" dt="2021-11-10T12:33:38.960" v="15107" actId="20577"/>
          <ac:spMkLst>
            <pc:docMk/>
            <pc:sldMk cId="2549016032" sldId="415"/>
            <ac:spMk id="12" creationId="{76DC3763-51F6-4843-848B-11C903DE7BF7}"/>
          </ac:spMkLst>
        </pc:spChg>
        <pc:picChg chg="mod">
          <ac:chgData name="Oikarinen Maiju" userId="53b94f31-861b-4ca0-87eb-d735bd4e43e4" providerId="ADAL" clId="{391A7D33-F167-4836-8DD4-D07BAD7E312E}" dt="2021-11-10T13:11:36.430" v="17843" actId="962"/>
          <ac:picMkLst>
            <pc:docMk/>
            <pc:sldMk cId="2549016032" sldId="415"/>
            <ac:picMk id="4" creationId="{A7A2F68E-70E9-4D0D-A22B-FE5B4B58922A}"/>
          </ac:picMkLst>
        </pc:picChg>
        <pc:picChg chg="del">
          <ac:chgData name="Oikarinen Maiju" userId="53b94f31-861b-4ca0-87eb-d735bd4e43e4" providerId="ADAL" clId="{391A7D33-F167-4836-8DD4-D07BAD7E312E}" dt="2021-11-04T09:15:41.090" v="10808" actId="21"/>
          <ac:picMkLst>
            <pc:docMk/>
            <pc:sldMk cId="2549016032" sldId="415"/>
            <ac:picMk id="6" creationId="{9EE6F71D-A761-456A-A067-F5CEFA134362}"/>
          </ac:picMkLst>
        </pc:picChg>
        <pc:picChg chg="del">
          <ac:chgData name="Oikarinen Maiju" userId="53b94f31-861b-4ca0-87eb-d735bd4e43e4" providerId="ADAL" clId="{391A7D33-F167-4836-8DD4-D07BAD7E312E}" dt="2021-11-04T09:15:41.090" v="10808" actId="21"/>
          <ac:picMkLst>
            <pc:docMk/>
            <pc:sldMk cId="2549016032" sldId="415"/>
            <ac:picMk id="7" creationId="{69F17565-9EAA-4975-9B67-E108AAD5AE22}"/>
          </ac:picMkLst>
        </pc:picChg>
      </pc:sldChg>
      <pc:sldChg chg="addSp delSp modSp add mod ord">
        <pc:chgData name="Oikarinen Maiju" userId="53b94f31-861b-4ca0-87eb-d735bd4e43e4" providerId="ADAL" clId="{391A7D33-F167-4836-8DD4-D07BAD7E312E}" dt="2021-11-10T13:13:45.274" v="17853" actId="13244"/>
        <pc:sldMkLst>
          <pc:docMk/>
          <pc:sldMk cId="986801697" sldId="416"/>
        </pc:sldMkLst>
        <pc:spChg chg="mod">
          <ac:chgData name="Oikarinen Maiju" userId="53b94f31-861b-4ca0-87eb-d735bd4e43e4" providerId="ADAL" clId="{391A7D33-F167-4836-8DD4-D07BAD7E312E}" dt="2021-11-10T13:06:36.456" v="17701" actId="33553"/>
          <ac:spMkLst>
            <pc:docMk/>
            <pc:sldMk cId="986801697" sldId="416"/>
            <ac:spMk id="5" creationId="{8996F0E7-9AD4-4160-A09F-2DB81C4A7460}"/>
          </ac:spMkLst>
        </pc:spChg>
        <pc:spChg chg="mod">
          <ac:chgData name="Oikarinen Maiju" userId="53b94f31-861b-4ca0-87eb-d735bd4e43e4" providerId="ADAL" clId="{391A7D33-F167-4836-8DD4-D07BAD7E312E}" dt="2021-11-04T09:29:08.752" v="11357" actId="115"/>
          <ac:spMkLst>
            <pc:docMk/>
            <pc:sldMk cId="986801697" sldId="416"/>
            <ac:spMk id="12" creationId="{B0CD6EBC-AF48-4E2F-BE3A-A6103DA64723}"/>
          </ac:spMkLst>
        </pc:spChg>
        <pc:spChg chg="mod">
          <ac:chgData name="Oikarinen Maiju" userId="53b94f31-861b-4ca0-87eb-d735bd4e43e4" providerId="ADAL" clId="{391A7D33-F167-4836-8DD4-D07BAD7E312E}" dt="2021-11-04T09:31:03.244" v="11420" actId="1035"/>
          <ac:spMkLst>
            <pc:docMk/>
            <pc:sldMk cId="986801697" sldId="416"/>
            <ac:spMk id="13" creationId="{B2270BC8-739E-4E8A-8D37-04FAA36AA6A9}"/>
          </ac:spMkLst>
        </pc:spChg>
        <pc:picChg chg="add mod">
          <ac:chgData name="Oikarinen Maiju" userId="53b94f31-861b-4ca0-87eb-d735bd4e43e4" providerId="ADAL" clId="{391A7D33-F167-4836-8DD4-D07BAD7E312E}" dt="2021-11-10T13:13:45.274" v="17853" actId="13244"/>
          <ac:picMkLst>
            <pc:docMk/>
            <pc:sldMk cId="986801697" sldId="416"/>
            <ac:picMk id="8" creationId="{566FDB4B-D264-4AEF-A8FF-1B126BE6A5DB}"/>
          </ac:picMkLst>
        </pc:picChg>
        <pc:picChg chg="del">
          <ac:chgData name="Oikarinen Maiju" userId="53b94f31-861b-4ca0-87eb-d735bd4e43e4" providerId="ADAL" clId="{391A7D33-F167-4836-8DD4-D07BAD7E312E}" dt="2021-11-04T09:28:23.744" v="11322" actId="478"/>
          <ac:picMkLst>
            <pc:docMk/>
            <pc:sldMk cId="986801697" sldId="416"/>
            <ac:picMk id="10" creationId="{7B6F27BE-66D9-4AF0-B8C6-395100465A09}"/>
          </ac:picMkLst>
        </pc:picChg>
        <pc:picChg chg="mod">
          <ac:chgData name="Oikarinen Maiju" userId="53b94f31-861b-4ca0-87eb-d735bd4e43e4" providerId="ADAL" clId="{391A7D33-F167-4836-8DD4-D07BAD7E312E}" dt="2021-11-10T12:56:05.135" v="16939" actId="962"/>
          <ac:picMkLst>
            <pc:docMk/>
            <pc:sldMk cId="986801697" sldId="416"/>
            <ac:picMk id="15" creationId="{08B3097B-2F67-47F9-ABEB-3C141E8D7DAD}"/>
          </ac:picMkLst>
        </pc:picChg>
        <pc:cxnChg chg="mod">
          <ac:chgData name="Oikarinen Maiju" userId="53b94f31-861b-4ca0-87eb-d735bd4e43e4" providerId="ADAL" clId="{391A7D33-F167-4836-8DD4-D07BAD7E312E}" dt="2021-11-04T09:31:09.276" v="11421" actId="14100"/>
          <ac:cxnSpMkLst>
            <pc:docMk/>
            <pc:sldMk cId="986801697" sldId="416"/>
            <ac:cxnSpMk id="14" creationId="{B41DBCEA-03B1-4075-9EFD-4206ED91E225}"/>
          </ac:cxnSpMkLst>
        </pc:cxnChg>
      </pc:sldChg>
      <pc:sldChg chg="addSp delSp modSp add mod ord addCm delCm">
        <pc:chgData name="Oikarinen Maiju" userId="53b94f31-861b-4ca0-87eb-d735bd4e43e4" providerId="ADAL" clId="{391A7D33-F167-4836-8DD4-D07BAD7E312E}" dt="2021-11-10T13:14:12.883" v="17856" actId="13244"/>
        <pc:sldMkLst>
          <pc:docMk/>
          <pc:sldMk cId="3243640394" sldId="417"/>
        </pc:sldMkLst>
        <pc:spChg chg="mod">
          <ac:chgData name="Oikarinen Maiju" userId="53b94f31-861b-4ca0-87eb-d735bd4e43e4" providerId="ADAL" clId="{391A7D33-F167-4836-8DD4-D07BAD7E312E}" dt="2021-11-10T13:06:41.879" v="17702" actId="33553"/>
          <ac:spMkLst>
            <pc:docMk/>
            <pc:sldMk cId="3243640394" sldId="417"/>
            <ac:spMk id="9" creationId="{8A279A1E-7721-4ADC-8CCF-26585D6EA30E}"/>
          </ac:spMkLst>
        </pc:spChg>
        <pc:spChg chg="mod">
          <ac:chgData name="Oikarinen Maiju" userId="53b94f31-861b-4ca0-87eb-d735bd4e43e4" providerId="ADAL" clId="{391A7D33-F167-4836-8DD4-D07BAD7E312E}" dt="2021-11-10T12:00:03.101" v="14699" actId="14100"/>
          <ac:spMkLst>
            <pc:docMk/>
            <pc:sldMk cId="3243640394" sldId="417"/>
            <ac:spMk id="10" creationId="{634424F8-ABE2-49AC-B782-6E19DF4A3306}"/>
          </ac:spMkLst>
        </pc:spChg>
        <pc:picChg chg="add mod">
          <ac:chgData name="Oikarinen Maiju" userId="53b94f31-861b-4ca0-87eb-d735bd4e43e4" providerId="ADAL" clId="{391A7D33-F167-4836-8DD4-D07BAD7E312E}" dt="2021-11-10T13:14:10.958" v="17855" actId="13244"/>
          <ac:picMkLst>
            <pc:docMk/>
            <pc:sldMk cId="3243640394" sldId="417"/>
            <ac:picMk id="3" creationId="{01D225EC-B889-4751-8378-4790D70ADD69}"/>
          </ac:picMkLst>
        </pc:picChg>
        <pc:picChg chg="add mod">
          <ac:chgData name="Oikarinen Maiju" userId="53b94f31-861b-4ca0-87eb-d735bd4e43e4" providerId="ADAL" clId="{391A7D33-F167-4836-8DD4-D07BAD7E312E}" dt="2021-11-10T12:57:39.554" v="17247" actId="1036"/>
          <ac:picMkLst>
            <pc:docMk/>
            <pc:sldMk cId="3243640394" sldId="417"/>
            <ac:picMk id="5" creationId="{1D1726FD-B724-4212-BCEC-328866B373AB}"/>
          </ac:picMkLst>
        </pc:picChg>
        <pc:picChg chg="del">
          <ac:chgData name="Oikarinen Maiju" userId="53b94f31-861b-4ca0-87eb-d735bd4e43e4" providerId="ADAL" clId="{391A7D33-F167-4836-8DD4-D07BAD7E312E}" dt="2021-11-04T09:32:16.020" v="11454" actId="478"/>
          <ac:picMkLst>
            <pc:docMk/>
            <pc:sldMk cId="3243640394" sldId="417"/>
            <ac:picMk id="6" creationId="{84B77159-DDCE-402C-B155-51C050EDDCEB}"/>
          </ac:picMkLst>
        </pc:picChg>
        <pc:picChg chg="add mod">
          <ac:chgData name="Oikarinen Maiju" userId="53b94f31-861b-4ca0-87eb-d735bd4e43e4" providerId="ADAL" clId="{391A7D33-F167-4836-8DD4-D07BAD7E312E}" dt="2021-11-10T13:14:12.883" v="17856" actId="13244"/>
          <ac:picMkLst>
            <pc:docMk/>
            <pc:sldMk cId="3243640394" sldId="417"/>
            <ac:picMk id="8" creationId="{BA4ECC8F-CF4B-4E99-8BF0-2FDE21F8D9A2}"/>
          </ac:picMkLst>
        </pc:picChg>
        <pc:picChg chg="add mod">
          <ac:chgData name="Oikarinen Maiju" userId="53b94f31-861b-4ca0-87eb-d735bd4e43e4" providerId="ADAL" clId="{391A7D33-F167-4836-8DD4-D07BAD7E312E}" dt="2021-11-10T12:58:00.520" v="17265" actId="962"/>
          <ac:picMkLst>
            <pc:docMk/>
            <pc:sldMk cId="3243640394" sldId="417"/>
            <ac:picMk id="11" creationId="{EFD41109-E361-4C88-81AC-0E5F7DA6A912}"/>
          </ac:picMkLst>
        </pc:picChg>
        <pc:picChg chg="del">
          <ac:chgData name="Oikarinen Maiju" userId="53b94f31-861b-4ca0-87eb-d735bd4e43e4" providerId="ADAL" clId="{391A7D33-F167-4836-8DD4-D07BAD7E312E}" dt="2021-11-04T09:32:27.755" v="11473" actId="478"/>
          <ac:picMkLst>
            <pc:docMk/>
            <pc:sldMk cId="3243640394" sldId="417"/>
            <ac:picMk id="18" creationId="{6939765F-9BA6-4C10-988C-813903E77337}"/>
          </ac:picMkLst>
        </pc:picChg>
        <pc:picChg chg="del">
          <ac:chgData name="Oikarinen Maiju" userId="53b94f31-861b-4ca0-87eb-d735bd4e43e4" providerId="ADAL" clId="{391A7D33-F167-4836-8DD4-D07BAD7E312E}" dt="2021-11-04T09:32:32.294" v="11474" actId="478"/>
          <ac:picMkLst>
            <pc:docMk/>
            <pc:sldMk cId="3243640394" sldId="417"/>
            <ac:picMk id="20" creationId="{ADB7D5DE-3B31-41A9-B111-89C8053B8144}"/>
          </ac:picMkLst>
        </pc:picChg>
        <pc:picChg chg="del">
          <ac:chgData name="Oikarinen Maiju" userId="53b94f31-861b-4ca0-87eb-d735bd4e43e4" providerId="ADAL" clId="{391A7D33-F167-4836-8DD4-D07BAD7E312E}" dt="2021-11-04T09:32:26.307" v="11472" actId="478"/>
          <ac:picMkLst>
            <pc:docMk/>
            <pc:sldMk cId="3243640394" sldId="417"/>
            <ac:picMk id="22" creationId="{D1EE6C94-D844-4BCC-B2A3-CABE87F2E01E}"/>
          </ac:picMkLst>
        </pc:picChg>
      </pc:sldChg>
      <pc:sldChg chg="modSp add mod ord addCm delCm modCm">
        <pc:chgData name="Oikarinen Maiju" userId="53b94f31-861b-4ca0-87eb-d735bd4e43e4" providerId="ADAL" clId="{391A7D33-F167-4836-8DD4-D07BAD7E312E}" dt="2021-11-10T13:14:31" v="17857" actId="13244"/>
        <pc:sldMkLst>
          <pc:docMk/>
          <pc:sldMk cId="1577066314" sldId="418"/>
        </pc:sldMkLst>
        <pc:spChg chg="mod">
          <ac:chgData name="Oikarinen Maiju" userId="53b94f31-861b-4ca0-87eb-d735bd4e43e4" providerId="ADAL" clId="{391A7D33-F167-4836-8DD4-D07BAD7E312E}" dt="2021-11-10T13:06:45.615" v="17703" actId="33553"/>
          <ac:spMkLst>
            <pc:docMk/>
            <pc:sldMk cId="1577066314" sldId="418"/>
            <ac:spMk id="2" creationId="{D2BBF70B-6F3D-4878-9ED2-5AD3E60EF22E}"/>
          </ac:spMkLst>
        </pc:spChg>
        <pc:spChg chg="mod">
          <ac:chgData name="Oikarinen Maiju" userId="53b94f31-861b-4ca0-87eb-d735bd4e43e4" providerId="ADAL" clId="{391A7D33-F167-4836-8DD4-D07BAD7E312E}" dt="2021-11-10T12:46:57.089" v="15799" actId="1076"/>
          <ac:spMkLst>
            <pc:docMk/>
            <pc:sldMk cId="1577066314" sldId="418"/>
            <ac:spMk id="5" creationId="{0F11BD10-746F-4594-97C4-B8CE2BB91E89}"/>
          </ac:spMkLst>
        </pc:spChg>
        <pc:spChg chg="mod">
          <ac:chgData name="Oikarinen Maiju" userId="53b94f31-861b-4ca0-87eb-d735bd4e43e4" providerId="ADAL" clId="{391A7D33-F167-4836-8DD4-D07BAD7E312E}" dt="2021-11-10T12:51:32.961" v="15867" actId="20577"/>
          <ac:spMkLst>
            <pc:docMk/>
            <pc:sldMk cId="1577066314" sldId="418"/>
            <ac:spMk id="6" creationId="{71E87F95-7540-4B03-89DA-741E3A65126A}"/>
          </ac:spMkLst>
        </pc:spChg>
        <pc:picChg chg="mod">
          <ac:chgData name="Oikarinen Maiju" userId="53b94f31-861b-4ca0-87eb-d735bd4e43e4" providerId="ADAL" clId="{391A7D33-F167-4836-8DD4-D07BAD7E312E}" dt="2021-11-10T12:58:12.467" v="17313" actId="962"/>
          <ac:picMkLst>
            <pc:docMk/>
            <pc:sldMk cId="1577066314" sldId="418"/>
            <ac:picMk id="3" creationId="{45DD4C25-39C0-4ED4-B2D1-77E4E9871CBB}"/>
          </ac:picMkLst>
        </pc:picChg>
        <pc:picChg chg="mod">
          <ac:chgData name="Oikarinen Maiju" userId="53b94f31-861b-4ca0-87eb-d735bd4e43e4" providerId="ADAL" clId="{391A7D33-F167-4836-8DD4-D07BAD7E312E}" dt="2021-11-10T13:14:31" v="17857" actId="13244"/>
          <ac:picMkLst>
            <pc:docMk/>
            <pc:sldMk cId="1577066314" sldId="418"/>
            <ac:picMk id="8" creationId="{6519CDCA-0FFF-4245-84BC-E0ADC305F484}"/>
          </ac:picMkLst>
        </pc:picChg>
        <pc:cxnChg chg="mod">
          <ac:chgData name="Oikarinen Maiju" userId="53b94f31-861b-4ca0-87eb-d735bd4e43e4" providerId="ADAL" clId="{391A7D33-F167-4836-8DD4-D07BAD7E312E}" dt="2021-11-04T09:37:47.744" v="11808" actId="14100"/>
          <ac:cxnSpMkLst>
            <pc:docMk/>
            <pc:sldMk cId="1577066314" sldId="418"/>
            <ac:cxnSpMk id="7" creationId="{F082FEDA-4A2B-4CE9-B9EA-515BA54A2516}"/>
          </ac:cxnSpMkLst>
        </pc:cxnChg>
      </pc:sldChg>
      <pc:sldChg chg="modSp add mod ord replId">
        <pc:chgData name="Oikarinen Maiju" userId="53b94f31-861b-4ca0-87eb-d735bd4e43e4" providerId="ADAL" clId="{391A7D33-F167-4836-8DD4-D07BAD7E312E}" dt="2021-11-10T13:14:38.409" v="17858" actId="13244"/>
        <pc:sldMkLst>
          <pc:docMk/>
          <pc:sldMk cId="1740614125" sldId="419"/>
        </pc:sldMkLst>
        <pc:spChg chg="mod">
          <ac:chgData name="Oikarinen Maiju" userId="53b94f31-861b-4ca0-87eb-d735bd4e43e4" providerId="ADAL" clId="{391A7D33-F167-4836-8DD4-D07BAD7E312E}" dt="2021-11-10T13:06:56.214" v="17705" actId="33553"/>
          <ac:spMkLst>
            <pc:docMk/>
            <pc:sldMk cId="1740614125" sldId="419"/>
            <ac:spMk id="5" creationId="{8996F0E7-9AD4-4160-A09F-2DB81C4A7460}"/>
          </ac:spMkLst>
        </pc:spChg>
        <pc:spChg chg="mod">
          <ac:chgData name="Oikarinen Maiju" userId="53b94f31-861b-4ca0-87eb-d735bd4e43e4" providerId="ADAL" clId="{391A7D33-F167-4836-8DD4-D07BAD7E312E}" dt="2021-11-04T09:43:56.642" v="11936" actId="1036"/>
          <ac:spMkLst>
            <pc:docMk/>
            <pc:sldMk cId="1740614125" sldId="419"/>
            <ac:spMk id="12" creationId="{B0CD6EBC-AF48-4E2F-BE3A-A6103DA64723}"/>
          </ac:spMkLst>
        </pc:spChg>
        <pc:spChg chg="mod">
          <ac:chgData name="Oikarinen Maiju" userId="53b94f31-861b-4ca0-87eb-d735bd4e43e4" providerId="ADAL" clId="{391A7D33-F167-4836-8DD4-D07BAD7E312E}" dt="2021-11-04T09:50:07.415" v="11992" actId="14100"/>
          <ac:spMkLst>
            <pc:docMk/>
            <pc:sldMk cId="1740614125" sldId="419"/>
            <ac:spMk id="13" creationId="{B2270BC8-739E-4E8A-8D37-04FAA36AA6A9}"/>
          </ac:spMkLst>
        </pc:spChg>
        <pc:picChg chg="mod">
          <ac:chgData name="Oikarinen Maiju" userId="53b94f31-861b-4ca0-87eb-d735bd4e43e4" providerId="ADAL" clId="{391A7D33-F167-4836-8DD4-D07BAD7E312E}" dt="2021-11-10T13:14:38.409" v="17858" actId="13244"/>
          <ac:picMkLst>
            <pc:docMk/>
            <pc:sldMk cId="1740614125" sldId="419"/>
            <ac:picMk id="8" creationId="{566FDB4B-D264-4AEF-A8FF-1B126BE6A5DB}"/>
          </ac:picMkLst>
        </pc:picChg>
        <pc:picChg chg="mod">
          <ac:chgData name="Oikarinen Maiju" userId="53b94f31-861b-4ca0-87eb-d735bd4e43e4" providerId="ADAL" clId="{391A7D33-F167-4836-8DD4-D07BAD7E312E}" dt="2021-11-10T12:58:55.888" v="17401" actId="962"/>
          <ac:picMkLst>
            <pc:docMk/>
            <pc:sldMk cId="1740614125" sldId="419"/>
            <ac:picMk id="15" creationId="{08B3097B-2F67-47F9-ABEB-3C141E8D7DAD}"/>
          </ac:picMkLst>
        </pc:picChg>
        <pc:cxnChg chg="mod">
          <ac:chgData name="Oikarinen Maiju" userId="53b94f31-861b-4ca0-87eb-d735bd4e43e4" providerId="ADAL" clId="{391A7D33-F167-4836-8DD4-D07BAD7E312E}" dt="2021-11-04T09:44:10.291" v="11939" actId="14100"/>
          <ac:cxnSpMkLst>
            <pc:docMk/>
            <pc:sldMk cId="1740614125" sldId="419"/>
            <ac:cxnSpMk id="14" creationId="{B41DBCEA-03B1-4075-9EFD-4206ED91E225}"/>
          </ac:cxnSpMkLst>
        </pc:cxnChg>
      </pc:sldChg>
      <pc:sldChg chg="addSp delSp modSp new mod addCm delCm modCm">
        <pc:chgData name="Oikarinen Maiju" userId="53b94f31-861b-4ca0-87eb-d735bd4e43e4" providerId="ADAL" clId="{391A7D33-F167-4836-8DD4-D07BAD7E312E}" dt="2021-11-10T13:14:50.304" v="17859" actId="13244"/>
        <pc:sldMkLst>
          <pc:docMk/>
          <pc:sldMk cId="1918446751" sldId="420"/>
        </pc:sldMkLst>
        <pc:spChg chg="mod">
          <ac:chgData name="Oikarinen Maiju" userId="53b94f31-861b-4ca0-87eb-d735bd4e43e4" providerId="ADAL" clId="{391A7D33-F167-4836-8DD4-D07BAD7E312E}" dt="2021-11-10T13:07:00.753" v="17706" actId="33553"/>
          <ac:spMkLst>
            <pc:docMk/>
            <pc:sldMk cId="1918446751" sldId="420"/>
            <ac:spMk id="2" creationId="{BE402F41-DC48-4900-A2F3-60BF95AA1776}"/>
          </ac:spMkLst>
        </pc:spChg>
        <pc:spChg chg="mod">
          <ac:chgData name="Oikarinen Maiju" userId="53b94f31-861b-4ca0-87eb-d735bd4e43e4" providerId="ADAL" clId="{391A7D33-F167-4836-8DD4-D07BAD7E312E}" dt="2021-11-10T12:37:44.239" v="15118" actId="1035"/>
          <ac:spMkLst>
            <pc:docMk/>
            <pc:sldMk cId="1918446751" sldId="420"/>
            <ac:spMk id="3" creationId="{33638A92-1809-4112-B56F-F6718345001C}"/>
          </ac:spMkLst>
        </pc:spChg>
        <pc:spChg chg="add del mod">
          <ac:chgData name="Oikarinen Maiju" userId="53b94f31-861b-4ca0-87eb-d735bd4e43e4" providerId="ADAL" clId="{391A7D33-F167-4836-8DD4-D07BAD7E312E}" dt="2021-11-04T09:51:08.527" v="12003"/>
          <ac:spMkLst>
            <pc:docMk/>
            <pc:sldMk cId="1918446751" sldId="420"/>
            <ac:spMk id="4" creationId="{3662494A-9DAF-405E-8E84-8B7EAF8CE843}"/>
          </ac:spMkLst>
        </pc:spChg>
        <pc:spChg chg="add del mod">
          <ac:chgData name="Oikarinen Maiju" userId="53b94f31-861b-4ca0-87eb-d735bd4e43e4" providerId="ADAL" clId="{391A7D33-F167-4836-8DD4-D07BAD7E312E}" dt="2021-11-04T09:51:08.527" v="12003"/>
          <ac:spMkLst>
            <pc:docMk/>
            <pc:sldMk cId="1918446751" sldId="420"/>
            <ac:spMk id="5" creationId="{26322C3E-2CBE-4D9D-97C1-6E14E4C089EA}"/>
          </ac:spMkLst>
        </pc:spChg>
        <pc:spChg chg="add del">
          <ac:chgData name="Oikarinen Maiju" userId="53b94f31-861b-4ca0-87eb-d735bd4e43e4" providerId="ADAL" clId="{391A7D33-F167-4836-8DD4-D07BAD7E312E}" dt="2021-11-10T11:42:39.904" v="14016" actId="22"/>
          <ac:spMkLst>
            <pc:docMk/>
            <pc:sldMk cId="1918446751" sldId="420"/>
            <ac:spMk id="9" creationId="{0176CF04-860C-4492-9D18-51771BEC2A56}"/>
          </ac:spMkLst>
        </pc:spChg>
        <pc:picChg chg="add del mod">
          <ac:chgData name="Oikarinen Maiju" userId="53b94f31-861b-4ca0-87eb-d735bd4e43e4" providerId="ADAL" clId="{391A7D33-F167-4836-8DD4-D07BAD7E312E}" dt="2021-11-04T09:51:42.875" v="12072" actId="478"/>
          <ac:picMkLst>
            <pc:docMk/>
            <pc:sldMk cId="1918446751" sldId="420"/>
            <ac:picMk id="6" creationId="{D9B592C8-20C9-4E59-9015-2BA11006A71B}"/>
          </ac:picMkLst>
        </pc:picChg>
        <pc:picChg chg="add mod">
          <ac:chgData name="Oikarinen Maiju" userId="53b94f31-861b-4ca0-87eb-d735bd4e43e4" providerId="ADAL" clId="{391A7D33-F167-4836-8DD4-D07BAD7E312E}" dt="2021-11-10T13:14:50.304" v="17859" actId="13244"/>
          <ac:picMkLst>
            <pc:docMk/>
            <pc:sldMk cId="1918446751" sldId="420"/>
            <ac:picMk id="7" creationId="{50A33695-448C-4110-B30E-B316B8BCE003}"/>
          </ac:picMkLst>
        </pc:picChg>
        <pc:picChg chg="add mod">
          <ac:chgData name="Oikarinen Maiju" userId="53b94f31-861b-4ca0-87eb-d735bd4e43e4" providerId="ADAL" clId="{391A7D33-F167-4836-8DD4-D07BAD7E312E}" dt="2021-11-10T11:45:27.176" v="14057" actId="1076"/>
          <ac:picMkLst>
            <pc:docMk/>
            <pc:sldMk cId="1918446751" sldId="420"/>
            <ac:picMk id="10" creationId="{D2EA3373-DFBB-47D8-8AC9-4BF14F7D32A3}"/>
          </ac:picMkLst>
        </pc:picChg>
        <pc:picChg chg="add mod">
          <ac:chgData name="Oikarinen Maiju" userId="53b94f31-861b-4ca0-87eb-d735bd4e43e4" providerId="ADAL" clId="{391A7D33-F167-4836-8DD4-D07BAD7E312E}" dt="2021-11-10T11:42:49.316" v="14017"/>
          <ac:picMkLst>
            <pc:docMk/>
            <pc:sldMk cId="1918446751" sldId="420"/>
            <ac:picMk id="11" creationId="{5EA945B0-EA0A-4CEC-8F52-FFFB37203163}"/>
          </ac:picMkLst>
        </pc:picChg>
        <pc:picChg chg="add mod">
          <ac:chgData name="Oikarinen Maiju" userId="53b94f31-861b-4ca0-87eb-d735bd4e43e4" providerId="ADAL" clId="{391A7D33-F167-4836-8DD4-D07BAD7E312E}" dt="2021-11-10T11:45:31.901" v="14058" actId="1076"/>
          <ac:picMkLst>
            <pc:docMk/>
            <pc:sldMk cId="1918446751" sldId="420"/>
            <ac:picMk id="12" creationId="{E964886A-9688-4D96-BD0C-478E54E198E5}"/>
          </ac:picMkLst>
        </pc:picChg>
        <pc:cxnChg chg="add mod">
          <ac:chgData name="Oikarinen Maiju" userId="53b94f31-861b-4ca0-87eb-d735bd4e43e4" providerId="ADAL" clId="{391A7D33-F167-4836-8DD4-D07BAD7E312E}" dt="2021-11-10T12:37:38.145" v="15112" actId="1035"/>
          <ac:cxnSpMkLst>
            <pc:docMk/>
            <pc:sldMk cId="1918446751" sldId="420"/>
            <ac:cxnSpMk id="8" creationId="{FE0B8E64-76A2-456C-8C1E-DCFB6314D238}"/>
          </ac:cxnSpMkLst>
        </pc:cxnChg>
      </pc:sldChg>
      <pc:sldChg chg="add del">
        <pc:chgData name="Oikarinen Maiju" userId="53b94f31-861b-4ca0-87eb-d735bd4e43e4" providerId="ADAL" clId="{391A7D33-F167-4836-8DD4-D07BAD7E312E}" dt="2021-11-04T09:59:20.164" v="12259" actId="2696"/>
        <pc:sldMkLst>
          <pc:docMk/>
          <pc:sldMk cId="345046738" sldId="421"/>
        </pc:sldMkLst>
      </pc:sldChg>
      <pc:sldChg chg="addSp modSp add mod addCm delCm">
        <pc:chgData name="Oikarinen Maiju" userId="53b94f31-861b-4ca0-87eb-d735bd4e43e4" providerId="ADAL" clId="{391A7D33-F167-4836-8DD4-D07BAD7E312E}" dt="2021-11-10T13:15:41.915" v="17863" actId="13244"/>
        <pc:sldMkLst>
          <pc:docMk/>
          <pc:sldMk cId="2748623511" sldId="422"/>
        </pc:sldMkLst>
        <pc:spChg chg="mod">
          <ac:chgData name="Oikarinen Maiju" userId="53b94f31-861b-4ca0-87eb-d735bd4e43e4" providerId="ADAL" clId="{391A7D33-F167-4836-8DD4-D07BAD7E312E}" dt="2021-11-10T11:47:39.623" v="14108" actId="207"/>
          <ac:spMkLst>
            <pc:docMk/>
            <pc:sldMk cId="2748623511" sldId="422"/>
            <ac:spMk id="2" creationId="{9B2D0DDB-51AC-4188-BF1D-9870FFBD6935}"/>
          </ac:spMkLst>
        </pc:spChg>
        <pc:spChg chg="mod">
          <ac:chgData name="Oikarinen Maiju" userId="53b94f31-861b-4ca0-87eb-d735bd4e43e4" providerId="ADAL" clId="{391A7D33-F167-4836-8DD4-D07BAD7E312E}" dt="2021-11-10T13:15:31.771" v="17861" actId="13244"/>
          <ac:spMkLst>
            <pc:docMk/>
            <pc:sldMk cId="2748623511" sldId="422"/>
            <ac:spMk id="3" creationId="{3125E583-05BF-49B9-843F-06BD588DADCC}"/>
          </ac:spMkLst>
        </pc:spChg>
        <pc:spChg chg="mod">
          <ac:chgData name="Oikarinen Maiju" userId="53b94f31-861b-4ca0-87eb-d735bd4e43e4" providerId="ADAL" clId="{391A7D33-F167-4836-8DD4-D07BAD7E312E}" dt="2021-11-10T13:15:37.468" v="17862" actId="13244"/>
          <ac:spMkLst>
            <pc:docMk/>
            <pc:sldMk cId="2748623511" sldId="422"/>
            <ac:spMk id="4" creationId="{4747BE86-8081-4AFA-AB30-CFBC195BC321}"/>
          </ac:spMkLst>
        </pc:spChg>
        <pc:spChg chg="add mod">
          <ac:chgData name="Oikarinen Maiju" userId="53b94f31-861b-4ca0-87eb-d735bd4e43e4" providerId="ADAL" clId="{391A7D33-F167-4836-8DD4-D07BAD7E312E}" dt="2021-11-10T13:15:22.015" v="17860" actId="13244"/>
          <ac:spMkLst>
            <pc:docMk/>
            <pc:sldMk cId="2748623511" sldId="422"/>
            <ac:spMk id="5" creationId="{775FDB6D-4773-4EAD-98C3-3CE4E2B005A8}"/>
          </ac:spMkLst>
        </pc:spChg>
        <pc:spChg chg="mod">
          <ac:chgData name="Oikarinen Maiju" userId="53b94f31-861b-4ca0-87eb-d735bd4e43e4" providerId="ADAL" clId="{391A7D33-F167-4836-8DD4-D07BAD7E312E}" dt="2021-11-10T12:11:58.762" v="14932" actId="20577"/>
          <ac:spMkLst>
            <pc:docMk/>
            <pc:sldMk cId="2748623511" sldId="422"/>
            <ac:spMk id="8" creationId="{E78665E1-1F70-4C2C-B995-67DEF7292972}"/>
          </ac:spMkLst>
        </pc:spChg>
        <pc:picChg chg="mod">
          <ac:chgData name="Oikarinen Maiju" userId="53b94f31-861b-4ca0-87eb-d735bd4e43e4" providerId="ADAL" clId="{391A7D33-F167-4836-8DD4-D07BAD7E312E}" dt="2021-11-10T13:15:41.915" v="17863" actId="13244"/>
          <ac:picMkLst>
            <pc:docMk/>
            <pc:sldMk cId="2748623511" sldId="422"/>
            <ac:picMk id="7" creationId="{A97FFA31-8C10-446F-9240-0583AB28D541}"/>
          </ac:picMkLst>
        </pc:picChg>
        <pc:picChg chg="add mod">
          <ac:chgData name="Oikarinen Maiju" userId="53b94f31-861b-4ca0-87eb-d735bd4e43e4" providerId="ADAL" clId="{391A7D33-F167-4836-8DD4-D07BAD7E312E}" dt="2021-11-04T10:10:38.101" v="12522" actId="1076"/>
          <ac:picMkLst>
            <pc:docMk/>
            <pc:sldMk cId="2748623511" sldId="422"/>
            <ac:picMk id="9" creationId="{7B48D701-5585-40C7-A596-F7D1576A8E8A}"/>
          </ac:picMkLst>
        </pc:picChg>
      </pc:sldChg>
      <pc:sldChg chg="addSp delSp modSp add mod addCm delCm modCm">
        <pc:chgData name="Oikarinen Maiju" userId="53b94f31-861b-4ca0-87eb-d735bd4e43e4" providerId="ADAL" clId="{391A7D33-F167-4836-8DD4-D07BAD7E312E}" dt="2021-11-10T13:16:06.403" v="17867" actId="13244"/>
        <pc:sldMkLst>
          <pc:docMk/>
          <pc:sldMk cId="3987008275" sldId="423"/>
        </pc:sldMkLst>
        <pc:spChg chg="mod">
          <ac:chgData name="Oikarinen Maiju" userId="53b94f31-861b-4ca0-87eb-d735bd4e43e4" providerId="ADAL" clId="{391A7D33-F167-4836-8DD4-D07BAD7E312E}" dt="2021-11-10T11:51:58.410" v="14119" actId="207"/>
          <ac:spMkLst>
            <pc:docMk/>
            <pc:sldMk cId="3987008275" sldId="423"/>
            <ac:spMk id="2" creationId="{9B2D0DDB-51AC-4188-BF1D-9870FFBD6935}"/>
          </ac:spMkLst>
        </pc:spChg>
        <pc:spChg chg="mod">
          <ac:chgData name="Oikarinen Maiju" userId="53b94f31-861b-4ca0-87eb-d735bd4e43e4" providerId="ADAL" clId="{391A7D33-F167-4836-8DD4-D07BAD7E312E}" dt="2021-11-10T13:16:03.377" v="17866" actId="13244"/>
          <ac:spMkLst>
            <pc:docMk/>
            <pc:sldMk cId="3987008275" sldId="423"/>
            <ac:spMk id="3" creationId="{3125E583-05BF-49B9-843F-06BD588DADCC}"/>
          </ac:spMkLst>
        </pc:spChg>
        <pc:spChg chg="mod">
          <ac:chgData name="Oikarinen Maiju" userId="53b94f31-861b-4ca0-87eb-d735bd4e43e4" providerId="ADAL" clId="{391A7D33-F167-4836-8DD4-D07BAD7E312E}" dt="2021-11-10T13:16:06.403" v="17867" actId="13244"/>
          <ac:spMkLst>
            <pc:docMk/>
            <pc:sldMk cId="3987008275" sldId="423"/>
            <ac:spMk id="4" creationId="{4747BE86-8081-4AFA-AB30-CFBC195BC321}"/>
          </ac:spMkLst>
        </pc:spChg>
        <pc:spChg chg="add mod">
          <ac:chgData name="Oikarinen Maiju" userId="53b94f31-861b-4ca0-87eb-d735bd4e43e4" providerId="ADAL" clId="{391A7D33-F167-4836-8DD4-D07BAD7E312E}" dt="2021-11-10T13:15:56.713" v="17864" actId="13244"/>
          <ac:spMkLst>
            <pc:docMk/>
            <pc:sldMk cId="3987008275" sldId="423"/>
            <ac:spMk id="5" creationId="{862E6477-4829-4A3F-812B-B8C0578397E5}"/>
          </ac:spMkLst>
        </pc:spChg>
        <pc:spChg chg="mod">
          <ac:chgData name="Oikarinen Maiju" userId="53b94f31-861b-4ca0-87eb-d735bd4e43e4" providerId="ADAL" clId="{391A7D33-F167-4836-8DD4-D07BAD7E312E}" dt="2021-11-10T11:52:44.580" v="14182" actId="20577"/>
          <ac:spMkLst>
            <pc:docMk/>
            <pc:sldMk cId="3987008275" sldId="423"/>
            <ac:spMk id="8" creationId="{E78665E1-1F70-4C2C-B995-67DEF7292972}"/>
          </ac:spMkLst>
        </pc:spChg>
        <pc:spChg chg="add del mod">
          <ac:chgData name="Oikarinen Maiju" userId="53b94f31-861b-4ca0-87eb-d735bd4e43e4" providerId="ADAL" clId="{391A7D33-F167-4836-8DD4-D07BAD7E312E}" dt="2021-11-10T11:51:33.413" v="14115" actId="478"/>
          <ac:spMkLst>
            <pc:docMk/>
            <pc:sldMk cId="3987008275" sldId="423"/>
            <ac:spMk id="11" creationId="{55A6CEFE-F82B-4B39-96E3-0C5FEC88B8B6}"/>
          </ac:spMkLst>
        </pc:spChg>
        <pc:picChg chg="del">
          <ac:chgData name="Oikarinen Maiju" userId="53b94f31-861b-4ca0-87eb-d735bd4e43e4" providerId="ADAL" clId="{391A7D33-F167-4836-8DD4-D07BAD7E312E}" dt="2021-11-04T09:59:44.144" v="12263" actId="478"/>
          <ac:picMkLst>
            <pc:docMk/>
            <pc:sldMk cId="3987008275" sldId="423"/>
            <ac:picMk id="7" creationId="{A97FFA31-8C10-446F-9240-0583AB28D541}"/>
          </ac:picMkLst>
        </pc:picChg>
        <pc:picChg chg="add mod">
          <ac:chgData name="Oikarinen Maiju" userId="53b94f31-861b-4ca0-87eb-d735bd4e43e4" providerId="ADAL" clId="{391A7D33-F167-4836-8DD4-D07BAD7E312E}" dt="2021-11-10T13:15:58.993" v="17865" actId="13244"/>
          <ac:picMkLst>
            <pc:docMk/>
            <pc:sldMk cId="3987008275" sldId="423"/>
            <ac:picMk id="9" creationId="{959F0D34-2AF7-44A7-A3E0-10B725E3D604}"/>
          </ac:picMkLst>
        </pc:picChg>
        <pc:picChg chg="add mod">
          <ac:chgData name="Oikarinen Maiju" userId="53b94f31-861b-4ca0-87eb-d735bd4e43e4" providerId="ADAL" clId="{391A7D33-F167-4836-8DD4-D07BAD7E312E}" dt="2021-11-04T10:10:41.671" v="12523"/>
          <ac:picMkLst>
            <pc:docMk/>
            <pc:sldMk cId="3987008275" sldId="423"/>
            <ac:picMk id="10" creationId="{B2266A87-6017-4FD3-AD49-3218E14A6B7A}"/>
          </ac:picMkLst>
        </pc:picChg>
      </pc:sldChg>
      <pc:sldChg chg="addSp delSp modSp add mod addCm delCm">
        <pc:chgData name="Oikarinen Maiju" userId="53b94f31-861b-4ca0-87eb-d735bd4e43e4" providerId="ADAL" clId="{391A7D33-F167-4836-8DD4-D07BAD7E312E}" dt="2021-11-10T13:16:25.441" v="17871" actId="13244"/>
        <pc:sldMkLst>
          <pc:docMk/>
          <pc:sldMk cId="821149085" sldId="424"/>
        </pc:sldMkLst>
        <pc:spChg chg="mod">
          <ac:chgData name="Oikarinen Maiju" userId="53b94f31-861b-4ca0-87eb-d735bd4e43e4" providerId="ADAL" clId="{391A7D33-F167-4836-8DD4-D07BAD7E312E}" dt="2021-11-10T12:04:46.021" v="14807" actId="207"/>
          <ac:spMkLst>
            <pc:docMk/>
            <pc:sldMk cId="821149085" sldId="424"/>
            <ac:spMk id="2" creationId="{9B2D0DDB-51AC-4188-BF1D-9870FFBD6935}"/>
          </ac:spMkLst>
        </pc:spChg>
        <pc:spChg chg="mod">
          <ac:chgData name="Oikarinen Maiju" userId="53b94f31-861b-4ca0-87eb-d735bd4e43e4" providerId="ADAL" clId="{391A7D33-F167-4836-8DD4-D07BAD7E312E}" dt="2021-11-10T13:16:22.876" v="17870" actId="13244"/>
          <ac:spMkLst>
            <pc:docMk/>
            <pc:sldMk cId="821149085" sldId="424"/>
            <ac:spMk id="3" creationId="{3125E583-05BF-49B9-843F-06BD588DADCC}"/>
          </ac:spMkLst>
        </pc:spChg>
        <pc:spChg chg="mod">
          <ac:chgData name="Oikarinen Maiju" userId="53b94f31-861b-4ca0-87eb-d735bd4e43e4" providerId="ADAL" clId="{391A7D33-F167-4836-8DD4-D07BAD7E312E}" dt="2021-11-10T13:16:25.441" v="17871" actId="13244"/>
          <ac:spMkLst>
            <pc:docMk/>
            <pc:sldMk cId="821149085" sldId="424"/>
            <ac:spMk id="4" creationId="{4747BE86-8081-4AFA-AB30-CFBC195BC321}"/>
          </ac:spMkLst>
        </pc:spChg>
        <pc:spChg chg="add mod">
          <ac:chgData name="Oikarinen Maiju" userId="53b94f31-861b-4ca0-87eb-d735bd4e43e4" providerId="ADAL" clId="{391A7D33-F167-4836-8DD4-D07BAD7E312E}" dt="2021-11-10T13:16:16.933" v="17868" actId="13244"/>
          <ac:spMkLst>
            <pc:docMk/>
            <pc:sldMk cId="821149085" sldId="424"/>
            <ac:spMk id="5" creationId="{334F3423-79C0-42BC-BD27-A6EEFA49380A}"/>
          </ac:spMkLst>
        </pc:spChg>
        <pc:spChg chg="mod">
          <ac:chgData name="Oikarinen Maiju" userId="53b94f31-861b-4ca0-87eb-d735bd4e43e4" providerId="ADAL" clId="{391A7D33-F167-4836-8DD4-D07BAD7E312E}" dt="2021-11-10T12:04:21.389" v="14802" actId="207"/>
          <ac:spMkLst>
            <pc:docMk/>
            <pc:sldMk cId="821149085" sldId="424"/>
            <ac:spMk id="8" creationId="{E78665E1-1F70-4C2C-B995-67DEF7292972}"/>
          </ac:spMkLst>
        </pc:spChg>
        <pc:spChg chg="add del mod">
          <ac:chgData name="Oikarinen Maiju" userId="53b94f31-861b-4ca0-87eb-d735bd4e43e4" providerId="ADAL" clId="{391A7D33-F167-4836-8DD4-D07BAD7E312E}" dt="2021-11-10T12:04:23.418" v="14803" actId="478"/>
          <ac:spMkLst>
            <pc:docMk/>
            <pc:sldMk cId="821149085" sldId="424"/>
            <ac:spMk id="9" creationId="{5FEC0165-47CE-4FB0-A74A-790C5D408C46}"/>
          </ac:spMkLst>
        </pc:spChg>
        <pc:picChg chg="add mod">
          <ac:chgData name="Oikarinen Maiju" userId="53b94f31-861b-4ca0-87eb-d735bd4e43e4" providerId="ADAL" clId="{391A7D33-F167-4836-8DD4-D07BAD7E312E}" dt="2021-11-10T13:16:18.922" v="17869" actId="13244"/>
          <ac:picMkLst>
            <pc:docMk/>
            <pc:sldMk cId="821149085" sldId="424"/>
            <ac:picMk id="7" creationId="{CBAA816F-6E77-4959-BDBE-14613DE0779C}"/>
          </ac:picMkLst>
        </pc:picChg>
        <pc:picChg chg="del">
          <ac:chgData name="Oikarinen Maiju" userId="53b94f31-861b-4ca0-87eb-d735bd4e43e4" providerId="ADAL" clId="{391A7D33-F167-4836-8DD4-D07BAD7E312E}" dt="2021-11-04T10:08:53.550" v="12501" actId="478"/>
          <ac:picMkLst>
            <pc:docMk/>
            <pc:sldMk cId="821149085" sldId="424"/>
            <ac:picMk id="9" creationId="{959F0D34-2AF7-44A7-A3E0-10B725E3D604}"/>
          </ac:picMkLst>
        </pc:picChg>
        <pc:picChg chg="add mod">
          <ac:chgData name="Oikarinen Maiju" userId="53b94f31-861b-4ca0-87eb-d735bd4e43e4" providerId="ADAL" clId="{391A7D33-F167-4836-8DD4-D07BAD7E312E}" dt="2021-11-04T10:10:47.284" v="12524"/>
          <ac:picMkLst>
            <pc:docMk/>
            <pc:sldMk cId="821149085" sldId="424"/>
            <ac:picMk id="10" creationId="{763A7DEC-2D1C-47B4-B4BC-AE69DE002922}"/>
          </ac:picMkLst>
        </pc:picChg>
      </pc:sldChg>
      <pc:sldChg chg="addSp delSp modSp new add del">
        <pc:chgData name="Oikarinen Maiju" userId="53b94f31-861b-4ca0-87eb-d735bd4e43e4" providerId="ADAL" clId="{391A7D33-F167-4836-8DD4-D07BAD7E312E}" dt="2021-11-04T10:46:39.913" v="13810" actId="2696"/>
        <pc:sldMkLst>
          <pc:docMk/>
          <pc:sldMk cId="2519401322" sldId="425"/>
        </pc:sldMkLst>
        <pc:spChg chg="add del mod">
          <ac:chgData name="Oikarinen Maiju" userId="53b94f31-861b-4ca0-87eb-d735bd4e43e4" providerId="ADAL" clId="{391A7D33-F167-4836-8DD4-D07BAD7E312E}" dt="2021-11-04T10:45:27.387" v="13798"/>
          <ac:spMkLst>
            <pc:docMk/>
            <pc:sldMk cId="2519401322" sldId="425"/>
            <ac:spMk id="2" creationId="{6425F745-6A9D-4FC0-8CDE-E05652370D2A}"/>
          </ac:spMkLst>
        </pc:spChg>
        <pc:spChg chg="add del mod">
          <ac:chgData name="Oikarinen Maiju" userId="53b94f31-861b-4ca0-87eb-d735bd4e43e4" providerId="ADAL" clId="{391A7D33-F167-4836-8DD4-D07BAD7E312E}" dt="2021-11-04T10:45:27.387" v="13798"/>
          <ac:spMkLst>
            <pc:docMk/>
            <pc:sldMk cId="2519401322" sldId="425"/>
            <ac:spMk id="3" creationId="{72CAD9F2-B755-44D4-BF78-EC618321B34F}"/>
          </ac:spMkLst>
        </pc:spChg>
        <pc:spChg chg="add del mod">
          <ac:chgData name="Oikarinen Maiju" userId="53b94f31-861b-4ca0-87eb-d735bd4e43e4" providerId="ADAL" clId="{391A7D33-F167-4836-8DD4-D07BAD7E312E}" dt="2021-11-04T10:45:27.387" v="13798"/>
          <ac:spMkLst>
            <pc:docMk/>
            <pc:sldMk cId="2519401322" sldId="425"/>
            <ac:spMk id="4" creationId="{FD58C2A5-3FF5-4781-BE4E-2D46C0016D4F}"/>
          </ac:spMkLst>
        </pc:spChg>
        <pc:spChg chg="add del mod">
          <ac:chgData name="Oikarinen Maiju" userId="53b94f31-861b-4ca0-87eb-d735bd4e43e4" providerId="ADAL" clId="{391A7D33-F167-4836-8DD4-D07BAD7E312E}" dt="2021-11-04T10:45:27.387" v="13798"/>
          <ac:spMkLst>
            <pc:docMk/>
            <pc:sldMk cId="2519401322" sldId="425"/>
            <ac:spMk id="5" creationId="{E09DAE21-A320-4AFF-B703-650AC64DA185}"/>
          </ac:spMkLst>
        </pc:spChg>
        <pc:spChg chg="add del mod">
          <ac:chgData name="Oikarinen Maiju" userId="53b94f31-861b-4ca0-87eb-d735bd4e43e4" providerId="ADAL" clId="{391A7D33-F167-4836-8DD4-D07BAD7E312E}" dt="2021-11-04T10:45:27.387" v="13798"/>
          <ac:spMkLst>
            <pc:docMk/>
            <pc:sldMk cId="2519401322" sldId="425"/>
            <ac:spMk id="13" creationId="{507E15DA-5AED-4E40-A999-EACCBD27ED2F}"/>
          </ac:spMkLst>
        </pc:spChg>
        <pc:picChg chg="add del mod">
          <ac:chgData name="Oikarinen Maiju" userId="53b94f31-861b-4ca0-87eb-d735bd4e43e4" providerId="ADAL" clId="{391A7D33-F167-4836-8DD4-D07BAD7E312E}" dt="2021-11-04T10:45:27.387" v="13798"/>
          <ac:picMkLst>
            <pc:docMk/>
            <pc:sldMk cId="2519401322" sldId="425"/>
            <ac:picMk id="6" creationId="{FE59D312-F40D-4A7E-B91A-00C7A7215F6B}"/>
          </ac:picMkLst>
        </pc:picChg>
        <pc:picChg chg="add del mod">
          <ac:chgData name="Oikarinen Maiju" userId="53b94f31-861b-4ca0-87eb-d735bd4e43e4" providerId="ADAL" clId="{391A7D33-F167-4836-8DD4-D07BAD7E312E}" dt="2021-11-04T10:45:27.387" v="13798"/>
          <ac:picMkLst>
            <pc:docMk/>
            <pc:sldMk cId="2519401322" sldId="425"/>
            <ac:picMk id="7" creationId="{47C0C763-D30E-4C96-9C24-99F848173CE9}"/>
          </ac:picMkLst>
        </pc:picChg>
        <pc:picChg chg="add del mod">
          <ac:chgData name="Oikarinen Maiju" userId="53b94f31-861b-4ca0-87eb-d735bd4e43e4" providerId="ADAL" clId="{391A7D33-F167-4836-8DD4-D07BAD7E312E}" dt="2021-11-04T10:45:27.387" v="13798"/>
          <ac:picMkLst>
            <pc:docMk/>
            <pc:sldMk cId="2519401322" sldId="425"/>
            <ac:picMk id="8" creationId="{99286028-4679-43A5-BB22-627CC9FAF52B}"/>
          </ac:picMkLst>
        </pc:picChg>
        <pc:picChg chg="add del mod">
          <ac:chgData name="Oikarinen Maiju" userId="53b94f31-861b-4ca0-87eb-d735bd4e43e4" providerId="ADAL" clId="{391A7D33-F167-4836-8DD4-D07BAD7E312E}" dt="2021-11-04T10:45:27.387" v="13798"/>
          <ac:picMkLst>
            <pc:docMk/>
            <pc:sldMk cId="2519401322" sldId="425"/>
            <ac:picMk id="9" creationId="{FF6F9595-31F8-492A-B4AD-93FE0DB684F9}"/>
          </ac:picMkLst>
        </pc:picChg>
        <pc:picChg chg="add del mod">
          <ac:chgData name="Oikarinen Maiju" userId="53b94f31-861b-4ca0-87eb-d735bd4e43e4" providerId="ADAL" clId="{391A7D33-F167-4836-8DD4-D07BAD7E312E}" dt="2021-11-04T10:45:27.387" v="13798"/>
          <ac:picMkLst>
            <pc:docMk/>
            <pc:sldMk cId="2519401322" sldId="425"/>
            <ac:picMk id="10" creationId="{EC762E29-11D2-4206-88F2-15D1CC453D91}"/>
          </ac:picMkLst>
        </pc:picChg>
        <pc:picChg chg="add del mod">
          <ac:chgData name="Oikarinen Maiju" userId="53b94f31-861b-4ca0-87eb-d735bd4e43e4" providerId="ADAL" clId="{391A7D33-F167-4836-8DD4-D07BAD7E312E}" dt="2021-11-04T10:45:27.387" v="13798"/>
          <ac:picMkLst>
            <pc:docMk/>
            <pc:sldMk cId="2519401322" sldId="425"/>
            <ac:picMk id="12" creationId="{FDFD4615-8FBB-4AC2-8D9F-E772716EEC81}"/>
          </ac:picMkLst>
        </pc:picChg>
        <pc:cxnChg chg="add del mod">
          <ac:chgData name="Oikarinen Maiju" userId="53b94f31-861b-4ca0-87eb-d735bd4e43e4" providerId="ADAL" clId="{391A7D33-F167-4836-8DD4-D07BAD7E312E}" dt="2021-11-04T10:45:27.387" v="13798"/>
          <ac:cxnSpMkLst>
            <pc:docMk/>
            <pc:sldMk cId="2519401322" sldId="425"/>
            <ac:cxnSpMk id="11" creationId="{D7C614D6-130E-46AF-9699-B3995110E1E7}"/>
          </ac:cxnSpMkLst>
        </pc:cxnChg>
      </pc:sldChg>
      <pc:sldChg chg="addSp delSp modSp new mod ord delCm">
        <pc:chgData name="Oikarinen Maiju" userId="53b94f31-861b-4ca0-87eb-d735bd4e43e4" providerId="ADAL" clId="{391A7D33-F167-4836-8DD4-D07BAD7E312E}" dt="2021-11-11T14:12:26.994" v="17978" actId="20577"/>
        <pc:sldMkLst>
          <pc:docMk/>
          <pc:sldMk cId="3923177151" sldId="425"/>
        </pc:sldMkLst>
        <pc:spChg chg="del">
          <ac:chgData name="Oikarinen Maiju" userId="53b94f31-861b-4ca0-87eb-d735bd4e43e4" providerId="ADAL" clId="{391A7D33-F167-4836-8DD4-D07BAD7E312E}" dt="2021-11-04T10:46:48.328" v="13812" actId="478"/>
          <ac:spMkLst>
            <pc:docMk/>
            <pc:sldMk cId="3923177151" sldId="425"/>
            <ac:spMk id="2" creationId="{85497B37-7ADC-467F-9AE7-9531476ECE96}"/>
          </ac:spMkLst>
        </pc:spChg>
        <pc:spChg chg="del">
          <ac:chgData name="Oikarinen Maiju" userId="53b94f31-861b-4ca0-87eb-d735bd4e43e4" providerId="ADAL" clId="{391A7D33-F167-4836-8DD4-D07BAD7E312E}" dt="2021-11-04T10:46:52.143" v="13813" actId="478"/>
          <ac:spMkLst>
            <pc:docMk/>
            <pc:sldMk cId="3923177151" sldId="425"/>
            <ac:spMk id="3" creationId="{B961332F-E216-46E3-BEE5-EA21AB5B78B5}"/>
          </ac:spMkLst>
        </pc:spChg>
        <pc:spChg chg="add mod">
          <ac:chgData name="Oikarinen Maiju" userId="53b94f31-861b-4ca0-87eb-d735bd4e43e4" providerId="ADAL" clId="{391A7D33-F167-4836-8DD4-D07BAD7E312E}" dt="2021-11-11T14:12:26.994" v="17978" actId="20577"/>
          <ac:spMkLst>
            <pc:docMk/>
            <pc:sldMk cId="3923177151" sldId="425"/>
            <ac:spMk id="4" creationId="{4A3FD85C-87C0-4314-96C5-11407C24E909}"/>
          </ac:spMkLst>
        </pc:spChg>
        <pc:spChg chg="add mod">
          <ac:chgData name="Oikarinen Maiju" userId="53b94f31-861b-4ca0-87eb-d735bd4e43e4" providerId="ADAL" clId="{391A7D33-F167-4836-8DD4-D07BAD7E312E}" dt="2021-11-10T13:09:47.145" v="17839" actId="13244"/>
          <ac:spMkLst>
            <pc:docMk/>
            <pc:sldMk cId="3923177151" sldId="425"/>
            <ac:spMk id="5" creationId="{3CB07889-374F-4899-89A7-33A3D81704DE}"/>
          </ac:spMkLst>
        </pc:spChg>
        <pc:spChg chg="add mod">
          <ac:chgData name="Oikarinen Maiju" userId="53b94f31-861b-4ca0-87eb-d735bd4e43e4" providerId="ADAL" clId="{391A7D33-F167-4836-8DD4-D07BAD7E312E}" dt="2021-11-04T10:47:20.525" v="13818"/>
          <ac:spMkLst>
            <pc:docMk/>
            <pc:sldMk cId="3923177151" sldId="425"/>
            <ac:spMk id="6" creationId="{DF48493E-B6E0-48C6-8E56-CCA51AE77BFE}"/>
          </ac:spMkLst>
        </pc:spChg>
        <pc:spChg chg="add mod">
          <ac:chgData name="Oikarinen Maiju" userId="53b94f31-861b-4ca0-87eb-d735bd4e43e4" providerId="ADAL" clId="{391A7D33-F167-4836-8DD4-D07BAD7E312E}" dt="2021-11-04T10:47:20.525" v="13818"/>
          <ac:spMkLst>
            <pc:docMk/>
            <pc:sldMk cId="3923177151" sldId="425"/>
            <ac:spMk id="7" creationId="{A54451CE-295F-403F-87A4-0208CF1DA1CA}"/>
          </ac:spMkLst>
        </pc:spChg>
        <pc:spChg chg="add mod">
          <ac:chgData name="Oikarinen Maiju" userId="53b94f31-861b-4ca0-87eb-d735bd4e43e4" providerId="ADAL" clId="{391A7D33-F167-4836-8DD4-D07BAD7E312E}" dt="2021-11-04T10:47:20.525" v="13818"/>
          <ac:spMkLst>
            <pc:docMk/>
            <pc:sldMk cId="3923177151" sldId="425"/>
            <ac:spMk id="15" creationId="{B28759C5-8A0F-474D-A830-488BFA25F8F1}"/>
          </ac:spMkLst>
        </pc:spChg>
        <pc:picChg chg="add mod">
          <ac:chgData name="Oikarinen Maiju" userId="53b94f31-861b-4ca0-87eb-d735bd4e43e4" providerId="ADAL" clId="{391A7D33-F167-4836-8DD4-D07BAD7E312E}" dt="2021-11-04T10:47:20.525" v="13818"/>
          <ac:picMkLst>
            <pc:docMk/>
            <pc:sldMk cId="3923177151" sldId="425"/>
            <ac:picMk id="8" creationId="{94BC7835-822C-4AB8-9BE8-07FF3BAF70F4}"/>
          </ac:picMkLst>
        </pc:picChg>
        <pc:picChg chg="add mod">
          <ac:chgData name="Oikarinen Maiju" userId="53b94f31-861b-4ca0-87eb-d735bd4e43e4" providerId="ADAL" clId="{391A7D33-F167-4836-8DD4-D07BAD7E312E}" dt="2021-11-04T10:47:20.525" v="13818"/>
          <ac:picMkLst>
            <pc:docMk/>
            <pc:sldMk cId="3923177151" sldId="425"/>
            <ac:picMk id="9" creationId="{D41B563D-1261-48A4-A02A-88616A090FCF}"/>
          </ac:picMkLst>
        </pc:picChg>
        <pc:picChg chg="add mod">
          <ac:chgData name="Oikarinen Maiju" userId="53b94f31-861b-4ca0-87eb-d735bd4e43e4" providerId="ADAL" clId="{391A7D33-F167-4836-8DD4-D07BAD7E312E}" dt="2021-11-04T10:47:20.525" v="13818"/>
          <ac:picMkLst>
            <pc:docMk/>
            <pc:sldMk cId="3923177151" sldId="425"/>
            <ac:picMk id="10" creationId="{377EF234-4328-4EA9-B5C8-D71C7C42F709}"/>
          </ac:picMkLst>
        </pc:picChg>
        <pc:picChg chg="add mod">
          <ac:chgData name="Oikarinen Maiju" userId="53b94f31-861b-4ca0-87eb-d735bd4e43e4" providerId="ADAL" clId="{391A7D33-F167-4836-8DD4-D07BAD7E312E}" dt="2021-11-04T10:47:20.525" v="13818"/>
          <ac:picMkLst>
            <pc:docMk/>
            <pc:sldMk cId="3923177151" sldId="425"/>
            <ac:picMk id="11" creationId="{24E0C09C-BB25-4B72-A4B7-BF33E25337D2}"/>
          </ac:picMkLst>
        </pc:picChg>
        <pc:picChg chg="add mod">
          <ac:chgData name="Oikarinen Maiju" userId="53b94f31-861b-4ca0-87eb-d735bd4e43e4" providerId="ADAL" clId="{391A7D33-F167-4836-8DD4-D07BAD7E312E}" dt="2021-11-04T10:47:20.525" v="13818"/>
          <ac:picMkLst>
            <pc:docMk/>
            <pc:sldMk cId="3923177151" sldId="425"/>
            <ac:picMk id="12" creationId="{5456B76C-EDDC-4686-A966-040E9231C7F5}"/>
          </ac:picMkLst>
        </pc:picChg>
        <pc:picChg chg="add mod">
          <ac:chgData name="Oikarinen Maiju" userId="53b94f31-861b-4ca0-87eb-d735bd4e43e4" providerId="ADAL" clId="{391A7D33-F167-4836-8DD4-D07BAD7E312E}" dt="2021-11-04T10:47:20.525" v="13818"/>
          <ac:picMkLst>
            <pc:docMk/>
            <pc:sldMk cId="3923177151" sldId="425"/>
            <ac:picMk id="14" creationId="{07BC2AD2-AEE5-4526-9919-481C20319364}"/>
          </ac:picMkLst>
        </pc:picChg>
        <pc:cxnChg chg="add mod">
          <ac:chgData name="Oikarinen Maiju" userId="53b94f31-861b-4ca0-87eb-d735bd4e43e4" providerId="ADAL" clId="{391A7D33-F167-4836-8DD4-D07BAD7E312E}" dt="2021-11-04T10:47:20.525" v="13818"/>
          <ac:cxnSpMkLst>
            <pc:docMk/>
            <pc:sldMk cId="3923177151" sldId="425"/>
            <ac:cxnSpMk id="13" creationId="{BCAC7F72-62CB-49E7-BC0A-14DCF186E115}"/>
          </ac:cxnSpMkLst>
        </pc:cxnChg>
      </pc:sldChg>
      <pc:sldMasterChg chg="addSldLayout delSldLayout modSldLayout">
        <pc:chgData name="Oikarinen Maiju" userId="53b94f31-861b-4ca0-87eb-d735bd4e43e4" providerId="ADAL" clId="{391A7D33-F167-4836-8DD4-D07BAD7E312E}" dt="2021-11-10T13:17:40.513" v="17962" actId="962"/>
        <pc:sldMasterMkLst>
          <pc:docMk/>
          <pc:sldMasterMk cId="2974483930" sldId="2147483672"/>
        </pc:sldMasterMkLst>
        <pc:sldLayoutChg chg="delSp mod">
          <pc:chgData name="Oikarinen Maiju" userId="53b94f31-861b-4ca0-87eb-d735bd4e43e4" providerId="ADAL" clId="{391A7D33-F167-4836-8DD4-D07BAD7E312E}" dt="2021-11-02T07:30:47.387" v="11" actId="478"/>
          <pc:sldLayoutMkLst>
            <pc:docMk/>
            <pc:sldMasterMk cId="2974483930" sldId="2147483672"/>
            <pc:sldLayoutMk cId="1390449717" sldId="2147483705"/>
          </pc:sldLayoutMkLst>
          <pc:picChg chg="del">
            <ac:chgData name="Oikarinen Maiju" userId="53b94f31-861b-4ca0-87eb-d735bd4e43e4" providerId="ADAL" clId="{391A7D33-F167-4836-8DD4-D07BAD7E312E}" dt="2021-11-02T07:30:45.290" v="10" actId="478"/>
            <ac:picMkLst>
              <pc:docMk/>
              <pc:sldMasterMk cId="2974483930" sldId="2147483672"/>
              <pc:sldLayoutMk cId="1390449717" sldId="2147483705"/>
              <ac:picMk id="2" creationId="{521A9745-E59A-4457-A04D-06F106B075CF}"/>
            </ac:picMkLst>
          </pc:picChg>
          <pc:picChg chg="del">
            <ac:chgData name="Oikarinen Maiju" userId="53b94f31-861b-4ca0-87eb-d735bd4e43e4" providerId="ADAL" clId="{391A7D33-F167-4836-8DD4-D07BAD7E312E}" dt="2021-11-02T07:30:47.387" v="11" actId="478"/>
            <ac:picMkLst>
              <pc:docMk/>
              <pc:sldMasterMk cId="2974483930" sldId="2147483672"/>
              <pc:sldLayoutMk cId="1390449717" sldId="2147483705"/>
              <ac:picMk id="4" creationId="{E78C05A3-CCAF-48A3-8BD5-BC948B0EB681}"/>
            </ac:picMkLst>
          </pc:picChg>
        </pc:sldLayoutChg>
        <pc:sldLayoutChg chg="addSp delSp modSp mod">
          <pc:chgData name="Oikarinen Maiju" userId="53b94f31-861b-4ca0-87eb-d735bd4e43e4" providerId="ADAL" clId="{391A7D33-F167-4836-8DD4-D07BAD7E312E}" dt="2021-11-02T09:42:19.714" v="5764" actId="14100"/>
          <pc:sldLayoutMkLst>
            <pc:docMk/>
            <pc:sldMasterMk cId="2974483930" sldId="2147483672"/>
            <pc:sldLayoutMk cId="3023164535" sldId="2147483713"/>
          </pc:sldLayoutMkLst>
          <pc:spChg chg="del">
            <ac:chgData name="Oikarinen Maiju" userId="53b94f31-861b-4ca0-87eb-d735bd4e43e4" providerId="ADAL" clId="{391A7D33-F167-4836-8DD4-D07BAD7E312E}" dt="2021-11-02T08:48:52.154" v="2365"/>
            <ac:spMkLst>
              <pc:docMk/>
              <pc:sldMasterMk cId="2974483930" sldId="2147483672"/>
              <pc:sldLayoutMk cId="3023164535" sldId="2147483713"/>
              <ac:spMk id="2" creationId="{CBA1A7A2-21D0-4E07-819E-3BF6CBF79D61}"/>
            </ac:spMkLst>
          </pc:spChg>
          <pc:spChg chg="del">
            <ac:chgData name="Oikarinen Maiju" userId="53b94f31-861b-4ca0-87eb-d735bd4e43e4" providerId="ADAL" clId="{391A7D33-F167-4836-8DD4-D07BAD7E312E}" dt="2021-11-02T09:31:47.301" v="4147" actId="21"/>
            <ac:spMkLst>
              <pc:docMk/>
              <pc:sldMasterMk cId="2974483930" sldId="2147483672"/>
              <pc:sldLayoutMk cId="3023164535" sldId="2147483713"/>
              <ac:spMk id="4" creationId="{681AD4F9-303A-4795-A3BD-49F256B62B4E}"/>
            </ac:spMkLst>
          </pc:spChg>
          <pc:spChg chg="add del mod">
            <ac:chgData name="Oikarinen Maiju" userId="53b94f31-861b-4ca0-87eb-d735bd4e43e4" providerId="ADAL" clId="{391A7D33-F167-4836-8DD4-D07BAD7E312E}" dt="2021-11-02T09:42:19.714" v="5764" actId="14100"/>
            <ac:spMkLst>
              <pc:docMk/>
              <pc:sldMasterMk cId="2974483930" sldId="2147483672"/>
              <pc:sldLayoutMk cId="3023164535" sldId="2147483713"/>
              <ac:spMk id="8" creationId="{7367AE32-541B-4811-A32F-F1E0E46D1A70}"/>
            </ac:spMkLst>
          </pc:spChg>
          <pc:picChg chg="del">
            <ac:chgData name="Oikarinen Maiju" userId="53b94f31-861b-4ca0-87eb-d735bd4e43e4" providerId="ADAL" clId="{391A7D33-F167-4836-8DD4-D07BAD7E312E}" dt="2021-11-02T07:30:41.328" v="8" actId="478"/>
            <ac:picMkLst>
              <pc:docMk/>
              <pc:sldMasterMk cId="2974483930" sldId="2147483672"/>
              <pc:sldLayoutMk cId="3023164535" sldId="2147483713"/>
              <ac:picMk id="5" creationId="{27D67923-A270-48A4-AC0C-129B10C58969}"/>
            </ac:picMkLst>
          </pc:picChg>
          <pc:picChg chg="del">
            <ac:chgData name="Oikarinen Maiju" userId="53b94f31-861b-4ca0-87eb-d735bd4e43e4" providerId="ADAL" clId="{391A7D33-F167-4836-8DD4-D07BAD7E312E}" dt="2021-11-02T07:30:42.940" v="9" actId="478"/>
            <ac:picMkLst>
              <pc:docMk/>
              <pc:sldMasterMk cId="2974483930" sldId="2147483672"/>
              <pc:sldLayoutMk cId="3023164535" sldId="2147483713"/>
              <ac:picMk id="10" creationId="{99705970-10DF-4099-B2ED-FAA666D09C3A}"/>
            </ac:picMkLst>
          </pc:picChg>
          <pc:picChg chg="del">
            <ac:chgData name="Oikarinen Maiju" userId="53b94f31-861b-4ca0-87eb-d735bd4e43e4" providerId="ADAL" clId="{391A7D33-F167-4836-8DD4-D07BAD7E312E}" dt="2021-11-02T08:04:26.523" v="2212" actId="478"/>
            <ac:picMkLst>
              <pc:docMk/>
              <pc:sldMasterMk cId="2974483930" sldId="2147483672"/>
              <pc:sldLayoutMk cId="3023164535" sldId="2147483713"/>
              <ac:picMk id="14" creationId="{D9A3C4EA-FFC2-45CE-9209-70FF7F3DDC33}"/>
            </ac:picMkLst>
          </pc:picChg>
          <pc:cxnChg chg="del">
            <ac:chgData name="Oikarinen Maiju" userId="53b94f31-861b-4ca0-87eb-d735bd4e43e4" providerId="ADAL" clId="{391A7D33-F167-4836-8DD4-D07BAD7E312E}" dt="2021-11-02T07:58:43.210" v="2085" actId="21"/>
            <ac:cxnSpMkLst>
              <pc:docMk/>
              <pc:sldMasterMk cId="2974483930" sldId="2147483672"/>
              <pc:sldLayoutMk cId="3023164535" sldId="2147483713"/>
              <ac:cxnSpMk id="7" creationId="{95A123E3-5CE7-47AE-9BF8-616D8D216342}"/>
            </ac:cxnSpMkLst>
          </pc:cxnChg>
        </pc:sldLayoutChg>
        <pc:sldLayoutChg chg="addSp delSp modSp mod">
          <pc:chgData name="Oikarinen Maiju" userId="53b94f31-861b-4ca0-87eb-d735bd4e43e4" providerId="ADAL" clId="{391A7D33-F167-4836-8DD4-D07BAD7E312E}" dt="2021-11-10T13:17:29.903" v="17959" actId="962"/>
          <pc:sldLayoutMkLst>
            <pc:docMk/>
            <pc:sldMasterMk cId="2974483930" sldId="2147483672"/>
            <pc:sldLayoutMk cId="2880766146" sldId="2147483715"/>
          </pc:sldLayoutMkLst>
          <pc:spChg chg="add mod">
            <ac:chgData name="Oikarinen Maiju" userId="53b94f31-861b-4ca0-87eb-d735bd4e43e4" providerId="ADAL" clId="{391A7D33-F167-4836-8DD4-D07BAD7E312E}" dt="2021-11-10T13:17:29.903" v="17959" actId="962"/>
            <ac:spMkLst>
              <pc:docMk/>
              <pc:sldMasterMk cId="2974483930" sldId="2147483672"/>
              <pc:sldLayoutMk cId="2880766146" sldId="2147483715"/>
              <ac:spMk id="2" creationId="{287FA278-4369-4FD2-AB80-77B3B2D6862E}"/>
            </ac:spMkLst>
          </pc:spChg>
          <pc:spChg chg="add mod">
            <ac:chgData name="Oikarinen Maiju" userId="53b94f31-861b-4ca0-87eb-d735bd4e43e4" providerId="ADAL" clId="{391A7D33-F167-4836-8DD4-D07BAD7E312E}" dt="2021-11-10T12:41:04.551" v="15171" actId="20577"/>
            <ac:spMkLst>
              <pc:docMk/>
              <pc:sldMasterMk cId="2974483930" sldId="2147483672"/>
              <pc:sldLayoutMk cId="2880766146" sldId="2147483715"/>
              <ac:spMk id="3" creationId="{19EBABD5-08CB-47C0-B92B-C8A4C6C2E328}"/>
            </ac:spMkLst>
          </pc:spChg>
          <pc:spChg chg="del">
            <ac:chgData name="Oikarinen Maiju" userId="53b94f31-861b-4ca0-87eb-d735bd4e43e4" providerId="ADAL" clId="{391A7D33-F167-4836-8DD4-D07BAD7E312E}" dt="2021-11-02T07:30:53.628" v="13" actId="478"/>
            <ac:spMkLst>
              <pc:docMk/>
              <pc:sldMasterMk cId="2974483930" sldId="2147483672"/>
              <pc:sldLayoutMk cId="2880766146" sldId="2147483715"/>
              <ac:spMk id="3" creationId="{68D9047A-DEC3-4703-8DE8-A7B964730FEC}"/>
            </ac:spMkLst>
          </pc:spChg>
          <pc:spChg chg="del mod">
            <ac:chgData name="Oikarinen Maiju" userId="53b94f31-861b-4ca0-87eb-d735bd4e43e4" providerId="ADAL" clId="{391A7D33-F167-4836-8DD4-D07BAD7E312E}" dt="2021-11-02T07:31:02.178" v="16" actId="478"/>
            <ac:spMkLst>
              <pc:docMk/>
              <pc:sldMasterMk cId="2974483930" sldId="2147483672"/>
              <pc:sldLayoutMk cId="2880766146" sldId="2147483715"/>
              <ac:spMk id="5" creationId="{75A1AE98-7039-4539-99EA-3E267EAA80AF}"/>
            </ac:spMkLst>
          </pc:spChg>
          <pc:picChg chg="del">
            <ac:chgData name="Oikarinen Maiju" userId="53b94f31-861b-4ca0-87eb-d735bd4e43e4" providerId="ADAL" clId="{391A7D33-F167-4836-8DD4-D07BAD7E312E}" dt="2021-11-02T07:30:55.619" v="14" actId="478"/>
            <ac:picMkLst>
              <pc:docMk/>
              <pc:sldMasterMk cId="2974483930" sldId="2147483672"/>
              <pc:sldLayoutMk cId="2880766146" sldId="2147483715"/>
              <ac:picMk id="9" creationId="{48BA5922-C0B7-48D2-904E-BFC4D316BB4C}"/>
            </ac:picMkLst>
          </pc:picChg>
        </pc:sldLayoutChg>
        <pc:sldLayoutChg chg="addSp delSp modSp mod">
          <pc:chgData name="Oikarinen Maiju" userId="53b94f31-861b-4ca0-87eb-d735bd4e43e4" providerId="ADAL" clId="{391A7D33-F167-4836-8DD4-D07BAD7E312E}" dt="2021-11-02T07:53:41.816" v="792" actId="206"/>
          <pc:sldLayoutMkLst>
            <pc:docMk/>
            <pc:sldMasterMk cId="2974483930" sldId="2147483672"/>
            <pc:sldLayoutMk cId="1954983451" sldId="2147483717"/>
          </pc:sldLayoutMkLst>
          <pc:spChg chg="add mod">
            <ac:chgData name="Oikarinen Maiju" userId="53b94f31-861b-4ca0-87eb-d735bd4e43e4" providerId="ADAL" clId="{391A7D33-F167-4836-8DD4-D07BAD7E312E}" dt="2021-11-02T07:53:41.816" v="792" actId="206"/>
            <ac:spMkLst>
              <pc:docMk/>
              <pc:sldMasterMk cId="2974483930" sldId="2147483672"/>
              <pc:sldLayoutMk cId="1954983451" sldId="2147483717"/>
              <ac:spMk id="7" creationId="{8092AE73-AEDC-4B72-91FA-42C14D9D18CE}"/>
            </ac:spMkLst>
          </pc:spChg>
          <pc:picChg chg="del">
            <ac:chgData name="Oikarinen Maiju" userId="53b94f31-861b-4ca0-87eb-d735bd4e43e4" providerId="ADAL" clId="{391A7D33-F167-4836-8DD4-D07BAD7E312E}" dt="2021-11-02T07:30:25.526" v="4" actId="478"/>
            <ac:picMkLst>
              <pc:docMk/>
              <pc:sldMasterMk cId="2974483930" sldId="2147483672"/>
              <pc:sldLayoutMk cId="1954983451" sldId="2147483717"/>
              <ac:picMk id="4" creationId="{F42DC797-DC44-4288-96FE-21ADB7CC2ADC}"/>
            </ac:picMkLst>
          </pc:picChg>
          <pc:picChg chg="del mod">
            <ac:chgData name="Oikarinen Maiju" userId="53b94f31-861b-4ca0-87eb-d735bd4e43e4" providerId="ADAL" clId="{391A7D33-F167-4836-8DD4-D07BAD7E312E}" dt="2021-11-02T07:30:32.313" v="6" actId="21"/>
            <ac:picMkLst>
              <pc:docMk/>
              <pc:sldMasterMk cId="2974483930" sldId="2147483672"/>
              <pc:sldLayoutMk cId="1954983451" sldId="2147483717"/>
              <ac:picMk id="13" creationId="{F7F55AB5-3DFB-4219-9B37-05AC647D6749}"/>
            </ac:picMkLst>
          </pc:picChg>
          <pc:cxnChg chg="del">
            <ac:chgData name="Oikarinen Maiju" userId="53b94f31-861b-4ca0-87eb-d735bd4e43e4" providerId="ADAL" clId="{391A7D33-F167-4836-8DD4-D07BAD7E312E}" dt="2021-11-02T07:33:25.556" v="133" actId="478"/>
            <ac:cxnSpMkLst>
              <pc:docMk/>
              <pc:sldMasterMk cId="2974483930" sldId="2147483672"/>
              <pc:sldLayoutMk cId="1954983451" sldId="2147483717"/>
              <ac:cxnSpMk id="6" creationId="{7EC090DE-3430-4F7B-A21B-3B8BD2AEA4EB}"/>
            </ac:cxnSpMkLst>
          </pc:cxnChg>
        </pc:sldLayoutChg>
        <pc:sldLayoutChg chg="delSp modSp mod">
          <pc:chgData name="Oikarinen Maiju" userId="53b94f31-861b-4ca0-87eb-d735bd4e43e4" providerId="ADAL" clId="{391A7D33-F167-4836-8DD4-D07BAD7E312E}" dt="2021-11-04T09:53:43.856" v="12164" actId="14100"/>
          <pc:sldLayoutMkLst>
            <pc:docMk/>
            <pc:sldMasterMk cId="2974483930" sldId="2147483672"/>
            <pc:sldLayoutMk cId="2206312575" sldId="2147483718"/>
          </pc:sldLayoutMkLst>
          <pc:picChg chg="del">
            <ac:chgData name="Oikarinen Maiju" userId="53b94f31-861b-4ca0-87eb-d735bd4e43e4" providerId="ADAL" clId="{391A7D33-F167-4836-8DD4-D07BAD7E312E}" dt="2021-11-02T07:30:50.288" v="12" actId="478"/>
            <ac:picMkLst>
              <pc:docMk/>
              <pc:sldMasterMk cId="2974483930" sldId="2147483672"/>
              <pc:sldLayoutMk cId="2206312575" sldId="2147483718"/>
              <ac:picMk id="9" creationId="{48BA5922-C0B7-48D2-904E-BFC4D316BB4C}"/>
            </ac:picMkLst>
          </pc:picChg>
          <pc:picChg chg="del">
            <ac:chgData name="Oikarinen Maiju" userId="53b94f31-861b-4ca0-87eb-d735bd4e43e4" providerId="ADAL" clId="{391A7D33-F167-4836-8DD4-D07BAD7E312E}" dt="2021-11-04T09:53:25.938" v="12163" actId="478"/>
            <ac:picMkLst>
              <pc:docMk/>
              <pc:sldMasterMk cId="2974483930" sldId="2147483672"/>
              <pc:sldLayoutMk cId="2206312575" sldId="2147483718"/>
              <ac:picMk id="13" creationId="{6CF9F4DB-D102-405B-8EDA-3937BFABE093}"/>
            </ac:picMkLst>
          </pc:picChg>
          <pc:cxnChg chg="mod">
            <ac:chgData name="Oikarinen Maiju" userId="53b94f31-861b-4ca0-87eb-d735bd4e43e4" providerId="ADAL" clId="{391A7D33-F167-4836-8DD4-D07BAD7E312E}" dt="2021-11-04T09:53:43.856" v="12164" actId="14100"/>
            <ac:cxnSpMkLst>
              <pc:docMk/>
              <pc:sldMasterMk cId="2974483930" sldId="2147483672"/>
              <pc:sldLayoutMk cId="2206312575" sldId="2147483718"/>
              <ac:cxnSpMk id="4" creationId="{40595C95-09FA-4059-834E-364C06E60D09}"/>
            </ac:cxnSpMkLst>
          </pc:cxnChg>
        </pc:sldLayoutChg>
        <pc:sldLayoutChg chg="delSp mod">
          <pc:chgData name="Oikarinen Maiju" userId="53b94f31-861b-4ca0-87eb-d735bd4e43e4" providerId="ADAL" clId="{391A7D33-F167-4836-8DD4-D07BAD7E312E}" dt="2021-11-02T07:30:36.801" v="7" actId="478"/>
          <pc:sldLayoutMkLst>
            <pc:docMk/>
            <pc:sldMasterMk cId="2974483930" sldId="2147483672"/>
            <pc:sldLayoutMk cId="1830178100" sldId="2147483719"/>
          </pc:sldLayoutMkLst>
          <pc:picChg chg="del">
            <ac:chgData name="Oikarinen Maiju" userId="53b94f31-861b-4ca0-87eb-d735bd4e43e4" providerId="ADAL" clId="{391A7D33-F167-4836-8DD4-D07BAD7E312E}" dt="2021-11-02T07:30:36.801" v="7" actId="478"/>
            <ac:picMkLst>
              <pc:docMk/>
              <pc:sldMasterMk cId="2974483930" sldId="2147483672"/>
              <pc:sldLayoutMk cId="1830178100" sldId="2147483719"/>
              <ac:picMk id="4" creationId="{F42DC797-DC44-4288-96FE-21ADB7CC2ADC}"/>
            </ac:picMkLst>
          </pc:picChg>
        </pc:sldLayoutChg>
        <pc:sldLayoutChg chg="modSp mod">
          <pc:chgData name="Oikarinen Maiju" userId="53b94f31-861b-4ca0-87eb-d735bd4e43e4" providerId="ADAL" clId="{391A7D33-F167-4836-8DD4-D07BAD7E312E}" dt="2021-11-10T13:17:40.513" v="17962" actId="962"/>
          <pc:sldLayoutMkLst>
            <pc:docMk/>
            <pc:sldMasterMk cId="2974483930" sldId="2147483672"/>
            <pc:sldLayoutMk cId="2254271436" sldId="2147483721"/>
          </pc:sldLayoutMkLst>
          <pc:spChg chg="mod">
            <ac:chgData name="Oikarinen Maiju" userId="53b94f31-861b-4ca0-87eb-d735bd4e43e4" providerId="ADAL" clId="{391A7D33-F167-4836-8DD4-D07BAD7E312E}" dt="2021-11-10T13:17:36.926" v="17960" actId="962"/>
            <ac:spMkLst>
              <pc:docMk/>
              <pc:sldMasterMk cId="2974483930" sldId="2147483672"/>
              <pc:sldLayoutMk cId="2254271436" sldId="2147483721"/>
              <ac:spMk id="2" creationId="{3584A345-6EEE-44F8-8259-FB241B582C9B}"/>
            </ac:spMkLst>
          </pc:spChg>
          <pc:spChg chg="mod">
            <ac:chgData name="Oikarinen Maiju" userId="53b94f31-861b-4ca0-87eb-d735bd4e43e4" providerId="ADAL" clId="{391A7D33-F167-4836-8DD4-D07BAD7E312E}" dt="2021-11-10T13:17:38.539" v="17961" actId="962"/>
            <ac:spMkLst>
              <pc:docMk/>
              <pc:sldMasterMk cId="2974483930" sldId="2147483672"/>
              <pc:sldLayoutMk cId="2254271436" sldId="2147483721"/>
              <ac:spMk id="3" creationId="{A5E03B8F-C04C-42B1-8833-74E99850C6D1}"/>
            </ac:spMkLst>
          </pc:spChg>
          <pc:spChg chg="mod">
            <ac:chgData name="Oikarinen Maiju" userId="53b94f31-861b-4ca0-87eb-d735bd4e43e4" providerId="ADAL" clId="{391A7D33-F167-4836-8DD4-D07BAD7E312E}" dt="2021-11-10T13:17:40.513" v="17962" actId="962"/>
            <ac:spMkLst>
              <pc:docMk/>
              <pc:sldMasterMk cId="2974483930" sldId="2147483672"/>
              <pc:sldLayoutMk cId="2254271436" sldId="2147483721"/>
              <ac:spMk id="6" creationId="{FCC12FC2-B258-4081-AF98-B1FDD7E3EB45}"/>
            </ac:spMkLst>
          </pc:spChg>
          <pc:picChg chg="mod">
            <ac:chgData name="Oikarinen Maiju" userId="53b94f31-861b-4ca0-87eb-d735bd4e43e4" providerId="ADAL" clId="{391A7D33-F167-4836-8DD4-D07BAD7E312E}" dt="2021-11-10T13:17:10.288" v="17922" actId="962"/>
            <ac:picMkLst>
              <pc:docMk/>
              <pc:sldMasterMk cId="2974483930" sldId="2147483672"/>
              <pc:sldLayoutMk cId="2254271436" sldId="2147483721"/>
              <ac:picMk id="4" creationId="{7915849C-AE8F-4BCD-8647-0C03CE1A5739}"/>
            </ac:picMkLst>
          </pc:picChg>
          <pc:picChg chg="mod">
            <ac:chgData name="Oikarinen Maiju" userId="53b94f31-861b-4ca0-87eb-d735bd4e43e4" providerId="ADAL" clId="{391A7D33-F167-4836-8DD4-D07BAD7E312E}" dt="2021-11-10T13:17:15.833" v="17958" actId="962"/>
            <ac:picMkLst>
              <pc:docMk/>
              <pc:sldMasterMk cId="2974483930" sldId="2147483672"/>
              <pc:sldLayoutMk cId="2254271436" sldId="2147483721"/>
              <ac:picMk id="5" creationId="{1061FD43-0A4E-4DCA-961E-8EDF3C1966EA}"/>
            </ac:picMkLst>
          </pc:picChg>
        </pc:sldLayoutChg>
        <pc:sldLayoutChg chg="delSp mod">
          <pc:chgData name="Oikarinen Maiju" userId="53b94f31-861b-4ca0-87eb-d735bd4e43e4" providerId="ADAL" clId="{391A7D33-F167-4836-8DD4-D07BAD7E312E}" dt="2021-11-04T10:47:05.510" v="13816" actId="478"/>
          <pc:sldLayoutMkLst>
            <pc:docMk/>
            <pc:sldMasterMk cId="2974483930" sldId="2147483672"/>
            <pc:sldLayoutMk cId="2866521592" sldId="2147483722"/>
          </pc:sldLayoutMkLst>
          <pc:spChg chg="del">
            <ac:chgData name="Oikarinen Maiju" userId="53b94f31-861b-4ca0-87eb-d735bd4e43e4" providerId="ADAL" clId="{391A7D33-F167-4836-8DD4-D07BAD7E312E}" dt="2021-11-04T10:47:02.085" v="13815" actId="478"/>
            <ac:spMkLst>
              <pc:docMk/>
              <pc:sldMasterMk cId="2974483930" sldId="2147483672"/>
              <pc:sldLayoutMk cId="2866521592" sldId="2147483722"/>
              <ac:spMk id="3" creationId="{68D9047A-DEC3-4703-8DE8-A7B964730FEC}"/>
            </ac:spMkLst>
          </pc:spChg>
          <pc:spChg chg="del">
            <ac:chgData name="Oikarinen Maiju" userId="53b94f31-861b-4ca0-87eb-d735bd4e43e4" providerId="ADAL" clId="{391A7D33-F167-4836-8DD4-D07BAD7E312E}" dt="2021-11-04T10:47:05.510" v="13816" actId="478"/>
            <ac:spMkLst>
              <pc:docMk/>
              <pc:sldMasterMk cId="2974483930" sldId="2147483672"/>
              <pc:sldLayoutMk cId="2866521592" sldId="2147483722"/>
              <ac:spMk id="5" creationId="{75A1AE98-7039-4539-99EA-3E267EAA80AF}"/>
            </ac:spMkLst>
          </pc:spChg>
          <pc:picChg chg="del">
            <ac:chgData name="Oikarinen Maiju" userId="53b94f31-861b-4ca0-87eb-d735bd4e43e4" providerId="ADAL" clId="{391A7D33-F167-4836-8DD4-D07BAD7E312E}" dt="2021-11-04T10:46:59.977" v="13814" actId="478"/>
            <ac:picMkLst>
              <pc:docMk/>
              <pc:sldMasterMk cId="2974483930" sldId="2147483672"/>
              <pc:sldLayoutMk cId="2866521592" sldId="2147483722"/>
              <ac:picMk id="9" creationId="{48BA5922-C0B7-48D2-904E-BFC4D316BB4C}"/>
            </ac:picMkLst>
          </pc:picChg>
        </pc:sldLayoutChg>
        <pc:sldLayoutChg chg="addSp delSp modSp new mod">
          <pc:chgData name="Oikarinen Maiju" userId="53b94f31-861b-4ca0-87eb-d735bd4e43e4" providerId="ADAL" clId="{391A7D33-F167-4836-8DD4-D07BAD7E312E}" dt="2021-11-02T09:43:19.775" v="5780" actId="1035"/>
          <pc:sldLayoutMkLst>
            <pc:docMk/>
            <pc:sldMasterMk cId="2974483930" sldId="2147483672"/>
            <pc:sldLayoutMk cId="1183291534" sldId="2147483724"/>
          </pc:sldLayoutMkLst>
          <pc:spChg chg="mod">
            <ac:chgData name="Oikarinen Maiju" userId="53b94f31-861b-4ca0-87eb-d735bd4e43e4" providerId="ADAL" clId="{391A7D33-F167-4836-8DD4-D07BAD7E312E}" dt="2021-11-02T09:32:00.170" v="4152" actId="14100"/>
            <ac:spMkLst>
              <pc:docMk/>
              <pc:sldMasterMk cId="2974483930" sldId="2147483672"/>
              <pc:sldLayoutMk cId="1183291534" sldId="2147483724"/>
              <ac:spMk id="2" creationId="{28924A84-7451-4FB3-A866-D41B8D3FFF3A}"/>
            </ac:spMkLst>
          </pc:spChg>
          <pc:spChg chg="del">
            <ac:chgData name="Oikarinen Maiju" userId="53b94f31-861b-4ca0-87eb-d735bd4e43e4" providerId="ADAL" clId="{391A7D33-F167-4836-8DD4-D07BAD7E312E}" dt="2021-11-02T09:31:11.275" v="4139" actId="478"/>
            <ac:spMkLst>
              <pc:docMk/>
              <pc:sldMasterMk cId="2974483930" sldId="2147483672"/>
              <pc:sldLayoutMk cId="1183291534" sldId="2147483724"/>
              <ac:spMk id="3" creationId="{480C606C-B901-404F-935A-FA9CBF7E3D0B}"/>
            </ac:spMkLst>
          </pc:spChg>
          <pc:spChg chg="del">
            <ac:chgData name="Oikarinen Maiju" userId="53b94f31-861b-4ca0-87eb-d735bd4e43e4" providerId="ADAL" clId="{391A7D33-F167-4836-8DD4-D07BAD7E312E}" dt="2021-11-02T09:31:12.342" v="4140" actId="478"/>
            <ac:spMkLst>
              <pc:docMk/>
              <pc:sldMasterMk cId="2974483930" sldId="2147483672"/>
              <pc:sldLayoutMk cId="1183291534" sldId="2147483724"/>
              <ac:spMk id="4" creationId="{D74BAB73-0367-4AF5-9243-AF123F9AC7C5}"/>
            </ac:spMkLst>
          </pc:spChg>
          <pc:spChg chg="del">
            <ac:chgData name="Oikarinen Maiju" userId="53b94f31-861b-4ca0-87eb-d735bd4e43e4" providerId="ADAL" clId="{391A7D33-F167-4836-8DD4-D07BAD7E312E}" dt="2021-11-02T09:31:13.694" v="4141" actId="478"/>
            <ac:spMkLst>
              <pc:docMk/>
              <pc:sldMasterMk cId="2974483930" sldId="2147483672"/>
              <pc:sldLayoutMk cId="1183291534" sldId="2147483724"/>
              <ac:spMk id="5" creationId="{E455B3F1-2267-4124-AC2A-E35F3E3F7284}"/>
            </ac:spMkLst>
          </pc:spChg>
          <pc:spChg chg="add mod">
            <ac:chgData name="Oikarinen Maiju" userId="53b94f31-861b-4ca0-87eb-d735bd4e43e4" providerId="ADAL" clId="{391A7D33-F167-4836-8DD4-D07BAD7E312E}" dt="2021-11-02T09:32:33.202" v="4157" actId="962"/>
            <ac:spMkLst>
              <pc:docMk/>
              <pc:sldMasterMk cId="2974483930" sldId="2147483672"/>
              <pc:sldLayoutMk cId="1183291534" sldId="2147483724"/>
              <ac:spMk id="6" creationId="{53D9806A-910E-4AD4-A7CF-898CC6F85173}"/>
            </ac:spMkLst>
          </pc:spChg>
          <pc:spChg chg="add mod">
            <ac:chgData name="Oikarinen Maiju" userId="53b94f31-861b-4ca0-87eb-d735bd4e43e4" providerId="ADAL" clId="{391A7D33-F167-4836-8DD4-D07BAD7E312E}" dt="2021-11-02T09:43:19.775" v="5780" actId="1035"/>
            <ac:spMkLst>
              <pc:docMk/>
              <pc:sldMasterMk cId="2974483930" sldId="2147483672"/>
              <pc:sldLayoutMk cId="1183291534" sldId="2147483724"/>
              <ac:spMk id="7" creationId="{3B2F76AE-B8C8-47F3-B06E-94BBC9F42B54}"/>
            </ac:spMkLst>
          </pc:spChg>
          <pc:cxnChg chg="add mod">
            <ac:chgData name="Oikarinen Maiju" userId="53b94f31-861b-4ca0-87eb-d735bd4e43e4" providerId="ADAL" clId="{391A7D33-F167-4836-8DD4-D07BAD7E312E}" dt="2021-11-02T09:43:19.775" v="5780" actId="1035"/>
            <ac:cxnSpMkLst>
              <pc:docMk/>
              <pc:sldMasterMk cId="2974483930" sldId="2147483672"/>
              <pc:sldLayoutMk cId="1183291534" sldId="2147483724"/>
              <ac:cxnSpMk id="8" creationId="{3CA9D014-9147-4FD6-B032-7B6A56CCCD1B}"/>
            </ac:cxnSpMkLst>
          </pc:cxnChg>
        </pc:sldLayoutChg>
        <pc:sldLayoutChg chg="addSp delSp modSp add mod modTransition">
          <pc:chgData name="Oikarinen Maiju" userId="53b94f31-861b-4ca0-87eb-d735bd4e43e4" providerId="ADAL" clId="{391A7D33-F167-4836-8DD4-D07BAD7E312E}" dt="2021-11-10T13:16:50.622" v="17873" actId="962"/>
          <pc:sldLayoutMkLst>
            <pc:docMk/>
            <pc:sldMasterMk cId="2974483930" sldId="2147483672"/>
            <pc:sldLayoutMk cId="819979047" sldId="2147483725"/>
          </pc:sldLayoutMkLst>
          <pc:spChg chg="del">
            <ac:chgData name="Oikarinen Maiju" userId="53b94f31-861b-4ca0-87eb-d735bd4e43e4" providerId="ADAL" clId="{391A7D33-F167-4836-8DD4-D07BAD7E312E}" dt="2021-11-04T09:05:03.769" v="10583" actId="478"/>
            <ac:spMkLst>
              <pc:docMk/>
              <pc:sldMasterMk cId="2974483930" sldId="2147483672"/>
              <pc:sldLayoutMk cId="819979047" sldId="2147483725"/>
              <ac:spMk id="2" creationId="{287FA278-4369-4FD2-AB80-77B3B2D6862E}"/>
            </ac:spMkLst>
          </pc:spChg>
          <pc:spChg chg="del">
            <ac:chgData name="Oikarinen Maiju" userId="53b94f31-861b-4ca0-87eb-d735bd4e43e4" providerId="ADAL" clId="{391A7D33-F167-4836-8DD4-D07BAD7E312E}" dt="2021-11-04T09:05:07.981" v="10584" actId="478"/>
            <ac:spMkLst>
              <pc:docMk/>
              <pc:sldMasterMk cId="2974483930" sldId="2147483672"/>
              <pc:sldLayoutMk cId="819979047" sldId="2147483725"/>
              <ac:spMk id="3" creationId="{19EBABD5-08CB-47C0-B92B-C8A4C6C2E328}"/>
            </ac:spMkLst>
          </pc:spChg>
          <pc:spChg chg="add mod">
            <ac:chgData name="Oikarinen Maiju" userId="53b94f31-861b-4ca0-87eb-d735bd4e43e4" providerId="ADAL" clId="{391A7D33-F167-4836-8DD4-D07BAD7E312E}" dt="2021-11-10T13:16:50.622" v="17873" actId="962"/>
            <ac:spMkLst>
              <pc:docMk/>
              <pc:sldMasterMk cId="2974483930" sldId="2147483672"/>
              <pc:sldLayoutMk cId="819979047" sldId="2147483725"/>
              <ac:spMk id="4" creationId="{FC2AA461-D122-4B2F-BA49-1BFCB555F115}"/>
            </ac:spMkLst>
          </pc:spChg>
          <pc:spChg chg="add mod">
            <ac:chgData name="Oikarinen Maiju" userId="53b94f31-861b-4ca0-87eb-d735bd4e43e4" providerId="ADAL" clId="{391A7D33-F167-4836-8DD4-D07BAD7E312E}" dt="2021-11-10T12:40:39.983" v="15148" actId="20577"/>
            <ac:spMkLst>
              <pc:docMk/>
              <pc:sldMasterMk cId="2974483930" sldId="2147483672"/>
              <pc:sldLayoutMk cId="819979047" sldId="2147483725"/>
              <ac:spMk id="5" creationId="{D30273C4-7F80-49FA-BA57-5D188A3372E7}"/>
            </ac:spMkLst>
          </pc:spChg>
        </pc:sldLayoutChg>
        <pc:sldLayoutChg chg="new del mod">
          <pc:chgData name="Oikarinen Maiju" userId="53b94f31-861b-4ca0-87eb-d735bd4e43e4" providerId="ADAL" clId="{391A7D33-F167-4836-8DD4-D07BAD7E312E}" dt="2021-11-02T09:31:32.617" v="4146" actId="11236"/>
          <pc:sldLayoutMkLst>
            <pc:docMk/>
            <pc:sldMasterMk cId="2974483930" sldId="2147483672"/>
            <pc:sldLayoutMk cId="3259043260" sldId="2147483725"/>
          </pc:sldLayoutMkLst>
        </pc:sldLayoutChg>
        <pc:sldLayoutChg chg="addSp delSp add del mod replId modTransition">
          <pc:chgData name="Oikarinen Maiju" userId="53b94f31-861b-4ca0-87eb-d735bd4e43e4" providerId="ADAL" clId="{391A7D33-F167-4836-8DD4-D07BAD7E312E}" dt="2021-11-04T10:46:32.311" v="13807" actId="2890"/>
          <pc:sldLayoutMkLst>
            <pc:docMk/>
            <pc:sldMasterMk cId="2974483930" sldId="2147483672"/>
            <pc:sldLayoutMk cId="2236665458" sldId="2147483738"/>
          </pc:sldLayoutMkLst>
          <pc:spChg chg="add del">
            <ac:chgData name="Oikarinen Maiju" userId="53b94f31-861b-4ca0-87eb-d735bd4e43e4" providerId="ADAL" clId="{391A7D33-F167-4836-8DD4-D07BAD7E312E}" dt="2021-11-04T10:46:29.573" v="13804" actId="478"/>
            <ac:spMkLst>
              <pc:docMk/>
              <pc:sldMasterMk cId="2974483930" sldId="2147483672"/>
              <pc:sldLayoutMk cId="2236665458" sldId="2147483738"/>
              <ac:spMk id="3" creationId="{68D9047A-DEC3-4703-8DE8-A7B964730FEC}"/>
            </ac:spMkLst>
          </pc:spChg>
          <pc:spChg chg="add del">
            <ac:chgData name="Oikarinen Maiju" userId="53b94f31-861b-4ca0-87eb-d735bd4e43e4" providerId="ADAL" clId="{391A7D33-F167-4836-8DD4-D07BAD7E312E}" dt="2021-11-04T10:46:31.277" v="13805" actId="478"/>
            <ac:spMkLst>
              <pc:docMk/>
              <pc:sldMasterMk cId="2974483930" sldId="2147483672"/>
              <pc:sldLayoutMk cId="2236665458" sldId="2147483738"/>
              <ac:spMk id="5" creationId="{75A1AE98-7039-4539-99EA-3E267EAA80AF}"/>
            </ac:spMkLst>
          </pc:spChg>
          <pc:picChg chg="add del">
            <ac:chgData name="Oikarinen Maiju" userId="53b94f31-861b-4ca0-87eb-d735bd4e43e4" providerId="ADAL" clId="{391A7D33-F167-4836-8DD4-D07BAD7E312E}" dt="2021-11-04T10:46:31.872" v="13806" actId="478"/>
            <ac:picMkLst>
              <pc:docMk/>
              <pc:sldMasterMk cId="2974483930" sldId="2147483672"/>
              <pc:sldLayoutMk cId="2236665458" sldId="2147483738"/>
              <ac:picMk id="9" creationId="{48BA5922-C0B7-48D2-904E-BFC4D316BB4C}"/>
            </ac:picMkLst>
          </pc:picChg>
        </pc:sldLayoutChg>
        <pc:sldLayoutChg chg="addSp delSp modSp mod">
          <pc:chgData name="Oikarinen Maiju" userId="53b94f31-861b-4ca0-87eb-d735bd4e43e4" providerId="ADAL" clId="{391A7D33-F167-4836-8DD4-D07BAD7E312E}" dt="2021-11-04T09:15:55.792" v="10810"/>
          <pc:sldLayoutMkLst>
            <pc:docMk/>
            <pc:sldMasterMk cId="2974483930" sldId="2147483672"/>
            <pc:sldLayoutMk cId="2254271436" sldId="2147483738"/>
          </pc:sldLayoutMkLst>
          <pc:spChg chg="add mod">
            <ac:chgData name="Oikarinen Maiju" userId="53b94f31-861b-4ca0-87eb-d735bd4e43e4" providerId="ADAL" clId="{391A7D33-F167-4836-8DD4-D07BAD7E312E}" dt="2021-11-04T09:15:55.792" v="10810"/>
            <ac:spMkLst>
              <pc:docMk/>
              <pc:sldMasterMk cId="2974483930" sldId="2147483672"/>
              <pc:sldLayoutMk cId="2254271436" sldId="2147483738"/>
              <ac:spMk id="2" creationId="{3584A345-6EEE-44F8-8259-FB241B582C9B}"/>
            </ac:spMkLst>
          </pc:spChg>
          <pc:spChg chg="del">
            <ac:chgData name="Oikarinen Maiju" userId="53b94f31-861b-4ca0-87eb-d735bd4e43e4" providerId="ADAL" clId="{391A7D33-F167-4836-8DD4-D07BAD7E312E}" dt="2021-11-02T07:31:06.402" v="17" actId="478"/>
            <ac:spMkLst>
              <pc:docMk/>
              <pc:sldMasterMk cId="2974483930" sldId="2147483672"/>
              <pc:sldLayoutMk cId="2254271436" sldId="2147483738"/>
              <ac:spMk id="3" creationId="{68D9047A-DEC3-4703-8DE8-A7B964730FEC}"/>
            </ac:spMkLst>
          </pc:spChg>
          <pc:spChg chg="add mod">
            <ac:chgData name="Oikarinen Maiju" userId="53b94f31-861b-4ca0-87eb-d735bd4e43e4" providerId="ADAL" clId="{391A7D33-F167-4836-8DD4-D07BAD7E312E}" dt="2021-11-04T09:15:55.792" v="10810"/>
            <ac:spMkLst>
              <pc:docMk/>
              <pc:sldMasterMk cId="2974483930" sldId="2147483672"/>
              <pc:sldLayoutMk cId="2254271436" sldId="2147483738"/>
              <ac:spMk id="3" creationId="{A5E03B8F-C04C-42B1-8833-74E99850C6D1}"/>
            </ac:spMkLst>
          </pc:spChg>
          <pc:spChg chg="del">
            <ac:chgData name="Oikarinen Maiju" userId="53b94f31-861b-4ca0-87eb-d735bd4e43e4" providerId="ADAL" clId="{391A7D33-F167-4836-8DD4-D07BAD7E312E}" dt="2021-11-02T07:31:09.261" v="19" actId="478"/>
            <ac:spMkLst>
              <pc:docMk/>
              <pc:sldMasterMk cId="2974483930" sldId="2147483672"/>
              <pc:sldLayoutMk cId="2254271436" sldId="2147483738"/>
              <ac:spMk id="5" creationId="{75A1AE98-7039-4539-99EA-3E267EAA80AF}"/>
            </ac:spMkLst>
          </pc:spChg>
          <pc:spChg chg="add mod">
            <ac:chgData name="Oikarinen Maiju" userId="53b94f31-861b-4ca0-87eb-d735bd4e43e4" providerId="ADAL" clId="{391A7D33-F167-4836-8DD4-D07BAD7E312E}" dt="2021-11-04T09:15:55.792" v="10810"/>
            <ac:spMkLst>
              <pc:docMk/>
              <pc:sldMasterMk cId="2974483930" sldId="2147483672"/>
              <pc:sldLayoutMk cId="2254271436" sldId="2147483738"/>
              <ac:spMk id="6" creationId="{FCC12FC2-B258-4081-AF98-B1FDD7E3EB45}"/>
            </ac:spMkLst>
          </pc:spChg>
          <pc:picChg chg="add mod">
            <ac:chgData name="Oikarinen Maiju" userId="53b94f31-861b-4ca0-87eb-d735bd4e43e4" providerId="ADAL" clId="{391A7D33-F167-4836-8DD4-D07BAD7E312E}" dt="2021-11-04T09:15:55.792" v="10810"/>
            <ac:picMkLst>
              <pc:docMk/>
              <pc:sldMasterMk cId="2974483930" sldId="2147483672"/>
              <pc:sldLayoutMk cId="2254271436" sldId="2147483738"/>
              <ac:picMk id="4" creationId="{7915849C-AE8F-4BCD-8647-0C03CE1A5739}"/>
            </ac:picMkLst>
          </pc:picChg>
          <pc:picChg chg="add mod">
            <ac:chgData name="Oikarinen Maiju" userId="53b94f31-861b-4ca0-87eb-d735bd4e43e4" providerId="ADAL" clId="{391A7D33-F167-4836-8DD4-D07BAD7E312E}" dt="2021-11-04T09:15:55.792" v="10810"/>
            <ac:picMkLst>
              <pc:docMk/>
              <pc:sldMasterMk cId="2974483930" sldId="2147483672"/>
              <pc:sldLayoutMk cId="2254271436" sldId="2147483738"/>
              <ac:picMk id="5" creationId="{1061FD43-0A4E-4DCA-961E-8EDF3C1966EA}"/>
            </ac:picMkLst>
          </pc:picChg>
          <pc:picChg chg="del">
            <ac:chgData name="Oikarinen Maiju" userId="53b94f31-861b-4ca0-87eb-d735bd4e43e4" providerId="ADAL" clId="{391A7D33-F167-4836-8DD4-D07BAD7E312E}" dt="2021-11-02T07:31:07.683" v="18" actId="478"/>
            <ac:picMkLst>
              <pc:docMk/>
              <pc:sldMasterMk cId="2974483930" sldId="2147483672"/>
              <pc:sldLayoutMk cId="2254271436" sldId="2147483738"/>
              <ac:picMk id="9" creationId="{48BA5922-C0B7-48D2-904E-BFC4D316BB4C}"/>
            </ac:picMkLst>
          </pc:picChg>
        </pc:sldLayoutChg>
      </pc:sldMasterChg>
      <pc:sldMasterChg chg="new mod addSldLayout">
        <pc:chgData name="Oikarinen Maiju" userId="53b94f31-861b-4ca0-87eb-d735bd4e43e4" providerId="ADAL" clId="{391A7D33-F167-4836-8DD4-D07BAD7E312E}" dt="2021-11-04T09:15:46.896" v="10809" actId="6938"/>
        <pc:sldMasterMkLst>
          <pc:docMk/>
          <pc:sldMasterMk cId="2095578174" sldId="2147483726"/>
        </pc:sldMasterMkLst>
        <pc:sldLayoutChg chg="new replId">
          <pc:chgData name="Oikarinen Maiju" userId="53b94f31-861b-4ca0-87eb-d735bd4e43e4" providerId="ADAL" clId="{391A7D33-F167-4836-8DD4-D07BAD7E312E}" dt="2021-11-04T09:15:46.896" v="10809" actId="6938"/>
          <pc:sldLayoutMkLst>
            <pc:docMk/>
            <pc:sldMasterMk cId="2095578174" sldId="2147483726"/>
            <pc:sldLayoutMk cId="987978305" sldId="2147483727"/>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2033725249" sldId="2147483728"/>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3529199443" sldId="2147483729"/>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965391986" sldId="2147483730"/>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3121070268" sldId="2147483731"/>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499412436" sldId="2147483732"/>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3331194619" sldId="2147483733"/>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933112822" sldId="2147483734"/>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1165052869" sldId="2147483735"/>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2538096672" sldId="2147483736"/>
          </pc:sldLayoutMkLst>
        </pc:sldLayoutChg>
        <pc:sldLayoutChg chg="new replId">
          <pc:chgData name="Oikarinen Maiju" userId="53b94f31-861b-4ca0-87eb-d735bd4e43e4" providerId="ADAL" clId="{391A7D33-F167-4836-8DD4-D07BAD7E312E}" dt="2021-11-04T09:15:46.896" v="10809" actId="6938"/>
          <pc:sldLayoutMkLst>
            <pc:docMk/>
            <pc:sldMasterMk cId="2095578174" sldId="2147483726"/>
            <pc:sldLayoutMk cId="2377707087" sldId="2147483737"/>
          </pc:sldLayoutMkLst>
        </pc:sldLayoutChg>
      </pc:sldMasterChg>
    </pc:docChg>
  </pc:docChgLst>
  <pc:docChgLst>
    <pc:chgData name="Murmann Salla" userId="S::salla.kuisma@valonia.fi::72c48c67-3332-4003-bd5e-45c0bb35627b" providerId="AD" clId="Web-{8BB40AEF-AEF3-108A-000F-07ACA421FC74}"/>
    <pc:docChg chg="modSld">
      <pc:chgData name="Murmann Salla" userId="S::salla.kuisma@valonia.fi::72c48c67-3332-4003-bd5e-45c0bb35627b" providerId="AD" clId="Web-{8BB40AEF-AEF3-108A-000F-07ACA421FC74}" dt="2021-11-08T14:04:12.525" v="21"/>
      <pc:docMkLst>
        <pc:docMk/>
      </pc:docMkLst>
      <pc:sldChg chg="modSp addCm">
        <pc:chgData name="Murmann Salla" userId="S::salla.kuisma@valonia.fi::72c48c67-3332-4003-bd5e-45c0bb35627b" providerId="AD" clId="Web-{8BB40AEF-AEF3-108A-000F-07ACA421FC74}" dt="2021-11-08T13:38:43.613" v="12" actId="20577"/>
        <pc:sldMkLst>
          <pc:docMk/>
          <pc:sldMk cId="606969542" sldId="407"/>
        </pc:sldMkLst>
        <pc:spChg chg="mod">
          <ac:chgData name="Murmann Salla" userId="S::salla.kuisma@valonia.fi::72c48c67-3332-4003-bd5e-45c0bb35627b" providerId="AD" clId="Web-{8BB40AEF-AEF3-108A-000F-07ACA421FC74}" dt="2021-11-08T13:36:24.687" v="0" actId="14100"/>
          <ac:spMkLst>
            <pc:docMk/>
            <pc:sldMk cId="606969542" sldId="407"/>
            <ac:spMk id="9" creationId="{8A279A1E-7721-4ADC-8CCF-26585D6EA30E}"/>
          </ac:spMkLst>
        </pc:spChg>
        <pc:spChg chg="mod">
          <ac:chgData name="Murmann Salla" userId="S::salla.kuisma@valonia.fi::72c48c67-3332-4003-bd5e-45c0bb35627b" providerId="AD" clId="Web-{8BB40AEF-AEF3-108A-000F-07ACA421FC74}" dt="2021-11-08T13:38:43.613" v="12" actId="20577"/>
          <ac:spMkLst>
            <pc:docMk/>
            <pc:sldMk cId="606969542" sldId="407"/>
            <ac:spMk id="10" creationId="{634424F8-ABE2-49AC-B782-6E19DF4A3306}"/>
          </ac:spMkLst>
        </pc:spChg>
      </pc:sldChg>
      <pc:sldChg chg="modSp">
        <pc:chgData name="Murmann Salla" userId="S::salla.kuisma@valonia.fi::72c48c67-3332-4003-bd5e-45c0bb35627b" providerId="AD" clId="Web-{8BB40AEF-AEF3-108A-000F-07ACA421FC74}" dt="2021-11-08T13:40:30.428" v="16" actId="20577"/>
        <pc:sldMkLst>
          <pc:docMk/>
          <pc:sldMk cId="1616968730" sldId="411"/>
        </pc:sldMkLst>
        <pc:spChg chg="mod">
          <ac:chgData name="Murmann Salla" userId="S::salla.kuisma@valonia.fi::72c48c67-3332-4003-bd5e-45c0bb35627b" providerId="AD" clId="Web-{8BB40AEF-AEF3-108A-000F-07ACA421FC74}" dt="2021-11-08T13:38:58.050" v="14" actId="1076"/>
          <ac:spMkLst>
            <pc:docMk/>
            <pc:sldMk cId="1616968730" sldId="411"/>
            <ac:spMk id="2" creationId="{D2BBF70B-6F3D-4878-9ED2-5AD3E60EF22E}"/>
          </ac:spMkLst>
        </pc:spChg>
        <pc:spChg chg="mod">
          <ac:chgData name="Murmann Salla" userId="S::salla.kuisma@valonia.fi::72c48c67-3332-4003-bd5e-45c0bb35627b" providerId="AD" clId="Web-{8BB40AEF-AEF3-108A-000F-07ACA421FC74}" dt="2021-11-08T13:40:30.428" v="16" actId="20577"/>
          <ac:spMkLst>
            <pc:docMk/>
            <pc:sldMk cId="1616968730" sldId="411"/>
            <ac:spMk id="6" creationId="{71E87F95-7540-4B03-89DA-741E3A65126A}"/>
          </ac:spMkLst>
        </pc:spChg>
      </pc:sldChg>
      <pc:sldChg chg="addCm delCm">
        <pc:chgData name="Murmann Salla" userId="S::salla.kuisma@valonia.fi::72c48c67-3332-4003-bd5e-45c0bb35627b" providerId="AD" clId="Web-{8BB40AEF-AEF3-108A-000F-07ACA421FC74}" dt="2021-11-08T13:52:00.976" v="18"/>
        <pc:sldMkLst>
          <pc:docMk/>
          <pc:sldMk cId="1740614125" sldId="419"/>
        </pc:sldMkLst>
      </pc:sldChg>
      <pc:sldChg chg="addCm">
        <pc:chgData name="Murmann Salla" userId="S::salla.kuisma@valonia.fi::72c48c67-3332-4003-bd5e-45c0bb35627b" providerId="AD" clId="Web-{8BB40AEF-AEF3-108A-000F-07ACA421FC74}" dt="2021-11-08T13:53:15.868" v="19"/>
        <pc:sldMkLst>
          <pc:docMk/>
          <pc:sldMk cId="1918446751" sldId="420"/>
        </pc:sldMkLst>
      </pc:sldChg>
      <pc:sldChg chg="addCm">
        <pc:chgData name="Murmann Salla" userId="S::salla.kuisma@valonia.fi::72c48c67-3332-4003-bd5e-45c0bb35627b" providerId="AD" clId="Web-{8BB40AEF-AEF3-108A-000F-07ACA421FC74}" dt="2021-11-08T14:04:12.525" v="21"/>
        <pc:sldMkLst>
          <pc:docMk/>
          <pc:sldMk cId="2748623511" sldId="422"/>
        </pc:sldMkLst>
      </pc:sldChg>
    </pc:docChg>
  </pc:docChgLst>
  <pc:docChgLst>
    <pc:chgData name="von Zweygbergk Anna" userId="S::anna.zweygbergk@valonia.fi::856d8981-6526-4b97-99f4-1de114a0ee44" providerId="AD" clId="Web-{19B145D1-FBBB-44FA-58A8-ABD2C019F753}"/>
    <pc:docChg chg="">
      <pc:chgData name="von Zweygbergk Anna" userId="S::anna.zweygbergk@valonia.fi::856d8981-6526-4b97-99f4-1de114a0ee44" providerId="AD" clId="Web-{19B145D1-FBBB-44FA-58A8-ABD2C019F753}" dt="2021-11-10T09:00:12.299" v="0"/>
      <pc:docMkLst>
        <pc:docMk/>
      </pc:docMkLst>
      <pc:sldChg chg="addCm">
        <pc:chgData name="von Zweygbergk Anna" userId="S::anna.zweygbergk@valonia.fi::856d8981-6526-4b97-99f4-1de114a0ee44" providerId="AD" clId="Web-{19B145D1-FBBB-44FA-58A8-ABD2C019F753}" dt="2021-11-10T09:00:12.299" v="0"/>
        <pc:sldMkLst>
          <pc:docMk/>
          <pc:sldMk cId="2011757333" sldId="315"/>
        </pc:sldMkLst>
      </pc:sldChg>
    </pc:docChg>
  </pc:docChgLst>
  <pc:docChgLst>
    <pc:chgData name="von Zweygbergk Anna" userId="S::anna.zweygbergk@valonia.fi::856d8981-6526-4b97-99f4-1de114a0ee44" providerId="AD" clId="Web-{D28FAF30-34E6-EE58-5968-14F3A142500E}"/>
    <pc:docChg chg="modSld">
      <pc:chgData name="von Zweygbergk Anna" userId="S::anna.zweygbergk@valonia.fi::856d8981-6526-4b97-99f4-1de114a0ee44" providerId="AD" clId="Web-{D28FAF30-34E6-EE58-5968-14F3A142500E}" dt="2021-11-10T12:55:54.581" v="116"/>
      <pc:docMkLst>
        <pc:docMk/>
      </pc:docMkLst>
      <pc:sldChg chg="addCm">
        <pc:chgData name="von Zweygbergk Anna" userId="S::anna.zweygbergk@valonia.fi::856d8981-6526-4b97-99f4-1de114a0ee44" providerId="AD" clId="Web-{D28FAF30-34E6-EE58-5968-14F3A142500E}" dt="2021-11-10T12:51:40.077" v="0"/>
        <pc:sldMkLst>
          <pc:docMk/>
          <pc:sldMk cId="1577066314" sldId="418"/>
        </pc:sldMkLst>
      </pc:sldChg>
      <pc:sldChg chg="modSp addCm">
        <pc:chgData name="von Zweygbergk Anna" userId="S::anna.zweygbergk@valonia.fi::856d8981-6526-4b97-99f4-1de114a0ee44" providerId="AD" clId="Web-{D28FAF30-34E6-EE58-5968-14F3A142500E}" dt="2021-11-10T12:55:54.581" v="116"/>
        <pc:sldMkLst>
          <pc:docMk/>
          <pc:sldMk cId="821149085" sldId="424"/>
        </pc:sldMkLst>
        <pc:spChg chg="mod">
          <ac:chgData name="von Zweygbergk Anna" userId="S::anna.zweygbergk@valonia.fi::856d8981-6526-4b97-99f4-1de114a0ee44" providerId="AD" clId="Web-{D28FAF30-34E6-EE58-5968-14F3A142500E}" dt="2021-11-10T12:55:35.768" v="115" actId="20577"/>
          <ac:spMkLst>
            <pc:docMk/>
            <pc:sldMk cId="821149085" sldId="424"/>
            <ac:spMk id="4" creationId="{4747BE86-8081-4AFA-AB30-CFBC195BC321}"/>
          </ac:spMkLst>
        </pc:spChg>
      </pc:sldChg>
    </pc:docChg>
  </pc:docChgLst>
  <pc:docChgLst>
    <pc:chgData name="von Zweygbergk Anna" userId="S::anna.zweygbergk@valonia.fi::856d8981-6526-4b97-99f4-1de114a0ee44" providerId="AD" clId="Web-{F48C3972-A03F-672B-0E36-EA989ED6327D}"/>
    <pc:docChg chg="modSld">
      <pc:chgData name="von Zweygbergk Anna" userId="S::anna.zweygbergk@valonia.fi::856d8981-6526-4b97-99f4-1de114a0ee44" providerId="AD" clId="Web-{F48C3972-A03F-672B-0E36-EA989ED6327D}" dt="2021-11-10T12:17:08.531" v="24" actId="20577"/>
      <pc:docMkLst>
        <pc:docMk/>
      </pc:docMkLst>
      <pc:sldChg chg="modSp">
        <pc:chgData name="von Zweygbergk Anna" userId="S::anna.zweygbergk@valonia.fi::856d8981-6526-4b97-99f4-1de114a0ee44" providerId="AD" clId="Web-{F48C3972-A03F-672B-0E36-EA989ED6327D}" dt="2021-11-10T12:17:08.531" v="24" actId="20577"/>
        <pc:sldMkLst>
          <pc:docMk/>
          <pc:sldMk cId="1577066314" sldId="418"/>
        </pc:sldMkLst>
        <pc:spChg chg="mod">
          <ac:chgData name="von Zweygbergk Anna" userId="S::anna.zweygbergk@valonia.fi::856d8981-6526-4b97-99f4-1de114a0ee44" providerId="AD" clId="Web-{F48C3972-A03F-672B-0E36-EA989ED6327D}" dt="2021-11-10T12:17:08.531" v="24" actId="20577"/>
          <ac:spMkLst>
            <pc:docMk/>
            <pc:sldMk cId="1577066314" sldId="418"/>
            <ac:spMk id="6" creationId="{71E87F95-7540-4B03-89DA-741E3A65126A}"/>
          </ac:spMkLst>
        </pc:spChg>
      </pc:sldChg>
      <pc:sldChg chg="addCm">
        <pc:chgData name="von Zweygbergk Anna" userId="S::anna.zweygbergk@valonia.fi::856d8981-6526-4b97-99f4-1de114a0ee44" providerId="AD" clId="Web-{F48C3972-A03F-672B-0E36-EA989ED6327D}" dt="2021-11-10T12:11:08.209" v="0"/>
        <pc:sldMkLst>
          <pc:docMk/>
          <pc:sldMk cId="1918446751" sldId="420"/>
        </pc:sldMkLst>
      </pc:sldChg>
      <pc:sldChg chg="addCm">
        <pc:chgData name="von Zweygbergk Anna" userId="S::anna.zweygbergk@valonia.fi::856d8981-6526-4b97-99f4-1de114a0ee44" providerId="AD" clId="Web-{F48C3972-A03F-672B-0E36-EA989ED6327D}" dt="2021-11-10T12:14:12.698" v="1"/>
        <pc:sldMkLst>
          <pc:docMk/>
          <pc:sldMk cId="2748623511" sldId="422"/>
        </pc:sldMkLst>
      </pc:sldChg>
    </pc:docChg>
  </pc:docChgLst>
  <pc:docChgLst>
    <pc:chgData name="Lahtela Anni" userId="44329f3e-4f40-4b67-ae2b-285fb11c687b" providerId="ADAL" clId="{8200CB18-B0FC-4937-B5AF-0F74F4A5FFCE}"/>
    <pc:docChg chg="custSel modSld">
      <pc:chgData name="Lahtela Anni" userId="44329f3e-4f40-4b67-ae2b-285fb11c687b" providerId="ADAL" clId="{8200CB18-B0FC-4937-B5AF-0F74F4A5FFCE}" dt="2021-11-08T13:21:44.799" v="469" actId="1589"/>
      <pc:docMkLst>
        <pc:docMk/>
      </pc:docMkLst>
      <pc:sldChg chg="addCm modCm">
        <pc:chgData name="Lahtela Anni" userId="44329f3e-4f40-4b67-ae2b-285fb11c687b" providerId="ADAL" clId="{8200CB18-B0FC-4937-B5AF-0F74F4A5FFCE}" dt="2021-11-08T12:04:17.817" v="1"/>
        <pc:sldMkLst>
          <pc:docMk/>
          <pc:sldMk cId="2011757333" sldId="315"/>
        </pc:sldMkLst>
      </pc:sldChg>
      <pc:sldChg chg="modSp mod addCm delCm modCm">
        <pc:chgData name="Lahtela Anni" userId="44329f3e-4f40-4b67-ae2b-285fb11c687b" providerId="ADAL" clId="{8200CB18-B0FC-4937-B5AF-0F74F4A5FFCE}" dt="2021-11-08T12:39:47.567" v="24" actId="1592"/>
        <pc:sldMkLst>
          <pc:docMk/>
          <pc:sldMk cId="1386235325" sldId="385"/>
        </pc:sldMkLst>
        <pc:spChg chg="mod">
          <ac:chgData name="Lahtela Anni" userId="44329f3e-4f40-4b67-ae2b-285fb11c687b" providerId="ADAL" clId="{8200CB18-B0FC-4937-B5AF-0F74F4A5FFCE}" dt="2021-11-08T12:38:59.636" v="21" actId="20577"/>
          <ac:spMkLst>
            <pc:docMk/>
            <pc:sldMk cId="1386235325" sldId="385"/>
            <ac:spMk id="9" creationId="{8A279A1E-7721-4ADC-8CCF-26585D6EA30E}"/>
          </ac:spMkLst>
        </pc:spChg>
      </pc:sldChg>
      <pc:sldChg chg="modSp mod addCm modCm">
        <pc:chgData name="Lahtela Anni" userId="44329f3e-4f40-4b67-ae2b-285fb11c687b" providerId="ADAL" clId="{8200CB18-B0FC-4937-B5AF-0F74F4A5FFCE}" dt="2021-11-08T12:35:05.484" v="13" actId="20577"/>
        <pc:sldMkLst>
          <pc:docMk/>
          <pc:sldMk cId="173730052" sldId="402"/>
        </pc:sldMkLst>
        <pc:spChg chg="mod">
          <ac:chgData name="Lahtela Anni" userId="44329f3e-4f40-4b67-ae2b-285fb11c687b" providerId="ADAL" clId="{8200CB18-B0FC-4937-B5AF-0F74F4A5FFCE}" dt="2021-11-08T12:35:05.484" v="13" actId="20577"/>
          <ac:spMkLst>
            <pc:docMk/>
            <pc:sldMk cId="173730052" sldId="402"/>
            <ac:spMk id="3" creationId="{399158A2-C597-4B78-BB4C-89D12D88EB9C}"/>
          </ac:spMkLst>
        </pc:spChg>
      </pc:sldChg>
      <pc:sldChg chg="modSp mod addCm">
        <pc:chgData name="Lahtela Anni" userId="44329f3e-4f40-4b67-ae2b-285fb11c687b" providerId="ADAL" clId="{8200CB18-B0FC-4937-B5AF-0F74F4A5FFCE}" dt="2021-11-08T12:50:00.135" v="421" actId="1589"/>
        <pc:sldMkLst>
          <pc:docMk/>
          <pc:sldMk cId="606969542" sldId="407"/>
        </pc:sldMkLst>
        <pc:spChg chg="mod">
          <ac:chgData name="Lahtela Anni" userId="44329f3e-4f40-4b67-ae2b-285fb11c687b" providerId="ADAL" clId="{8200CB18-B0FC-4937-B5AF-0F74F4A5FFCE}" dt="2021-11-08T12:49:47.201" v="420" actId="20577"/>
          <ac:spMkLst>
            <pc:docMk/>
            <pc:sldMk cId="606969542" sldId="407"/>
            <ac:spMk id="10" creationId="{634424F8-ABE2-49AC-B782-6E19DF4A3306}"/>
          </ac:spMkLst>
        </pc:spChg>
      </pc:sldChg>
      <pc:sldChg chg="addCm modCm">
        <pc:chgData name="Lahtela Anni" userId="44329f3e-4f40-4b67-ae2b-285fb11c687b" providerId="ADAL" clId="{8200CB18-B0FC-4937-B5AF-0F74F4A5FFCE}" dt="2021-11-08T12:58:34.350" v="445" actId="1589"/>
        <pc:sldMkLst>
          <pc:docMk/>
          <pc:sldMk cId="1815676218" sldId="410"/>
        </pc:sldMkLst>
      </pc:sldChg>
      <pc:sldChg chg="modSp mod">
        <pc:chgData name="Lahtela Anni" userId="44329f3e-4f40-4b67-ae2b-285fb11c687b" providerId="ADAL" clId="{8200CB18-B0FC-4937-B5AF-0F74F4A5FFCE}" dt="2021-11-08T12:51:18.684" v="437" actId="20577"/>
        <pc:sldMkLst>
          <pc:docMk/>
          <pc:sldMk cId="1616968730" sldId="411"/>
        </pc:sldMkLst>
        <pc:spChg chg="mod">
          <ac:chgData name="Lahtela Anni" userId="44329f3e-4f40-4b67-ae2b-285fb11c687b" providerId="ADAL" clId="{8200CB18-B0FC-4937-B5AF-0F74F4A5FFCE}" dt="2021-11-08T12:50:13.134" v="423" actId="20577"/>
          <ac:spMkLst>
            <pc:docMk/>
            <pc:sldMk cId="1616968730" sldId="411"/>
            <ac:spMk id="2" creationId="{D2BBF70B-6F3D-4878-9ED2-5AD3E60EF22E}"/>
          </ac:spMkLst>
        </pc:spChg>
        <pc:spChg chg="mod">
          <ac:chgData name="Lahtela Anni" userId="44329f3e-4f40-4b67-ae2b-285fb11c687b" providerId="ADAL" clId="{8200CB18-B0FC-4937-B5AF-0F74F4A5FFCE}" dt="2021-11-08T12:51:18.684" v="437" actId="20577"/>
          <ac:spMkLst>
            <pc:docMk/>
            <pc:sldMk cId="1616968730" sldId="411"/>
            <ac:spMk id="6" creationId="{71E87F95-7540-4B03-89DA-741E3A65126A}"/>
          </ac:spMkLst>
        </pc:spChg>
      </pc:sldChg>
      <pc:sldChg chg="modSp mod">
        <pc:chgData name="Lahtela Anni" userId="44329f3e-4f40-4b67-ae2b-285fb11c687b" providerId="ADAL" clId="{8200CB18-B0FC-4937-B5AF-0F74F4A5FFCE}" dt="2021-11-08T12:55:33.094" v="442" actId="14100"/>
        <pc:sldMkLst>
          <pc:docMk/>
          <pc:sldMk cId="823028192" sldId="413"/>
        </pc:sldMkLst>
        <pc:spChg chg="mod">
          <ac:chgData name="Lahtela Anni" userId="44329f3e-4f40-4b67-ae2b-285fb11c687b" providerId="ADAL" clId="{8200CB18-B0FC-4937-B5AF-0F74F4A5FFCE}" dt="2021-11-08T12:55:33.094" v="442" actId="14100"/>
          <ac:spMkLst>
            <pc:docMk/>
            <pc:sldMk cId="823028192" sldId="413"/>
            <ac:spMk id="2" creationId="{D2BBF70B-6F3D-4878-9ED2-5AD3E60EF22E}"/>
          </ac:spMkLst>
        </pc:spChg>
      </pc:sldChg>
      <pc:sldChg chg="addCm modCm">
        <pc:chgData name="Lahtela Anni" userId="44329f3e-4f40-4b67-ae2b-285fb11c687b" providerId="ADAL" clId="{8200CB18-B0FC-4937-B5AF-0F74F4A5FFCE}" dt="2021-11-08T12:58:00.584" v="444"/>
        <pc:sldMkLst>
          <pc:docMk/>
          <pc:sldMk cId="2549016032" sldId="415"/>
        </pc:sldMkLst>
      </pc:sldChg>
      <pc:sldChg chg="modSp mod addCm">
        <pc:chgData name="Lahtela Anni" userId="44329f3e-4f40-4b67-ae2b-285fb11c687b" providerId="ADAL" clId="{8200CB18-B0FC-4937-B5AF-0F74F4A5FFCE}" dt="2021-11-08T13:00:47.951" v="448" actId="1589"/>
        <pc:sldMkLst>
          <pc:docMk/>
          <pc:sldMk cId="1577066314" sldId="418"/>
        </pc:sldMkLst>
        <pc:spChg chg="mod">
          <ac:chgData name="Lahtela Anni" userId="44329f3e-4f40-4b67-ae2b-285fb11c687b" providerId="ADAL" clId="{8200CB18-B0FC-4937-B5AF-0F74F4A5FFCE}" dt="2021-11-08T12:59:24.517" v="447" actId="20577"/>
          <ac:spMkLst>
            <pc:docMk/>
            <pc:sldMk cId="1577066314" sldId="418"/>
            <ac:spMk id="2" creationId="{D2BBF70B-6F3D-4878-9ED2-5AD3E60EF22E}"/>
          </ac:spMkLst>
        </pc:spChg>
      </pc:sldChg>
      <pc:sldChg chg="addCm modCm">
        <pc:chgData name="Lahtela Anni" userId="44329f3e-4f40-4b67-ae2b-285fb11c687b" providerId="ADAL" clId="{8200CB18-B0FC-4937-B5AF-0F74F4A5FFCE}" dt="2021-11-08T13:03:54.300" v="452" actId="5900"/>
        <pc:sldMkLst>
          <pc:docMk/>
          <pc:sldMk cId="1918446751" sldId="420"/>
        </pc:sldMkLst>
      </pc:sldChg>
      <pc:sldChg chg="modSp mod addCm delCm modCm">
        <pc:chgData name="Lahtela Anni" userId="44329f3e-4f40-4b67-ae2b-285fb11c687b" providerId="ADAL" clId="{8200CB18-B0FC-4937-B5AF-0F74F4A5FFCE}" dt="2021-11-08T13:21:44.799" v="469" actId="1589"/>
        <pc:sldMkLst>
          <pc:docMk/>
          <pc:sldMk cId="2748623511" sldId="422"/>
        </pc:sldMkLst>
        <pc:spChg chg="mod">
          <ac:chgData name="Lahtela Anni" userId="44329f3e-4f40-4b67-ae2b-285fb11c687b" providerId="ADAL" clId="{8200CB18-B0FC-4937-B5AF-0F74F4A5FFCE}" dt="2021-11-08T13:05:08.034" v="456" actId="20577"/>
          <ac:spMkLst>
            <pc:docMk/>
            <pc:sldMk cId="2748623511" sldId="422"/>
            <ac:spMk id="4" creationId="{4747BE86-8081-4AFA-AB30-CFBC195BC321}"/>
          </ac:spMkLst>
        </pc:spChg>
        <pc:spChg chg="mod">
          <ac:chgData name="Lahtela Anni" userId="44329f3e-4f40-4b67-ae2b-285fb11c687b" providerId="ADAL" clId="{8200CB18-B0FC-4937-B5AF-0F74F4A5FFCE}" dt="2021-11-08T13:06:07.552" v="459" actId="20577"/>
          <ac:spMkLst>
            <pc:docMk/>
            <pc:sldMk cId="2748623511" sldId="422"/>
            <ac:spMk id="8" creationId="{E78665E1-1F70-4C2C-B995-67DEF7292972}"/>
          </ac:spMkLst>
        </pc:spChg>
      </pc:sldChg>
      <pc:sldChg chg="addCm modCm">
        <pc:chgData name="Lahtela Anni" userId="44329f3e-4f40-4b67-ae2b-285fb11c687b" providerId="ADAL" clId="{8200CB18-B0FC-4937-B5AF-0F74F4A5FFCE}" dt="2021-11-08T13:12:14.342" v="468"/>
        <pc:sldMkLst>
          <pc:docMk/>
          <pc:sldMk cId="3987008275" sldId="423"/>
        </pc:sldMkLst>
      </pc:sldChg>
      <pc:sldChg chg="modSp mod addCm modCm">
        <pc:chgData name="Lahtela Anni" userId="44329f3e-4f40-4b67-ae2b-285fb11c687b" providerId="ADAL" clId="{8200CB18-B0FC-4937-B5AF-0F74F4A5FFCE}" dt="2021-11-08T12:38:13.843" v="19"/>
        <pc:sldMkLst>
          <pc:docMk/>
          <pc:sldMk cId="3923177151" sldId="425"/>
        </pc:sldMkLst>
        <pc:spChg chg="mod">
          <ac:chgData name="Lahtela Anni" userId="44329f3e-4f40-4b67-ae2b-285fb11c687b" providerId="ADAL" clId="{8200CB18-B0FC-4937-B5AF-0F74F4A5FFCE}" dt="2021-11-08T12:35:35.359" v="15" actId="20577"/>
          <ac:spMkLst>
            <pc:docMk/>
            <pc:sldMk cId="3923177151" sldId="425"/>
            <ac:spMk id="4" creationId="{4A3FD85C-87C0-4314-96C5-11407C24E909}"/>
          </ac:spMkLst>
        </pc:spChg>
      </pc:sldChg>
    </pc:docChg>
  </pc:docChgLst>
  <pc:docChgLst>
    <pc:chgData name="von Zweygbergk Anna" userId="S::anna.zweygbergk@valonia.fi::856d8981-6526-4b97-99f4-1de114a0ee44" providerId="AD" clId="Web-{6C9B1E8D-6AF2-11EF-A039-03D8ACAAD574}"/>
    <pc:docChg chg="">
      <pc:chgData name="von Zweygbergk Anna" userId="S::anna.zweygbergk@valonia.fi::856d8981-6526-4b97-99f4-1de114a0ee44" providerId="AD" clId="Web-{6C9B1E8D-6AF2-11EF-A039-03D8ACAAD574}" dt="2021-11-10T11:45:38.859" v="0"/>
      <pc:docMkLst>
        <pc:docMk/>
      </pc:docMkLst>
      <pc:sldChg chg="addCm">
        <pc:chgData name="von Zweygbergk Anna" userId="S::anna.zweygbergk@valonia.fi::856d8981-6526-4b97-99f4-1de114a0ee44" providerId="AD" clId="Web-{6C9B1E8D-6AF2-11EF-A039-03D8ACAAD574}" dt="2021-11-10T11:45:38.859" v="0"/>
        <pc:sldMkLst>
          <pc:docMk/>
          <pc:sldMk cId="173730052"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FB0CEC2-D695-4F1A-93BF-880040BE023D}"/>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a:extLst>
              <a:ext uri="{FF2B5EF4-FFF2-40B4-BE49-F238E27FC236}">
                <a16:creationId xmlns:a16="http://schemas.microsoft.com/office/drawing/2014/main" id="{B443B009-0E17-4921-9416-4FB7D6D70236}"/>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84B6DA6-7A5A-4F6D-B188-7C8356DF61CE}" type="datetimeFigureOut">
              <a:rPr lang="fi-FI" smtClean="0"/>
              <a:t>16.11.2021</a:t>
            </a:fld>
            <a:endParaRPr lang="fi-FI"/>
          </a:p>
        </p:txBody>
      </p:sp>
      <p:sp>
        <p:nvSpPr>
          <p:cNvPr id="4" name="Alatunnisteen paikkamerkki 3">
            <a:extLst>
              <a:ext uri="{FF2B5EF4-FFF2-40B4-BE49-F238E27FC236}">
                <a16:creationId xmlns:a16="http://schemas.microsoft.com/office/drawing/2014/main" id="{EF334BCA-F413-4CA6-AE02-6E9EBDFBA0E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5" name="Dian numeron paikkamerkki 4">
            <a:extLst>
              <a:ext uri="{FF2B5EF4-FFF2-40B4-BE49-F238E27FC236}">
                <a16:creationId xmlns:a16="http://schemas.microsoft.com/office/drawing/2014/main" id="{247BD114-EA77-40ED-A6BC-AA4DF87474A0}"/>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DA0411A9-97D6-40AC-AC17-0A45F8CAB113}" type="slidenum">
              <a:rPr lang="fi-FI" smtClean="0"/>
              <a:t>‹#›</a:t>
            </a:fld>
            <a:endParaRPr lang="fi-FI"/>
          </a:p>
        </p:txBody>
      </p:sp>
    </p:spTree>
    <p:extLst>
      <p:ext uri="{BB962C8B-B14F-4D97-AF65-F5344CB8AC3E}">
        <p14:creationId xmlns:p14="http://schemas.microsoft.com/office/powerpoint/2010/main" val="1674786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4CFA010-D16B-4DBE-A09C-957B410E51DC}" type="datetimeFigureOut">
              <a:rPr lang="fi-FI" smtClean="0"/>
              <a:t>16.11.2021</a:t>
            </a:fld>
            <a:endParaRPr lang="fi-FI"/>
          </a:p>
        </p:txBody>
      </p:sp>
      <p:sp>
        <p:nvSpPr>
          <p:cNvPr id="4" name="Dian kuvan paikkamerkki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B53D48E-29D7-4738-B925-87CA3051C12D}" type="slidenum">
              <a:rPr lang="fi-FI" smtClean="0"/>
              <a:t>‹#›</a:t>
            </a:fld>
            <a:endParaRPr lang="fi-FI"/>
          </a:p>
        </p:txBody>
      </p:sp>
    </p:spTree>
    <p:extLst>
      <p:ext uri="{BB962C8B-B14F-4D97-AF65-F5344CB8AC3E}">
        <p14:creationId xmlns:p14="http://schemas.microsoft.com/office/powerpoint/2010/main" val="257775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6</a:t>
            </a:fld>
            <a:endParaRPr lang="fi-FI"/>
          </a:p>
        </p:txBody>
      </p:sp>
    </p:spTree>
    <p:extLst>
      <p:ext uri="{BB962C8B-B14F-4D97-AF65-F5344CB8AC3E}">
        <p14:creationId xmlns:p14="http://schemas.microsoft.com/office/powerpoint/2010/main" val="969007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18</a:t>
            </a:fld>
            <a:endParaRPr lang="fi-FI"/>
          </a:p>
        </p:txBody>
      </p:sp>
    </p:spTree>
    <p:extLst>
      <p:ext uri="{BB962C8B-B14F-4D97-AF65-F5344CB8AC3E}">
        <p14:creationId xmlns:p14="http://schemas.microsoft.com/office/powerpoint/2010/main" val="51952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19</a:t>
            </a:fld>
            <a:endParaRPr lang="fi-FI"/>
          </a:p>
        </p:txBody>
      </p:sp>
    </p:spTree>
    <p:extLst>
      <p:ext uri="{BB962C8B-B14F-4D97-AF65-F5344CB8AC3E}">
        <p14:creationId xmlns:p14="http://schemas.microsoft.com/office/powerpoint/2010/main" val="250249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20</a:t>
            </a:fld>
            <a:endParaRPr lang="fi-FI"/>
          </a:p>
        </p:txBody>
      </p:sp>
    </p:spTree>
    <p:extLst>
      <p:ext uri="{BB962C8B-B14F-4D97-AF65-F5344CB8AC3E}">
        <p14:creationId xmlns:p14="http://schemas.microsoft.com/office/powerpoint/2010/main" val="389671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7</a:t>
            </a:fld>
            <a:endParaRPr lang="fi-FI"/>
          </a:p>
        </p:txBody>
      </p:sp>
    </p:spTree>
    <p:extLst>
      <p:ext uri="{BB962C8B-B14F-4D97-AF65-F5344CB8AC3E}">
        <p14:creationId xmlns:p14="http://schemas.microsoft.com/office/powerpoint/2010/main" val="283078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8</a:t>
            </a:fld>
            <a:endParaRPr lang="fi-FI"/>
          </a:p>
        </p:txBody>
      </p:sp>
    </p:spTree>
    <p:extLst>
      <p:ext uri="{BB962C8B-B14F-4D97-AF65-F5344CB8AC3E}">
        <p14:creationId xmlns:p14="http://schemas.microsoft.com/office/powerpoint/2010/main" val="391145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10</a:t>
            </a:fld>
            <a:endParaRPr lang="fi-FI"/>
          </a:p>
        </p:txBody>
      </p:sp>
    </p:spTree>
    <p:extLst>
      <p:ext uri="{BB962C8B-B14F-4D97-AF65-F5344CB8AC3E}">
        <p14:creationId xmlns:p14="http://schemas.microsoft.com/office/powerpoint/2010/main" val="22925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11</a:t>
            </a:fld>
            <a:endParaRPr lang="fi-FI"/>
          </a:p>
        </p:txBody>
      </p:sp>
    </p:spTree>
    <p:extLst>
      <p:ext uri="{BB962C8B-B14F-4D97-AF65-F5344CB8AC3E}">
        <p14:creationId xmlns:p14="http://schemas.microsoft.com/office/powerpoint/2010/main" val="20479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13</a:t>
            </a:fld>
            <a:endParaRPr lang="fi-FI"/>
          </a:p>
        </p:txBody>
      </p:sp>
    </p:spTree>
    <p:extLst>
      <p:ext uri="{BB962C8B-B14F-4D97-AF65-F5344CB8AC3E}">
        <p14:creationId xmlns:p14="http://schemas.microsoft.com/office/powerpoint/2010/main" val="11415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14</a:t>
            </a:fld>
            <a:endParaRPr lang="fi-FI"/>
          </a:p>
        </p:txBody>
      </p:sp>
    </p:spTree>
    <p:extLst>
      <p:ext uri="{BB962C8B-B14F-4D97-AF65-F5344CB8AC3E}">
        <p14:creationId xmlns:p14="http://schemas.microsoft.com/office/powerpoint/2010/main" val="378348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16</a:t>
            </a:fld>
            <a:endParaRPr lang="fi-FI"/>
          </a:p>
        </p:txBody>
      </p:sp>
    </p:spTree>
    <p:extLst>
      <p:ext uri="{BB962C8B-B14F-4D97-AF65-F5344CB8AC3E}">
        <p14:creationId xmlns:p14="http://schemas.microsoft.com/office/powerpoint/2010/main" val="268276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9B53D48E-29D7-4738-B925-87CA3051C12D}" type="slidenum">
              <a:rPr lang="fi-FI" smtClean="0"/>
              <a:t>17</a:t>
            </a:fld>
            <a:endParaRPr lang="fi-FI"/>
          </a:p>
        </p:txBody>
      </p:sp>
    </p:spTree>
    <p:extLst>
      <p:ext uri="{BB962C8B-B14F-4D97-AF65-F5344CB8AC3E}">
        <p14:creationId xmlns:p14="http://schemas.microsoft.com/office/powerpoint/2010/main" val="426701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_ValonianLogo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839787" y="2672231"/>
            <a:ext cx="10512424" cy="948786"/>
          </a:xfrm>
        </p:spPr>
        <p:txBody>
          <a:bodyPr anchor="b">
            <a:noAutofit/>
          </a:bodyPr>
          <a:lstStyle>
            <a:lvl1pPr marL="0" indent="0" algn="ctr">
              <a:buNone/>
              <a:defRPr sz="8000" b="0" i="0" u="none">
                <a:solidFill>
                  <a:schemeClr val="tx1"/>
                </a:solidFill>
                <a:latin typeface="Bebas Kai" panose="04050603020B02020204" pitchFamily="8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a:t>
            </a:r>
          </a:p>
        </p:txBody>
      </p:sp>
      <p:sp>
        <p:nvSpPr>
          <p:cNvPr id="5" name="Subtitle 2">
            <a:extLst>
              <a:ext uri="{FF2B5EF4-FFF2-40B4-BE49-F238E27FC236}">
                <a16:creationId xmlns:a16="http://schemas.microsoft.com/office/drawing/2014/main" id="{AAEE9A54-70E2-4076-A8F6-0F04AF0030A9}"/>
              </a:ext>
            </a:extLst>
          </p:cNvPr>
          <p:cNvSpPr>
            <a:spLocks noGrp="1"/>
          </p:cNvSpPr>
          <p:nvPr>
            <p:ph type="subTitle" idx="10" hasCustomPrompt="1"/>
          </p:nvPr>
        </p:nvSpPr>
        <p:spPr>
          <a:xfrm>
            <a:off x="1523999" y="3791820"/>
            <a:ext cx="9144000" cy="1655762"/>
          </a:xfrm>
        </p:spPr>
        <p:txBody>
          <a:bodyPr/>
          <a:lstStyle>
            <a:lvl1pPr marL="0" indent="0" algn="ctr">
              <a:buNone/>
              <a:defRPr sz="2400">
                <a:solidFill>
                  <a:schemeClr val="tx1"/>
                </a:solidFill>
                <a:latin typeface="+mn-lt"/>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a:p>
            <a:r>
              <a:rPr lang="fi-FI"/>
              <a:t>Etunimi Sukunimi</a:t>
            </a:r>
          </a:p>
          <a:p>
            <a:r>
              <a:rPr lang="fi-FI"/>
              <a:t>Päivämäärä</a:t>
            </a:r>
            <a:endParaRPr lang="en-US"/>
          </a:p>
        </p:txBody>
      </p:sp>
      <p:sp>
        <p:nvSpPr>
          <p:cNvPr id="7" name="Tekstiruutu 6">
            <a:extLst>
              <a:ext uri="{FF2B5EF4-FFF2-40B4-BE49-F238E27FC236}">
                <a16:creationId xmlns:a16="http://schemas.microsoft.com/office/drawing/2014/main" id="{8092AE73-AEDC-4B72-91FA-42C14D9D18CE}"/>
              </a:ext>
            </a:extLst>
          </p:cNvPr>
          <p:cNvSpPr txBox="1"/>
          <p:nvPr userDrawn="1"/>
        </p:nvSpPr>
        <p:spPr>
          <a:xfrm>
            <a:off x="5552598" y="-10632"/>
            <a:ext cx="6675337" cy="5776847"/>
          </a:xfrm>
          <a:custGeom>
            <a:avLst/>
            <a:gdLst>
              <a:gd name="connsiteX0" fmla="*/ 0 w 5072009"/>
              <a:gd name="connsiteY0" fmla="*/ 0 h 5619964"/>
              <a:gd name="connsiteX1" fmla="*/ 5072009 w 5072009"/>
              <a:gd name="connsiteY1" fmla="*/ 0 h 5619964"/>
              <a:gd name="connsiteX2" fmla="*/ 5072009 w 5072009"/>
              <a:gd name="connsiteY2" fmla="*/ 5619964 h 5619964"/>
              <a:gd name="connsiteX3" fmla="*/ 0 w 5072009"/>
              <a:gd name="connsiteY3" fmla="*/ 5619964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0 w 5072009"/>
              <a:gd name="connsiteY0" fmla="*/ 0 h 5619964"/>
              <a:gd name="connsiteX1" fmla="*/ 5072009 w 5072009"/>
              <a:gd name="connsiteY1" fmla="*/ 0 h 5619964"/>
              <a:gd name="connsiteX2" fmla="*/ 5072009 w 5072009"/>
              <a:gd name="connsiteY2" fmla="*/ 5619964 h 5619964"/>
              <a:gd name="connsiteX3" fmla="*/ 472611 w 5072009"/>
              <a:gd name="connsiteY3" fmla="*/ 3154166 h 5619964"/>
              <a:gd name="connsiteX4" fmla="*/ 0 w 5072009"/>
              <a:gd name="connsiteY4" fmla="*/ 0 h 5619964"/>
              <a:gd name="connsiteX0" fmla="*/ 92601 w 5164610"/>
              <a:gd name="connsiteY0" fmla="*/ 0 h 5619964"/>
              <a:gd name="connsiteX1" fmla="*/ 5164610 w 5164610"/>
              <a:gd name="connsiteY1" fmla="*/ 0 h 5619964"/>
              <a:gd name="connsiteX2" fmla="*/ 5164610 w 5164610"/>
              <a:gd name="connsiteY2" fmla="*/ 5619964 h 5619964"/>
              <a:gd name="connsiteX3" fmla="*/ 565212 w 5164610"/>
              <a:gd name="connsiteY3" fmla="*/ 3154166 h 5619964"/>
              <a:gd name="connsiteX4" fmla="*/ 92601 w 5164610"/>
              <a:gd name="connsiteY4" fmla="*/ 0 h 5619964"/>
              <a:gd name="connsiteX0" fmla="*/ 231480 w 5303489"/>
              <a:gd name="connsiteY0" fmla="*/ 0 h 5619964"/>
              <a:gd name="connsiteX1" fmla="*/ 5303489 w 5303489"/>
              <a:gd name="connsiteY1" fmla="*/ 0 h 5619964"/>
              <a:gd name="connsiteX2" fmla="*/ 5303489 w 5303489"/>
              <a:gd name="connsiteY2" fmla="*/ 5619964 h 5619964"/>
              <a:gd name="connsiteX3" fmla="*/ 488334 w 5303489"/>
              <a:gd name="connsiteY3" fmla="*/ 3236359 h 5619964"/>
              <a:gd name="connsiteX4" fmla="*/ 231480 w 5303489"/>
              <a:gd name="connsiteY4" fmla="*/ 0 h 5619964"/>
              <a:gd name="connsiteX0" fmla="*/ 231480 w 5303489"/>
              <a:gd name="connsiteY0" fmla="*/ 0 h 5710989"/>
              <a:gd name="connsiteX1" fmla="*/ 5303489 w 5303489"/>
              <a:gd name="connsiteY1" fmla="*/ 0 h 5710989"/>
              <a:gd name="connsiteX2" fmla="*/ 5303489 w 5303489"/>
              <a:gd name="connsiteY2" fmla="*/ 5619964 h 5710989"/>
              <a:gd name="connsiteX3" fmla="*/ 488334 w 5303489"/>
              <a:gd name="connsiteY3" fmla="*/ 3236359 h 5710989"/>
              <a:gd name="connsiteX4" fmla="*/ 231480 w 5303489"/>
              <a:gd name="connsiteY4" fmla="*/ 0 h 5710989"/>
              <a:gd name="connsiteX0" fmla="*/ 10917 w 5082926"/>
              <a:gd name="connsiteY0" fmla="*/ 0 h 5774090"/>
              <a:gd name="connsiteX1" fmla="*/ 5082926 w 5082926"/>
              <a:gd name="connsiteY1" fmla="*/ 0 h 5774090"/>
              <a:gd name="connsiteX2" fmla="*/ 5082926 w 5082926"/>
              <a:gd name="connsiteY2" fmla="*/ 5619964 h 5774090"/>
              <a:gd name="connsiteX3" fmla="*/ 637641 w 5082926"/>
              <a:gd name="connsiteY3" fmla="*/ 4253500 h 5774090"/>
              <a:gd name="connsiteX4" fmla="*/ 10917 w 5082926"/>
              <a:gd name="connsiteY4" fmla="*/ 0 h 5774090"/>
              <a:gd name="connsiteX0" fmla="*/ 0 w 6839164"/>
              <a:gd name="connsiteY0" fmla="*/ 0 h 5785338"/>
              <a:gd name="connsiteX1" fmla="*/ 6839164 w 6839164"/>
              <a:gd name="connsiteY1" fmla="*/ 10274 h 5785338"/>
              <a:gd name="connsiteX2" fmla="*/ 6839164 w 6839164"/>
              <a:gd name="connsiteY2" fmla="*/ 5630238 h 5785338"/>
              <a:gd name="connsiteX3" fmla="*/ 2393879 w 6839164"/>
              <a:gd name="connsiteY3" fmla="*/ 4263774 h 5785338"/>
              <a:gd name="connsiteX4" fmla="*/ 0 w 6839164"/>
              <a:gd name="connsiteY4" fmla="*/ 0 h 5785338"/>
              <a:gd name="connsiteX0" fmla="*/ 0 w 6839164"/>
              <a:gd name="connsiteY0" fmla="*/ 0 h 5785338"/>
              <a:gd name="connsiteX1" fmla="*/ 6839164 w 6839164"/>
              <a:gd name="connsiteY1" fmla="*/ 10274 h 5785338"/>
              <a:gd name="connsiteX2" fmla="*/ 6839164 w 6839164"/>
              <a:gd name="connsiteY2" fmla="*/ 5630238 h 5785338"/>
              <a:gd name="connsiteX3" fmla="*/ 2393879 w 6839164"/>
              <a:gd name="connsiteY3" fmla="*/ 4263774 h 5785338"/>
              <a:gd name="connsiteX4" fmla="*/ 0 w 6839164"/>
              <a:gd name="connsiteY4" fmla="*/ 0 h 5785338"/>
              <a:gd name="connsiteX0" fmla="*/ 0 w 6839164"/>
              <a:gd name="connsiteY0" fmla="*/ 0 h 5812378"/>
              <a:gd name="connsiteX1" fmla="*/ 6839164 w 6839164"/>
              <a:gd name="connsiteY1" fmla="*/ 10274 h 5812378"/>
              <a:gd name="connsiteX2" fmla="*/ 6839164 w 6839164"/>
              <a:gd name="connsiteY2" fmla="*/ 5630238 h 5812378"/>
              <a:gd name="connsiteX3" fmla="*/ 3369924 w 6839164"/>
              <a:gd name="connsiteY3" fmla="*/ 4489806 h 5812378"/>
              <a:gd name="connsiteX4" fmla="*/ 0 w 6839164"/>
              <a:gd name="connsiteY4" fmla="*/ 0 h 5812378"/>
              <a:gd name="connsiteX0" fmla="*/ 0 w 6839164"/>
              <a:gd name="connsiteY0" fmla="*/ 0 h 5757555"/>
              <a:gd name="connsiteX1" fmla="*/ 6839164 w 6839164"/>
              <a:gd name="connsiteY1" fmla="*/ 10274 h 5757555"/>
              <a:gd name="connsiteX2" fmla="*/ 6839164 w 6839164"/>
              <a:gd name="connsiteY2" fmla="*/ 5630238 h 5757555"/>
              <a:gd name="connsiteX3" fmla="*/ 3369924 w 6839164"/>
              <a:gd name="connsiteY3" fmla="*/ 4489806 h 5757555"/>
              <a:gd name="connsiteX4" fmla="*/ 0 w 6839164"/>
              <a:gd name="connsiteY4" fmla="*/ 0 h 5757555"/>
              <a:gd name="connsiteX0" fmla="*/ 0 w 6839164"/>
              <a:gd name="connsiteY0" fmla="*/ 0 h 5715927"/>
              <a:gd name="connsiteX1" fmla="*/ 6839164 w 6839164"/>
              <a:gd name="connsiteY1" fmla="*/ 10274 h 5715927"/>
              <a:gd name="connsiteX2" fmla="*/ 6839164 w 6839164"/>
              <a:gd name="connsiteY2" fmla="*/ 5630238 h 5715927"/>
              <a:gd name="connsiteX3" fmla="*/ 2424701 w 6839164"/>
              <a:gd name="connsiteY3" fmla="*/ 3647325 h 5715927"/>
              <a:gd name="connsiteX4" fmla="*/ 0 w 6839164"/>
              <a:gd name="connsiteY4" fmla="*/ 0 h 5715927"/>
              <a:gd name="connsiteX0" fmla="*/ 0 w 6839164"/>
              <a:gd name="connsiteY0" fmla="*/ 0 h 5630238"/>
              <a:gd name="connsiteX1" fmla="*/ 6839164 w 6839164"/>
              <a:gd name="connsiteY1" fmla="*/ 10274 h 5630238"/>
              <a:gd name="connsiteX2" fmla="*/ 6839164 w 6839164"/>
              <a:gd name="connsiteY2" fmla="*/ 5630238 h 5630238"/>
              <a:gd name="connsiteX3" fmla="*/ 0 w 6839164"/>
              <a:gd name="connsiteY3" fmla="*/ 0 h 5630238"/>
              <a:gd name="connsiteX0" fmla="*/ 84017 w 6923181"/>
              <a:gd name="connsiteY0" fmla="*/ 0 h 5756790"/>
              <a:gd name="connsiteX1" fmla="*/ 6923181 w 6923181"/>
              <a:gd name="connsiteY1" fmla="*/ 10274 h 5756790"/>
              <a:gd name="connsiteX2" fmla="*/ 6923181 w 6923181"/>
              <a:gd name="connsiteY2" fmla="*/ 5630238 h 5756790"/>
              <a:gd name="connsiteX3" fmla="*/ 3155990 w 6923181"/>
              <a:gd name="connsiteY3" fmla="*/ 3729519 h 5756790"/>
              <a:gd name="connsiteX4" fmla="*/ 84017 w 6923181"/>
              <a:gd name="connsiteY4" fmla="*/ 0 h 5756790"/>
              <a:gd name="connsiteX0" fmla="*/ 110045 w 6240292"/>
              <a:gd name="connsiteY0" fmla="*/ 10274 h 5746516"/>
              <a:gd name="connsiteX1" fmla="*/ 6240292 w 6240292"/>
              <a:gd name="connsiteY1" fmla="*/ 0 h 5746516"/>
              <a:gd name="connsiteX2" fmla="*/ 6240292 w 6240292"/>
              <a:gd name="connsiteY2" fmla="*/ 5619964 h 5746516"/>
              <a:gd name="connsiteX3" fmla="*/ 2473101 w 6240292"/>
              <a:gd name="connsiteY3" fmla="*/ 3719245 h 5746516"/>
              <a:gd name="connsiteX4" fmla="*/ 110045 w 6240292"/>
              <a:gd name="connsiteY4" fmla="*/ 10274 h 5746516"/>
              <a:gd name="connsiteX0" fmla="*/ 0 w 6130247"/>
              <a:gd name="connsiteY0" fmla="*/ 10274 h 5746516"/>
              <a:gd name="connsiteX1" fmla="*/ 6130247 w 6130247"/>
              <a:gd name="connsiteY1" fmla="*/ 0 h 5746516"/>
              <a:gd name="connsiteX2" fmla="*/ 6130247 w 6130247"/>
              <a:gd name="connsiteY2" fmla="*/ 5619964 h 5746516"/>
              <a:gd name="connsiteX3" fmla="*/ 2363056 w 6130247"/>
              <a:gd name="connsiteY3" fmla="*/ 3719245 h 5746516"/>
              <a:gd name="connsiteX4" fmla="*/ 0 w 6130247"/>
              <a:gd name="connsiteY4" fmla="*/ 10274 h 5746516"/>
              <a:gd name="connsiteX0" fmla="*/ 0 w 6130247"/>
              <a:gd name="connsiteY0" fmla="*/ 10274 h 5746516"/>
              <a:gd name="connsiteX1" fmla="*/ 6130247 w 6130247"/>
              <a:gd name="connsiteY1" fmla="*/ 0 h 5746516"/>
              <a:gd name="connsiteX2" fmla="*/ 6130247 w 6130247"/>
              <a:gd name="connsiteY2" fmla="*/ 5619964 h 5746516"/>
              <a:gd name="connsiteX3" fmla="*/ 2363056 w 6130247"/>
              <a:gd name="connsiteY3" fmla="*/ 3719245 h 5746516"/>
              <a:gd name="connsiteX4" fmla="*/ 0 w 6130247"/>
              <a:gd name="connsiteY4" fmla="*/ 10274 h 5746516"/>
              <a:gd name="connsiteX0" fmla="*/ 0 w 6130247"/>
              <a:gd name="connsiteY0" fmla="*/ 10274 h 5779780"/>
              <a:gd name="connsiteX1" fmla="*/ 6130247 w 6130247"/>
              <a:gd name="connsiteY1" fmla="*/ 0 h 5779780"/>
              <a:gd name="connsiteX2" fmla="*/ 6130247 w 6130247"/>
              <a:gd name="connsiteY2" fmla="*/ 5619964 h 5779780"/>
              <a:gd name="connsiteX3" fmla="*/ 2794571 w 6130247"/>
              <a:gd name="connsiteY3" fmla="*/ 4150760 h 5779780"/>
              <a:gd name="connsiteX4" fmla="*/ 0 w 6130247"/>
              <a:gd name="connsiteY4" fmla="*/ 10274 h 5779780"/>
              <a:gd name="connsiteX0" fmla="*/ 0 w 6130247"/>
              <a:gd name="connsiteY0" fmla="*/ 10274 h 5806872"/>
              <a:gd name="connsiteX1" fmla="*/ 6130247 w 6130247"/>
              <a:gd name="connsiteY1" fmla="*/ 0 h 5806872"/>
              <a:gd name="connsiteX2" fmla="*/ 6130247 w 6130247"/>
              <a:gd name="connsiteY2" fmla="*/ 5619964 h 5806872"/>
              <a:gd name="connsiteX3" fmla="*/ 2794571 w 6130247"/>
              <a:gd name="connsiteY3" fmla="*/ 4150760 h 5806872"/>
              <a:gd name="connsiteX4" fmla="*/ 0 w 6130247"/>
              <a:gd name="connsiteY4" fmla="*/ 10274 h 5806872"/>
              <a:gd name="connsiteX0" fmla="*/ 0 w 6130247"/>
              <a:gd name="connsiteY0" fmla="*/ 10274 h 5619964"/>
              <a:gd name="connsiteX1" fmla="*/ 6130247 w 6130247"/>
              <a:gd name="connsiteY1" fmla="*/ 0 h 5619964"/>
              <a:gd name="connsiteX2" fmla="*/ 6130247 w 6130247"/>
              <a:gd name="connsiteY2" fmla="*/ 5619964 h 5619964"/>
              <a:gd name="connsiteX3" fmla="*/ 0 w 6130247"/>
              <a:gd name="connsiteY3" fmla="*/ 10274 h 5619964"/>
              <a:gd name="connsiteX0" fmla="*/ 176273 w 6306520"/>
              <a:gd name="connsiteY0" fmla="*/ 10274 h 5667261"/>
              <a:gd name="connsiteX1" fmla="*/ 6306520 w 6306520"/>
              <a:gd name="connsiteY1" fmla="*/ 0 h 5667261"/>
              <a:gd name="connsiteX2" fmla="*/ 6306520 w 6306520"/>
              <a:gd name="connsiteY2" fmla="*/ 5619964 h 5667261"/>
              <a:gd name="connsiteX3" fmla="*/ 1994799 w 6306520"/>
              <a:gd name="connsiteY3" fmla="*/ 2640458 h 5667261"/>
              <a:gd name="connsiteX4" fmla="*/ 176273 w 6306520"/>
              <a:gd name="connsiteY4" fmla="*/ 10274 h 5667261"/>
              <a:gd name="connsiteX0" fmla="*/ 139289 w 6269536"/>
              <a:gd name="connsiteY0" fmla="*/ 10274 h 5667261"/>
              <a:gd name="connsiteX1" fmla="*/ 6269536 w 6269536"/>
              <a:gd name="connsiteY1" fmla="*/ 0 h 5667261"/>
              <a:gd name="connsiteX2" fmla="*/ 6269536 w 6269536"/>
              <a:gd name="connsiteY2" fmla="*/ 5619964 h 5667261"/>
              <a:gd name="connsiteX3" fmla="*/ 1957815 w 6269536"/>
              <a:gd name="connsiteY3" fmla="*/ 2640458 h 5667261"/>
              <a:gd name="connsiteX4" fmla="*/ 139289 w 6269536"/>
              <a:gd name="connsiteY4" fmla="*/ 10274 h 5667261"/>
              <a:gd name="connsiteX0" fmla="*/ 101378 w 6231625"/>
              <a:gd name="connsiteY0" fmla="*/ 10274 h 5676850"/>
              <a:gd name="connsiteX1" fmla="*/ 6231625 w 6231625"/>
              <a:gd name="connsiteY1" fmla="*/ 0 h 5676850"/>
              <a:gd name="connsiteX2" fmla="*/ 6231625 w 6231625"/>
              <a:gd name="connsiteY2" fmla="*/ 5619964 h 5676850"/>
              <a:gd name="connsiteX3" fmla="*/ 2885675 w 6231625"/>
              <a:gd name="connsiteY3" fmla="*/ 3113069 h 5676850"/>
              <a:gd name="connsiteX4" fmla="*/ 101378 w 6231625"/>
              <a:gd name="connsiteY4" fmla="*/ 10274 h 5676850"/>
              <a:gd name="connsiteX0" fmla="*/ 101378 w 6231625"/>
              <a:gd name="connsiteY0" fmla="*/ 10274 h 5723473"/>
              <a:gd name="connsiteX1" fmla="*/ 6231625 w 6231625"/>
              <a:gd name="connsiteY1" fmla="*/ 0 h 5723473"/>
              <a:gd name="connsiteX2" fmla="*/ 6231625 w 6231625"/>
              <a:gd name="connsiteY2" fmla="*/ 5619964 h 5723473"/>
              <a:gd name="connsiteX3" fmla="*/ 2885675 w 6231625"/>
              <a:gd name="connsiteY3" fmla="*/ 3113069 h 5723473"/>
              <a:gd name="connsiteX4" fmla="*/ 101378 w 6231625"/>
              <a:gd name="connsiteY4" fmla="*/ 10274 h 5723473"/>
              <a:gd name="connsiteX0" fmla="*/ 87408 w 6782734"/>
              <a:gd name="connsiteY0" fmla="*/ 10274 h 5723473"/>
              <a:gd name="connsiteX1" fmla="*/ 6782734 w 6782734"/>
              <a:gd name="connsiteY1" fmla="*/ 0 h 5723473"/>
              <a:gd name="connsiteX2" fmla="*/ 6782734 w 6782734"/>
              <a:gd name="connsiteY2" fmla="*/ 5619964 h 5723473"/>
              <a:gd name="connsiteX3" fmla="*/ 3436784 w 6782734"/>
              <a:gd name="connsiteY3" fmla="*/ 3113069 h 5723473"/>
              <a:gd name="connsiteX4" fmla="*/ 87408 w 6782734"/>
              <a:gd name="connsiteY4" fmla="*/ 10274 h 5723473"/>
              <a:gd name="connsiteX0" fmla="*/ 0 w 6695326"/>
              <a:gd name="connsiteY0" fmla="*/ 10274 h 5723473"/>
              <a:gd name="connsiteX1" fmla="*/ 6695326 w 6695326"/>
              <a:gd name="connsiteY1" fmla="*/ 0 h 5723473"/>
              <a:gd name="connsiteX2" fmla="*/ 6695326 w 6695326"/>
              <a:gd name="connsiteY2" fmla="*/ 5619964 h 5723473"/>
              <a:gd name="connsiteX3" fmla="*/ 3349376 w 6695326"/>
              <a:gd name="connsiteY3" fmla="*/ 3113069 h 5723473"/>
              <a:gd name="connsiteX4" fmla="*/ 0 w 6695326"/>
              <a:gd name="connsiteY4" fmla="*/ 10274 h 5723473"/>
              <a:gd name="connsiteX0" fmla="*/ 0 w 6695326"/>
              <a:gd name="connsiteY0" fmla="*/ 10274 h 5751068"/>
              <a:gd name="connsiteX1" fmla="*/ 6695326 w 6695326"/>
              <a:gd name="connsiteY1" fmla="*/ 0 h 5751068"/>
              <a:gd name="connsiteX2" fmla="*/ 6695326 w 6695326"/>
              <a:gd name="connsiteY2" fmla="*/ 5619964 h 5751068"/>
              <a:gd name="connsiteX3" fmla="*/ 2815120 w 6695326"/>
              <a:gd name="connsiteY3" fmla="*/ 3421294 h 5751068"/>
              <a:gd name="connsiteX4" fmla="*/ 0 w 6695326"/>
              <a:gd name="connsiteY4" fmla="*/ 10274 h 5751068"/>
              <a:gd name="connsiteX0" fmla="*/ 0 w 6695326"/>
              <a:gd name="connsiteY0" fmla="*/ 10274 h 5751068"/>
              <a:gd name="connsiteX1" fmla="*/ 6695326 w 6695326"/>
              <a:gd name="connsiteY1" fmla="*/ 0 h 5751068"/>
              <a:gd name="connsiteX2" fmla="*/ 6695326 w 6695326"/>
              <a:gd name="connsiteY2" fmla="*/ 5619964 h 5751068"/>
              <a:gd name="connsiteX3" fmla="*/ 2815120 w 6695326"/>
              <a:gd name="connsiteY3" fmla="*/ 3421294 h 5751068"/>
              <a:gd name="connsiteX4" fmla="*/ 0 w 6695326"/>
              <a:gd name="connsiteY4" fmla="*/ 10274 h 5751068"/>
              <a:gd name="connsiteX0" fmla="*/ 0 w 6695326"/>
              <a:gd name="connsiteY0" fmla="*/ 10274 h 5776847"/>
              <a:gd name="connsiteX1" fmla="*/ 6695326 w 6695326"/>
              <a:gd name="connsiteY1" fmla="*/ 0 h 5776847"/>
              <a:gd name="connsiteX2" fmla="*/ 6695326 w 6695326"/>
              <a:gd name="connsiteY2" fmla="*/ 5619964 h 5776847"/>
              <a:gd name="connsiteX3" fmla="*/ 2815120 w 6695326"/>
              <a:gd name="connsiteY3" fmla="*/ 3421294 h 5776847"/>
              <a:gd name="connsiteX4" fmla="*/ 0 w 6695326"/>
              <a:gd name="connsiteY4" fmla="*/ 10274 h 5776847"/>
              <a:gd name="connsiteX0" fmla="*/ 0 w 6705959"/>
              <a:gd name="connsiteY0" fmla="*/ 0 h 5809103"/>
              <a:gd name="connsiteX1" fmla="*/ 6705959 w 6705959"/>
              <a:gd name="connsiteY1" fmla="*/ 32256 h 5809103"/>
              <a:gd name="connsiteX2" fmla="*/ 6705959 w 6705959"/>
              <a:gd name="connsiteY2" fmla="*/ 5652220 h 5809103"/>
              <a:gd name="connsiteX3" fmla="*/ 2825753 w 6705959"/>
              <a:gd name="connsiteY3" fmla="*/ 3453550 h 5809103"/>
              <a:gd name="connsiteX4" fmla="*/ 0 w 6705959"/>
              <a:gd name="connsiteY4" fmla="*/ 0 h 5809103"/>
              <a:gd name="connsiteX0" fmla="*/ 0 w 6727224"/>
              <a:gd name="connsiteY0" fmla="*/ 0 h 5809103"/>
              <a:gd name="connsiteX1" fmla="*/ 6727224 w 6727224"/>
              <a:gd name="connsiteY1" fmla="*/ 32256 h 5809103"/>
              <a:gd name="connsiteX2" fmla="*/ 6705959 w 6727224"/>
              <a:gd name="connsiteY2" fmla="*/ 5652220 h 5809103"/>
              <a:gd name="connsiteX3" fmla="*/ 2825753 w 6727224"/>
              <a:gd name="connsiteY3" fmla="*/ 3453550 h 5809103"/>
              <a:gd name="connsiteX4" fmla="*/ 0 w 6727224"/>
              <a:gd name="connsiteY4" fmla="*/ 0 h 5809103"/>
              <a:gd name="connsiteX0" fmla="*/ 0 w 6748489"/>
              <a:gd name="connsiteY0" fmla="*/ 0 h 5798470"/>
              <a:gd name="connsiteX1" fmla="*/ 6748489 w 6748489"/>
              <a:gd name="connsiteY1" fmla="*/ 21623 h 5798470"/>
              <a:gd name="connsiteX2" fmla="*/ 6727224 w 6748489"/>
              <a:gd name="connsiteY2" fmla="*/ 5641587 h 5798470"/>
              <a:gd name="connsiteX3" fmla="*/ 2847018 w 6748489"/>
              <a:gd name="connsiteY3" fmla="*/ 3442917 h 5798470"/>
              <a:gd name="connsiteX4" fmla="*/ 0 w 6748489"/>
              <a:gd name="connsiteY4" fmla="*/ 0 h 5798470"/>
              <a:gd name="connsiteX0" fmla="*/ 0 w 6675337"/>
              <a:gd name="connsiteY0" fmla="*/ 5809 h 5776847"/>
              <a:gd name="connsiteX1" fmla="*/ 6675337 w 6675337"/>
              <a:gd name="connsiteY1" fmla="*/ 0 h 5776847"/>
              <a:gd name="connsiteX2" fmla="*/ 6654072 w 6675337"/>
              <a:gd name="connsiteY2" fmla="*/ 5619964 h 5776847"/>
              <a:gd name="connsiteX3" fmla="*/ 2773866 w 6675337"/>
              <a:gd name="connsiteY3" fmla="*/ 3421294 h 5776847"/>
              <a:gd name="connsiteX4" fmla="*/ 0 w 6675337"/>
              <a:gd name="connsiteY4" fmla="*/ 5809 h 5776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337" h="5776847">
                <a:moveTo>
                  <a:pt x="0" y="5809"/>
                </a:moveTo>
                <a:lnTo>
                  <a:pt x="6675337" y="0"/>
                </a:lnTo>
                <a:cubicBezTo>
                  <a:pt x="6668249" y="1873321"/>
                  <a:pt x="6661160" y="3746643"/>
                  <a:pt x="6654072" y="5619964"/>
                </a:cubicBezTo>
                <a:cubicBezTo>
                  <a:pt x="5964562" y="6037780"/>
                  <a:pt x="-375734" y="5722705"/>
                  <a:pt x="2773866" y="3421294"/>
                </a:cubicBezTo>
                <a:cubicBezTo>
                  <a:pt x="3539861" y="2691828"/>
                  <a:pt x="3985232" y="1451041"/>
                  <a:pt x="0" y="5809"/>
                </a:cubicBezTo>
                <a:close/>
              </a:path>
            </a:pathLst>
          </a:custGeom>
          <a:solidFill>
            <a:schemeClr val="accent2">
              <a:alpha val="80000"/>
            </a:schemeClr>
          </a:solidFill>
        </p:spPr>
        <p:txBody>
          <a:bodyPr wrap="square" rtlCol="0">
            <a:spAutoFit/>
          </a:bodyPr>
          <a:lstStyle/>
          <a:p>
            <a:pPr algn="l"/>
            <a:endParaRPr lang="fi-FI" sz="5400">
              <a:solidFill>
                <a:srgbClr val="D2466E"/>
              </a:solidFill>
              <a:latin typeface="Bebas Kai" panose="04050603020B02020204" pitchFamily="82" charset="0"/>
            </a:endParaRPr>
          </a:p>
        </p:txBody>
      </p:sp>
    </p:spTree>
    <p:extLst>
      <p:ext uri="{BB962C8B-B14F-4D97-AF65-F5344CB8AC3E}">
        <p14:creationId xmlns:p14="http://schemas.microsoft.com/office/powerpoint/2010/main" val="195498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avio tai neliökuva+tekstilaatikko vasemmall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8BA5922-C0B7-48D2-904E-BFC4D316BB4C}"/>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39206" r="40488" b="27028"/>
          <a:stretch/>
        </p:blipFill>
        <p:spPr>
          <a:xfrm>
            <a:off x="0" y="1"/>
            <a:ext cx="12192000" cy="6858000"/>
          </a:xfrm>
          <a:prstGeom prst="rect">
            <a:avLst/>
          </a:prstGeom>
        </p:spPr>
      </p:pic>
      <p:sp>
        <p:nvSpPr>
          <p:cNvPr id="3" name="Kuvan paikkamerkki 2">
            <a:extLst>
              <a:ext uri="{FF2B5EF4-FFF2-40B4-BE49-F238E27FC236}">
                <a16:creationId xmlns:a16="http://schemas.microsoft.com/office/drawing/2014/main" id="{68D9047A-DEC3-4703-8DE8-A7B964730FEC}"/>
              </a:ext>
            </a:extLst>
          </p:cNvPr>
          <p:cNvSpPr>
            <a:spLocks noGrp="1"/>
          </p:cNvSpPr>
          <p:nvPr>
            <p:ph type="pic" sz="quarter" idx="10" hasCustomPrompt="1"/>
          </p:nvPr>
        </p:nvSpPr>
        <p:spPr>
          <a:xfrm>
            <a:off x="3601038" y="0"/>
            <a:ext cx="7447175" cy="6858000"/>
          </a:xfrm>
        </p:spPr>
        <p:txBody>
          <a:bodyPr/>
          <a:lstStyle>
            <a:lvl1pPr>
              <a:defRPr/>
            </a:lvl1pPr>
            <a:lvl2pPr>
              <a:defRPr/>
            </a:lvl2pPr>
          </a:lstStyle>
          <a:p>
            <a:r>
              <a:rPr lang="fi-FI"/>
              <a:t>Neliökuva</a:t>
            </a:r>
          </a:p>
          <a:p>
            <a:pPr lvl="1"/>
            <a:r>
              <a:rPr lang="fi-FI"/>
              <a:t>Siirrä valkoinen tekstilaatikko korkeussuunnassa taustakuvan kannalta sopivaan kohtaan</a:t>
            </a:r>
          </a:p>
          <a:p>
            <a:pPr lvl="1"/>
            <a:r>
              <a:rPr lang="fi-FI"/>
              <a:t>Käytä tätä asettelua myös kaavioiden ja taulukoiden esittämisessä</a:t>
            </a:r>
          </a:p>
        </p:txBody>
      </p:sp>
      <p:sp>
        <p:nvSpPr>
          <p:cNvPr id="5" name="Tekstin paikkamerkki 4">
            <a:extLst>
              <a:ext uri="{FF2B5EF4-FFF2-40B4-BE49-F238E27FC236}">
                <a16:creationId xmlns:a16="http://schemas.microsoft.com/office/drawing/2014/main" id="{75A1AE98-7039-4539-99EA-3E267EAA80AF}"/>
              </a:ext>
            </a:extLst>
          </p:cNvPr>
          <p:cNvSpPr>
            <a:spLocks noGrp="1"/>
          </p:cNvSpPr>
          <p:nvPr>
            <p:ph type="body" sz="quarter" idx="11" hasCustomPrompt="1"/>
          </p:nvPr>
        </p:nvSpPr>
        <p:spPr>
          <a:xfrm>
            <a:off x="0" y="2507529"/>
            <a:ext cx="4468483" cy="2267191"/>
          </a:xfrm>
          <a:solidFill>
            <a:schemeClr val="bg1"/>
          </a:solidFill>
          <a:ln w="381000">
            <a:solidFill>
              <a:schemeClr val="bg1"/>
            </a:solidFill>
            <a:miter lim="800000"/>
          </a:ln>
        </p:spPr>
        <p:txBody>
          <a:bodyPr anchor="ctr"/>
          <a:lstStyle>
            <a:lvl1pPr marL="0" indent="0" algn="r">
              <a:buFont typeface="Arial" panose="020B0604020202020204" pitchFamily="34" charset="0"/>
              <a:buNone/>
              <a:defRPr sz="4800">
                <a:solidFill>
                  <a:srgbClr val="D2466E"/>
                </a:solidFill>
                <a:latin typeface="Bebas Kai" panose="04050603020B02020204" pitchFamily="8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fi-FI"/>
              <a:t>otsikko</a:t>
            </a:r>
          </a:p>
          <a:p>
            <a:pPr lvl="1"/>
            <a:r>
              <a:rPr lang="fi-FI"/>
              <a:t>Lyhyt teksti</a:t>
            </a:r>
          </a:p>
        </p:txBody>
      </p:sp>
    </p:spTree>
    <p:extLst>
      <p:ext uri="{BB962C8B-B14F-4D97-AF65-F5344CB8AC3E}">
        <p14:creationId xmlns:p14="http://schemas.microsoft.com/office/powerpoint/2010/main" val="340705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no kuva+tekstilaatikko oikeall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52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opetus">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24EB5B0-CADA-4B33-AC29-C408F2EA0E86}"/>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t="6624" r="63510" b="29939"/>
          <a:stretch/>
        </p:blipFill>
        <p:spPr>
          <a:xfrm>
            <a:off x="8247307" y="-1"/>
            <a:ext cx="3944693" cy="6858002"/>
          </a:xfrm>
          <a:prstGeom prst="rect">
            <a:avLst/>
          </a:prstGeom>
        </p:spPr>
      </p:pic>
      <p:sp>
        <p:nvSpPr>
          <p:cNvPr id="2" name="Title 1"/>
          <p:cNvSpPr>
            <a:spLocks noGrp="1"/>
          </p:cNvSpPr>
          <p:nvPr>
            <p:ph type="ctrTitle"/>
          </p:nvPr>
        </p:nvSpPr>
        <p:spPr>
          <a:xfrm>
            <a:off x="949972" y="909943"/>
            <a:ext cx="4927938" cy="2930234"/>
          </a:xfrm>
          <a:noFill/>
        </p:spPr>
        <p:txBody>
          <a:bodyPr bIns="288000" anchor="b" anchorCtr="0">
            <a:normAutofit/>
          </a:bodyPr>
          <a:lstStyle>
            <a:lvl1pPr algn="r">
              <a:lnSpc>
                <a:spcPct val="100000"/>
              </a:lnSpc>
              <a:spcBef>
                <a:spcPts val="600"/>
              </a:spcBef>
              <a:spcAft>
                <a:spcPts val="600"/>
              </a:spcAft>
              <a:defRPr sz="6600">
                <a:solidFill>
                  <a:schemeClr val="tx1"/>
                </a:solidFill>
                <a:latin typeface="Bebas Kai" panose="04050603020B02020204" pitchFamily="82" charset="0"/>
                <a:cs typeface="Calibri Light" panose="020F0302020204030204" pitchFamily="34" charset="0"/>
              </a:defRPr>
            </a:lvl1pPr>
          </a:lstStyle>
          <a:p>
            <a:endParaRPr lang="en-US"/>
          </a:p>
        </p:txBody>
      </p:sp>
      <p:sp>
        <p:nvSpPr>
          <p:cNvPr id="3" name="Subtitle 2"/>
          <p:cNvSpPr>
            <a:spLocks noGrp="1"/>
          </p:cNvSpPr>
          <p:nvPr>
            <p:ph type="subTitle" idx="1" hasCustomPrompt="1"/>
          </p:nvPr>
        </p:nvSpPr>
        <p:spPr>
          <a:xfrm>
            <a:off x="966373" y="3950410"/>
            <a:ext cx="4824654" cy="1559709"/>
          </a:xfrm>
        </p:spPr>
        <p:txBody>
          <a:bodyPr tIns="0" rIns="36000" bIns="0"/>
          <a:lstStyle>
            <a:lvl1pPr marL="0" indent="0" algn="r">
              <a:lnSpc>
                <a:spcPct val="100000"/>
              </a:lnSpc>
              <a:spcBef>
                <a:spcPts val="0"/>
              </a:spcBef>
              <a:buNone/>
              <a:defRPr sz="2800" b="0">
                <a:solidFill>
                  <a:schemeClr val="tx1"/>
                </a:solidFill>
                <a:latin typeface="+mn-lt"/>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a:t>
            </a:r>
          </a:p>
          <a:p>
            <a:r>
              <a:rPr lang="fi-FI"/>
              <a:t>Titteli</a:t>
            </a:r>
          </a:p>
          <a:p>
            <a:r>
              <a:rPr lang="fi-FI"/>
              <a:t>etunimi.sukunimi@valonia.fi</a:t>
            </a:r>
          </a:p>
          <a:p>
            <a:r>
              <a:rPr lang="fi-FI"/>
              <a:t>040 123 4567</a:t>
            </a:r>
          </a:p>
          <a:p>
            <a:endParaRPr lang="fi-FI"/>
          </a:p>
        </p:txBody>
      </p:sp>
      <p:grpSp>
        <p:nvGrpSpPr>
          <p:cNvPr id="4" name="Ryhmä 3">
            <a:extLst>
              <a:ext uri="{FF2B5EF4-FFF2-40B4-BE49-F238E27FC236}">
                <a16:creationId xmlns:a16="http://schemas.microsoft.com/office/drawing/2014/main" id="{38088E83-5118-4D4B-9E4A-67CBE6C35887}"/>
              </a:ext>
            </a:extLst>
          </p:cNvPr>
          <p:cNvGrpSpPr/>
          <p:nvPr userDrawn="1"/>
        </p:nvGrpSpPr>
        <p:grpSpPr>
          <a:xfrm>
            <a:off x="8888629" y="4122367"/>
            <a:ext cx="4857089" cy="2318006"/>
            <a:chOff x="427409" y="4373363"/>
            <a:chExt cx="4857089" cy="2318006"/>
          </a:xfrm>
        </p:grpSpPr>
        <p:pic>
          <p:nvPicPr>
            <p:cNvPr id="5" name="Kuva 4">
              <a:extLst>
                <a:ext uri="{FF2B5EF4-FFF2-40B4-BE49-F238E27FC236}">
                  <a16:creationId xmlns:a16="http://schemas.microsoft.com/office/drawing/2014/main" id="{B0FB3B4E-27A9-45AF-8A77-D682CF299B4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27409" y="5332327"/>
              <a:ext cx="428788" cy="428788"/>
            </a:xfrm>
            <a:prstGeom prst="rect">
              <a:avLst/>
            </a:prstGeom>
          </p:spPr>
        </p:pic>
        <p:pic>
          <p:nvPicPr>
            <p:cNvPr id="7" name="Kuva 6">
              <a:extLst>
                <a:ext uri="{FF2B5EF4-FFF2-40B4-BE49-F238E27FC236}">
                  <a16:creationId xmlns:a16="http://schemas.microsoft.com/office/drawing/2014/main" id="{78A23562-34EE-4F72-99AE-029AA25A9B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32093" y="6059151"/>
              <a:ext cx="455711" cy="455711"/>
            </a:xfrm>
            <a:prstGeom prst="rect">
              <a:avLst/>
            </a:prstGeom>
          </p:spPr>
        </p:pic>
        <p:pic>
          <p:nvPicPr>
            <p:cNvPr id="15" name="Kuva 14">
              <a:extLst>
                <a:ext uri="{FF2B5EF4-FFF2-40B4-BE49-F238E27FC236}">
                  <a16:creationId xmlns:a16="http://schemas.microsoft.com/office/drawing/2014/main" id="{1B9FE457-EE5E-4BA9-8706-66C8AF055EE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59016" y="4605503"/>
              <a:ext cx="428788" cy="428788"/>
            </a:xfrm>
            <a:prstGeom prst="rect">
              <a:avLst/>
            </a:prstGeom>
          </p:spPr>
        </p:pic>
        <p:sp>
          <p:nvSpPr>
            <p:cNvPr id="17" name="Subtitle 2">
              <a:extLst>
                <a:ext uri="{FF2B5EF4-FFF2-40B4-BE49-F238E27FC236}">
                  <a16:creationId xmlns:a16="http://schemas.microsoft.com/office/drawing/2014/main" id="{838664C1-AE27-4ECA-9D5D-F9D5129BEE0B}"/>
                </a:ext>
              </a:extLst>
            </p:cNvPr>
            <p:cNvSpPr txBox="1">
              <a:spLocks/>
            </p:cNvSpPr>
            <p:nvPr userDrawn="1"/>
          </p:nvSpPr>
          <p:spPr>
            <a:xfrm>
              <a:off x="887804" y="4373363"/>
              <a:ext cx="4396694" cy="2318006"/>
            </a:xfrm>
            <a:prstGeom prst="rect">
              <a:avLst/>
            </a:prstGeom>
          </p:spPr>
          <p:txBody>
            <a:bodyPr vert="horz" lIns="91440" tIns="0" rIns="36000" bIns="0" rtlCol="0">
              <a:noAutofit/>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fi-FI" sz="2400">
                  <a:latin typeface="+mn-lt"/>
                </a:rPr>
                <a:t>@</a:t>
              </a:r>
              <a:r>
                <a:rPr lang="fi-FI" sz="2400" err="1">
                  <a:latin typeface="+mn-lt"/>
                </a:rPr>
                <a:t>valonia_keskus</a:t>
              </a:r>
              <a:endParaRPr lang="fi-FI" sz="2400">
                <a:latin typeface="+mn-lt"/>
              </a:endParaRPr>
            </a:p>
            <a:p>
              <a:pPr algn="l">
                <a:lnSpc>
                  <a:spcPct val="200000"/>
                </a:lnSpc>
              </a:pPr>
              <a:r>
                <a:rPr lang="fi-FI" sz="2400">
                  <a:latin typeface="+mn-lt"/>
                </a:rPr>
                <a:t>@valonia.fi</a:t>
              </a:r>
            </a:p>
            <a:p>
              <a:pPr algn="l">
                <a:lnSpc>
                  <a:spcPct val="200000"/>
                </a:lnSpc>
              </a:pPr>
              <a:r>
                <a:rPr lang="fi-FI" sz="2400">
                  <a:latin typeface="+mn-lt"/>
                </a:rPr>
                <a:t>@</a:t>
              </a:r>
              <a:r>
                <a:rPr lang="fi-FI" sz="2400" err="1">
                  <a:latin typeface="+mn-lt"/>
                </a:rPr>
                <a:t>valoniakeskus</a:t>
              </a:r>
              <a:endParaRPr lang="fi-FI" sz="2400">
                <a:latin typeface="+mn-lt"/>
              </a:endParaRPr>
            </a:p>
          </p:txBody>
        </p:sp>
      </p:grpSp>
      <p:sp>
        <p:nvSpPr>
          <p:cNvPr id="20" name="Subtitle 2">
            <a:extLst>
              <a:ext uri="{FF2B5EF4-FFF2-40B4-BE49-F238E27FC236}">
                <a16:creationId xmlns:a16="http://schemas.microsoft.com/office/drawing/2014/main" id="{23F27F4A-3FA3-42AF-B2CF-4D8EA3A29200}"/>
              </a:ext>
            </a:extLst>
          </p:cNvPr>
          <p:cNvSpPr txBox="1">
            <a:spLocks/>
          </p:cNvSpPr>
          <p:nvPr userDrawn="1"/>
        </p:nvSpPr>
        <p:spPr>
          <a:xfrm>
            <a:off x="8720886" y="2313153"/>
            <a:ext cx="4396694" cy="945732"/>
          </a:xfrm>
          <a:prstGeom prst="rect">
            <a:avLst/>
          </a:prstGeom>
        </p:spPr>
        <p:txBody>
          <a:bodyPr vert="horz" lIns="91440" tIns="0" rIns="36000" bIns="0" rtlCol="0">
            <a:normAutofit fontScale="40000" lnSpcReduction="20000"/>
          </a:bodyPr>
          <a:lstStyle>
            <a:lvl1pPr marL="0" indent="0" algn="r" defTabSz="914400" rtl="0" eaLnBrk="1" latinLnBrk="0" hangingPunct="1">
              <a:lnSpc>
                <a:spcPct val="100000"/>
              </a:lnSpc>
              <a:spcBef>
                <a:spcPts val="0"/>
              </a:spcBef>
              <a:buFont typeface="Arial" panose="020B0604020202020204" pitchFamily="34" charset="0"/>
              <a:buNone/>
              <a:defRPr sz="2400" b="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8400">
                <a:solidFill>
                  <a:schemeClr val="tx1"/>
                </a:solidFill>
                <a:latin typeface="Bebas Kai" panose="04050603020B02020204" pitchFamily="82" charset="0"/>
              </a:rPr>
              <a:t>TILAA VALONIAN </a:t>
            </a:r>
          </a:p>
          <a:p>
            <a:pPr algn="l"/>
            <a:r>
              <a:rPr lang="fi-FI" sz="8400">
                <a:solidFill>
                  <a:schemeClr val="tx1"/>
                </a:solidFill>
                <a:latin typeface="Bebas Kai" panose="04050603020B02020204" pitchFamily="82" charset="0"/>
              </a:rPr>
              <a:t>UUTISKIRJE</a:t>
            </a:r>
          </a:p>
          <a:p>
            <a:endParaRPr lang="fi-FI"/>
          </a:p>
        </p:txBody>
      </p:sp>
      <p:pic>
        <p:nvPicPr>
          <p:cNvPr id="12" name="Kuva 11">
            <a:extLst>
              <a:ext uri="{FF2B5EF4-FFF2-40B4-BE49-F238E27FC236}">
                <a16:creationId xmlns:a16="http://schemas.microsoft.com/office/drawing/2014/main" id="{B27700B0-3BC6-44E7-99E3-28E1929D5DD6}"/>
              </a:ext>
            </a:extLst>
          </p:cNvPr>
          <p:cNvPicPr>
            <a:picLocks noChangeAspect="1"/>
          </p:cNvPicPr>
          <p:nvPr userDrawn="1"/>
        </p:nvPicPr>
        <p:blipFill>
          <a:blip r:embed="rId6"/>
          <a:stretch>
            <a:fillRect/>
          </a:stretch>
        </p:blipFill>
        <p:spPr>
          <a:xfrm>
            <a:off x="8720886" y="540662"/>
            <a:ext cx="3194581" cy="896190"/>
          </a:xfrm>
          <a:prstGeom prst="rect">
            <a:avLst/>
          </a:prstGeom>
        </p:spPr>
      </p:pic>
      <p:sp>
        <p:nvSpPr>
          <p:cNvPr id="6" name="Suorakulmio 5">
            <a:extLst>
              <a:ext uri="{FF2B5EF4-FFF2-40B4-BE49-F238E27FC236}">
                <a16:creationId xmlns:a16="http://schemas.microsoft.com/office/drawing/2014/main" id="{F00B8708-BEB1-43A8-BE20-7A5B06483CC8}"/>
              </a:ext>
            </a:extLst>
          </p:cNvPr>
          <p:cNvSpPr/>
          <p:nvPr userDrawn="1"/>
        </p:nvSpPr>
        <p:spPr>
          <a:xfrm>
            <a:off x="8720886" y="3089741"/>
            <a:ext cx="2596288" cy="589072"/>
          </a:xfrm>
          <a:prstGeom prst="rect">
            <a:avLst/>
          </a:prstGeom>
        </p:spPr>
        <p:txBody>
          <a:bodyPr wrap="none">
            <a:spAutoFit/>
          </a:bodyPr>
          <a:lstStyle/>
          <a:p>
            <a:pPr algn="l">
              <a:lnSpc>
                <a:spcPct val="150000"/>
              </a:lnSpc>
            </a:pPr>
            <a:r>
              <a:rPr lang="fi-FI" sz="2400" b="0">
                <a:latin typeface="+mn-lt"/>
              </a:rPr>
              <a:t>valonia.fi/uutiskirje</a:t>
            </a:r>
          </a:p>
        </p:txBody>
      </p:sp>
      <p:cxnSp>
        <p:nvCxnSpPr>
          <p:cNvPr id="9" name="Suora yhdysviiva 8">
            <a:extLst>
              <a:ext uri="{FF2B5EF4-FFF2-40B4-BE49-F238E27FC236}">
                <a16:creationId xmlns:a16="http://schemas.microsoft.com/office/drawing/2014/main" id="{4BE8A0B8-B383-4B13-A1BD-BF346E1D9886}"/>
              </a:ext>
            </a:extLst>
          </p:cNvPr>
          <p:cNvCxnSpPr>
            <a:cxnSpLocks/>
          </p:cNvCxnSpPr>
          <p:nvPr userDrawn="1"/>
        </p:nvCxnSpPr>
        <p:spPr>
          <a:xfrm>
            <a:off x="-168965" y="3700331"/>
            <a:ext cx="5959992" cy="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92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D6FCE0-4E16-44EA-AEFE-A4375AC9707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BC0C47F-1CAE-412A-AC00-3008070FF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24ECF1B-9C56-4D9A-A4A1-F82B5B4AE666}"/>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185429AA-A697-4185-BF9A-DE03637D25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9C9A2BF-B8D6-4698-BC8D-0FED04F19873}"/>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8797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D3E14D-6163-48ED-97CA-D73D006B9CC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C81A9A4-D51B-476C-AE84-20AA134CC78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4A0DAA9-3781-42B6-9E44-5C0D5BB5F027}"/>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7DBCD5AF-AA15-49FD-80D6-DCCA9A94AEA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7B3D71-E3F0-4E91-A9DF-63C57F616934}"/>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03372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207F38-C8EF-4C2D-814A-6777EB86B30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A9A25B7-AA83-41FD-BE17-29B9461095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453427F-6394-4384-891E-C88B4D4B2D8F}"/>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AB331EE2-C9EF-4DA4-BC32-1C59FC6DAD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631AA5D-9E38-45E0-9DF7-9EA6BB9F139C}"/>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529199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70D537-5899-4324-B79B-5A754BDA328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BAB1C1A-5F5B-4516-8360-23E9E4C0746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B5E4AAF-1A8D-4403-A6C5-0A83F2B557F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2A7AE6D-DA72-44FF-A8C1-BBA383C4B137}"/>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6" name="Alatunnisteen paikkamerkki 5">
            <a:extLst>
              <a:ext uri="{FF2B5EF4-FFF2-40B4-BE49-F238E27FC236}">
                <a16:creationId xmlns:a16="http://schemas.microsoft.com/office/drawing/2014/main" id="{CC064FAB-D9E5-4B8D-87D5-51175FABF08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ED0462-9A17-45F5-B2A7-B495803D5A07}"/>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65391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0AE41E-DE93-487F-9C02-EC2AC8B7BC5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543124D-4D26-4EB9-8CC4-314BDB972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633AE38-425E-48E7-8752-102B58A1713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60D4EAA-954F-4035-9FDB-F2421A5722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7D660E4-8CDC-4DB8-B820-973DBC5F064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4E68C29-71F5-4E6C-818F-6D9009CDC233}"/>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8" name="Alatunnisteen paikkamerkki 7">
            <a:extLst>
              <a:ext uri="{FF2B5EF4-FFF2-40B4-BE49-F238E27FC236}">
                <a16:creationId xmlns:a16="http://schemas.microsoft.com/office/drawing/2014/main" id="{581C6898-0F01-455C-82FB-E791A9136A0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56720B30-4178-4AA0-9AF6-1F68AE152847}"/>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12107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3994CB-1B8D-4AF1-822D-23F3A196E7C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D6056A3-1191-4FB1-9BFE-6BBA1F3F6499}"/>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4" name="Alatunnisteen paikkamerkki 3">
            <a:extLst>
              <a:ext uri="{FF2B5EF4-FFF2-40B4-BE49-F238E27FC236}">
                <a16:creationId xmlns:a16="http://schemas.microsoft.com/office/drawing/2014/main" id="{37FBA011-59EF-4D4B-A068-ADF9D0E722D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085BC6FB-654E-46B8-8804-041F27786E9D}"/>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499412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498A5AC-3508-45E0-B3B0-17228BB93FDC}"/>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3" name="Alatunnisteen paikkamerkki 2">
            <a:extLst>
              <a:ext uri="{FF2B5EF4-FFF2-40B4-BE49-F238E27FC236}">
                <a16:creationId xmlns:a16="http://schemas.microsoft.com/office/drawing/2014/main" id="{547C4DDC-A1CF-44F3-A493-D8F4F20CA8A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55D7EA9-3FDE-441F-9368-80480EA0CCD9}"/>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333119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_omatlogo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839787" y="2672231"/>
            <a:ext cx="10512424" cy="948786"/>
          </a:xfrm>
        </p:spPr>
        <p:txBody>
          <a:bodyPr anchor="b">
            <a:noAutofit/>
          </a:bodyPr>
          <a:lstStyle>
            <a:lvl1pPr marL="0" indent="0" algn="ctr">
              <a:buNone/>
              <a:defRPr sz="8000" b="0" i="0" u="none">
                <a:solidFill>
                  <a:schemeClr val="tx1"/>
                </a:solidFill>
                <a:latin typeface="Bebas Kai" panose="04050603020B02020204" pitchFamily="8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OTSIKKO</a:t>
            </a:r>
          </a:p>
        </p:txBody>
      </p:sp>
      <p:sp>
        <p:nvSpPr>
          <p:cNvPr id="5" name="Subtitle 2">
            <a:extLst>
              <a:ext uri="{FF2B5EF4-FFF2-40B4-BE49-F238E27FC236}">
                <a16:creationId xmlns:a16="http://schemas.microsoft.com/office/drawing/2014/main" id="{AAEE9A54-70E2-4076-A8F6-0F04AF0030A9}"/>
              </a:ext>
            </a:extLst>
          </p:cNvPr>
          <p:cNvSpPr>
            <a:spLocks noGrp="1"/>
          </p:cNvSpPr>
          <p:nvPr>
            <p:ph type="subTitle" idx="10" hasCustomPrompt="1"/>
          </p:nvPr>
        </p:nvSpPr>
        <p:spPr>
          <a:xfrm>
            <a:off x="1523999" y="3791820"/>
            <a:ext cx="9144000" cy="1655762"/>
          </a:xfrm>
        </p:spPr>
        <p:txBody>
          <a:bodyPr/>
          <a:lstStyle>
            <a:lvl1pPr marL="0" indent="0" algn="ctr">
              <a:buNone/>
              <a:defRPr sz="2400">
                <a:solidFill>
                  <a:schemeClr val="tx1"/>
                </a:solidFill>
                <a:latin typeface="+mn-lt"/>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(Alaotsikko)</a:t>
            </a:r>
          </a:p>
          <a:p>
            <a:r>
              <a:rPr lang="fi-FI"/>
              <a:t>Etunimi Sukunimi</a:t>
            </a:r>
          </a:p>
          <a:p>
            <a:r>
              <a:rPr lang="fi-FI"/>
              <a:t>Päivämäärä</a:t>
            </a:r>
            <a:endParaRPr lang="en-US"/>
          </a:p>
        </p:txBody>
      </p:sp>
      <p:cxnSp>
        <p:nvCxnSpPr>
          <p:cNvPr id="6" name="Suora yhdysviiva 5">
            <a:extLst>
              <a:ext uri="{FF2B5EF4-FFF2-40B4-BE49-F238E27FC236}">
                <a16:creationId xmlns:a16="http://schemas.microsoft.com/office/drawing/2014/main" id="{7EC090DE-3430-4F7B-A21B-3B8BD2AEA4EB}"/>
              </a:ext>
            </a:extLst>
          </p:cNvPr>
          <p:cNvCxnSpPr/>
          <p:nvPr userDrawn="1"/>
        </p:nvCxnSpPr>
        <p:spPr>
          <a:xfrm>
            <a:off x="1523999" y="3591560"/>
            <a:ext cx="9144000" cy="0"/>
          </a:xfrm>
          <a:prstGeom prst="line">
            <a:avLst/>
          </a:prstGeom>
          <a:ln w="7620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178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366F25-720D-421E-9458-4F5B00736B3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6EAA3A5-9CF1-4308-938E-40619FEF1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BDC4A69-0681-49F3-8EDC-13345AABB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057675C-BB55-49A2-B5B6-53C99B07CC14}"/>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6" name="Alatunnisteen paikkamerkki 5">
            <a:extLst>
              <a:ext uri="{FF2B5EF4-FFF2-40B4-BE49-F238E27FC236}">
                <a16:creationId xmlns:a16="http://schemas.microsoft.com/office/drawing/2014/main" id="{AFAA7E6E-19AC-4344-8440-03A3C2CE251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620F39F-56BD-4CF9-9633-EC26A938A441}"/>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933112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AB1F64-50B9-4E25-B4C8-3E7BC353AC3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B2E8D9D-0AB2-46AC-87B5-C88278728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E05DB01-6061-4D96-A808-9D219003D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6592991-11D1-4F83-9ABF-C07BC9134593}"/>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6" name="Alatunnisteen paikkamerkki 5">
            <a:extLst>
              <a:ext uri="{FF2B5EF4-FFF2-40B4-BE49-F238E27FC236}">
                <a16:creationId xmlns:a16="http://schemas.microsoft.com/office/drawing/2014/main" id="{68C64F7A-CF13-4611-8C67-FD909D2348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C065599-15FA-4D51-9FC4-7A89D6D1D00E}"/>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116505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2E369-94DB-4620-A5F4-E2CE86FE6B0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6BE114A-E06B-4BD8-ACF8-83A246905F7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CA5EBD-47B0-4AFC-A7FF-E37DEFAF55B1}"/>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CF0D7AC0-5CA4-41B0-93AF-62004A6EF8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A125186-5B00-453A-971E-C7EE7B606293}"/>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538096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0AC727F-23C3-4A9B-BCEB-4516DA6590E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84BED88-4F9C-4EB7-B427-C175BAB8780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96958E5-3141-4E1F-A36D-11DCB63F219C}"/>
              </a:ext>
            </a:extLst>
          </p:cNvPr>
          <p:cNvSpPr>
            <a:spLocks noGrp="1"/>
          </p:cNvSpPr>
          <p:nvPr>
            <p:ph type="dt" sz="half" idx="10"/>
          </p:nvPr>
        </p:nvSpPr>
        <p:spPr/>
        <p:txBody>
          <a:body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8E6D193A-1CEB-4EC3-8104-18A3E934637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6D51536-ABDB-4ED4-9B9F-2DA0D8C062C1}"/>
              </a:ext>
            </a:extLst>
          </p:cNvPr>
          <p:cNvSpPr>
            <a:spLocks noGrp="1"/>
          </p:cNvSpPr>
          <p:nvPr>
            <p:ph type="sldNum" sz="quarter" idx="12"/>
          </p:nvPr>
        </p:nvSpPr>
        <p:spPr/>
        <p:txBody>
          <a:bodyPr/>
          <a:lstStyle/>
          <a:p>
            <a:fld id="{16854833-296B-4D05-9D08-407518ADF831}" type="slidenum">
              <a:rPr lang="fi-FI" smtClean="0"/>
              <a:t>‹#›</a:t>
            </a:fld>
            <a:endParaRPr lang="fi-FI"/>
          </a:p>
        </p:txBody>
      </p:sp>
    </p:spTree>
    <p:extLst>
      <p:ext uri="{BB962C8B-B14F-4D97-AF65-F5344CB8AC3E}">
        <p14:creationId xmlns:p14="http://schemas.microsoft.com/office/powerpoint/2010/main" val="237770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dia2_perinteinen">
    <p:spTree>
      <p:nvGrpSpPr>
        <p:cNvPr id="1" name=""/>
        <p:cNvGrpSpPr/>
        <p:nvPr/>
      </p:nvGrpSpPr>
      <p:grpSpPr>
        <a:xfrm>
          <a:off x="0" y="0"/>
          <a:ext cx="0" cy="0"/>
          <a:chOff x="0" y="0"/>
          <a:chExt cx="0" cy="0"/>
        </a:xfrm>
      </p:grpSpPr>
      <p:sp>
        <p:nvSpPr>
          <p:cNvPr id="8" name="Tekstiruutu 7">
            <a:extLst>
              <a:ext uri="{FF2B5EF4-FFF2-40B4-BE49-F238E27FC236}">
                <a16:creationId xmlns:a16="http://schemas.microsoft.com/office/drawing/2014/main" id="{7367AE32-541B-4811-A32F-F1E0E46D1A70}"/>
              </a:ext>
            </a:extLst>
          </p:cNvPr>
          <p:cNvSpPr txBox="1"/>
          <p:nvPr userDrawn="1"/>
        </p:nvSpPr>
        <p:spPr>
          <a:xfrm>
            <a:off x="9480884" y="5406189"/>
            <a:ext cx="2711115" cy="1467853"/>
          </a:xfrm>
          <a:custGeom>
            <a:avLst/>
            <a:gdLst>
              <a:gd name="connsiteX0" fmla="*/ 0 w 4523874"/>
              <a:gd name="connsiteY0" fmla="*/ 0 h 923330"/>
              <a:gd name="connsiteX1" fmla="*/ 4523874 w 4523874"/>
              <a:gd name="connsiteY1" fmla="*/ 0 h 923330"/>
              <a:gd name="connsiteX2" fmla="*/ 4523874 w 4523874"/>
              <a:gd name="connsiteY2" fmla="*/ 923330 h 923330"/>
              <a:gd name="connsiteX3" fmla="*/ 0 w 4523874"/>
              <a:gd name="connsiteY3" fmla="*/ 923330 h 923330"/>
              <a:gd name="connsiteX4" fmla="*/ 0 w 4523874"/>
              <a:gd name="connsiteY4" fmla="*/ 0 h 923330"/>
              <a:gd name="connsiteX0" fmla="*/ 1684421 w 4523874"/>
              <a:gd name="connsiteY0" fmla="*/ 385011 h 923330"/>
              <a:gd name="connsiteX1" fmla="*/ 4523874 w 4523874"/>
              <a:gd name="connsiteY1" fmla="*/ 0 h 923330"/>
              <a:gd name="connsiteX2" fmla="*/ 4523874 w 4523874"/>
              <a:gd name="connsiteY2" fmla="*/ 923330 h 923330"/>
              <a:gd name="connsiteX3" fmla="*/ 0 w 4523874"/>
              <a:gd name="connsiteY3" fmla="*/ 923330 h 923330"/>
              <a:gd name="connsiteX4" fmla="*/ 1684421 w 4523874"/>
              <a:gd name="connsiteY4" fmla="*/ 385011 h 923330"/>
              <a:gd name="connsiteX0" fmla="*/ 1779756 w 4619209"/>
              <a:gd name="connsiteY0" fmla="*/ 400572 h 938891"/>
              <a:gd name="connsiteX1" fmla="*/ 4619209 w 4619209"/>
              <a:gd name="connsiteY1" fmla="*/ 15561 h 938891"/>
              <a:gd name="connsiteX2" fmla="*/ 4619209 w 4619209"/>
              <a:gd name="connsiteY2" fmla="*/ 938891 h 938891"/>
              <a:gd name="connsiteX3" fmla="*/ 95335 w 4619209"/>
              <a:gd name="connsiteY3" fmla="*/ 938891 h 938891"/>
              <a:gd name="connsiteX4" fmla="*/ 1779756 w 4619209"/>
              <a:gd name="connsiteY4" fmla="*/ 400572 h 938891"/>
              <a:gd name="connsiteX0" fmla="*/ 1813315 w 4652768"/>
              <a:gd name="connsiteY0" fmla="*/ 395277 h 933596"/>
              <a:gd name="connsiteX1" fmla="*/ 4652768 w 4652768"/>
              <a:gd name="connsiteY1" fmla="*/ 10266 h 933596"/>
              <a:gd name="connsiteX2" fmla="*/ 4652768 w 4652768"/>
              <a:gd name="connsiteY2" fmla="*/ 933596 h 933596"/>
              <a:gd name="connsiteX3" fmla="*/ 128894 w 4652768"/>
              <a:gd name="connsiteY3" fmla="*/ 933596 h 933596"/>
              <a:gd name="connsiteX4" fmla="*/ 1813315 w 4652768"/>
              <a:gd name="connsiteY4" fmla="*/ 395277 h 933596"/>
              <a:gd name="connsiteX0" fmla="*/ 1779757 w 4619210"/>
              <a:gd name="connsiteY0" fmla="*/ 1113023 h 1651342"/>
              <a:gd name="connsiteX1" fmla="*/ 4619210 w 4619210"/>
              <a:gd name="connsiteY1" fmla="*/ 6117 h 1651342"/>
              <a:gd name="connsiteX2" fmla="*/ 4619210 w 4619210"/>
              <a:gd name="connsiteY2" fmla="*/ 1651342 h 1651342"/>
              <a:gd name="connsiteX3" fmla="*/ 95336 w 4619210"/>
              <a:gd name="connsiteY3" fmla="*/ 1651342 h 1651342"/>
              <a:gd name="connsiteX4" fmla="*/ 1779757 w 4619210"/>
              <a:gd name="connsiteY4" fmla="*/ 1113023 h 1651342"/>
              <a:gd name="connsiteX0" fmla="*/ 1779757 w 4619210"/>
              <a:gd name="connsiteY0" fmla="*/ 1106906 h 1645225"/>
              <a:gd name="connsiteX1" fmla="*/ 4619210 w 4619210"/>
              <a:gd name="connsiteY1" fmla="*/ 0 h 1645225"/>
              <a:gd name="connsiteX2" fmla="*/ 4619210 w 4619210"/>
              <a:gd name="connsiteY2" fmla="*/ 1645225 h 1645225"/>
              <a:gd name="connsiteX3" fmla="*/ 95336 w 4619210"/>
              <a:gd name="connsiteY3" fmla="*/ 1645225 h 1645225"/>
              <a:gd name="connsiteX4" fmla="*/ 1779757 w 4619210"/>
              <a:gd name="connsiteY4" fmla="*/ 1106906 h 1645225"/>
              <a:gd name="connsiteX0" fmla="*/ 990530 w 3829983"/>
              <a:gd name="connsiteY0" fmla="*/ 1106906 h 1661267"/>
              <a:gd name="connsiteX1" fmla="*/ 3829983 w 3829983"/>
              <a:gd name="connsiteY1" fmla="*/ 0 h 1661267"/>
              <a:gd name="connsiteX2" fmla="*/ 3829983 w 3829983"/>
              <a:gd name="connsiteY2" fmla="*/ 1645225 h 1661267"/>
              <a:gd name="connsiteX3" fmla="*/ 156340 w 3829983"/>
              <a:gd name="connsiteY3" fmla="*/ 1661267 h 1661267"/>
              <a:gd name="connsiteX4" fmla="*/ 990530 w 3829983"/>
              <a:gd name="connsiteY4" fmla="*/ 1106906 h 1661267"/>
              <a:gd name="connsiteX0" fmla="*/ 1380293 w 3786609"/>
              <a:gd name="connsiteY0" fmla="*/ 1122949 h 1661267"/>
              <a:gd name="connsiteX1" fmla="*/ 3786609 w 3786609"/>
              <a:gd name="connsiteY1" fmla="*/ 0 h 1661267"/>
              <a:gd name="connsiteX2" fmla="*/ 3786609 w 3786609"/>
              <a:gd name="connsiteY2" fmla="*/ 1645225 h 1661267"/>
              <a:gd name="connsiteX3" fmla="*/ 112966 w 3786609"/>
              <a:gd name="connsiteY3" fmla="*/ 1661267 h 1661267"/>
              <a:gd name="connsiteX4" fmla="*/ 1380293 w 3786609"/>
              <a:gd name="connsiteY4" fmla="*/ 1122949 h 1661267"/>
              <a:gd name="connsiteX0" fmla="*/ 1426236 w 3832552"/>
              <a:gd name="connsiteY0" fmla="*/ 1122949 h 1661267"/>
              <a:gd name="connsiteX1" fmla="*/ 3832552 w 3832552"/>
              <a:gd name="connsiteY1" fmla="*/ 0 h 1661267"/>
              <a:gd name="connsiteX2" fmla="*/ 3832552 w 3832552"/>
              <a:gd name="connsiteY2" fmla="*/ 1645225 h 1661267"/>
              <a:gd name="connsiteX3" fmla="*/ 158909 w 3832552"/>
              <a:gd name="connsiteY3" fmla="*/ 1661267 h 1661267"/>
              <a:gd name="connsiteX4" fmla="*/ 1426236 w 3832552"/>
              <a:gd name="connsiteY4" fmla="*/ 1122949 h 1661267"/>
              <a:gd name="connsiteX0" fmla="*/ 1267327 w 3673643"/>
              <a:gd name="connsiteY0" fmla="*/ 1122949 h 1661267"/>
              <a:gd name="connsiteX1" fmla="*/ 3673643 w 3673643"/>
              <a:gd name="connsiteY1" fmla="*/ 0 h 1661267"/>
              <a:gd name="connsiteX2" fmla="*/ 3673643 w 3673643"/>
              <a:gd name="connsiteY2" fmla="*/ 1645225 h 1661267"/>
              <a:gd name="connsiteX3" fmla="*/ 0 w 3673643"/>
              <a:gd name="connsiteY3" fmla="*/ 1661267 h 1661267"/>
              <a:gd name="connsiteX4" fmla="*/ 1267327 w 3673643"/>
              <a:gd name="connsiteY4" fmla="*/ 1122949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342148 w 3705727"/>
              <a:gd name="connsiteY0" fmla="*/ 1299411 h 1629183"/>
              <a:gd name="connsiteX1" fmla="*/ 3705727 w 3705727"/>
              <a:gd name="connsiteY1" fmla="*/ 0 h 1629183"/>
              <a:gd name="connsiteX2" fmla="*/ 3673643 w 3705727"/>
              <a:gd name="connsiteY2" fmla="*/ 1613141 h 1629183"/>
              <a:gd name="connsiteX3" fmla="*/ 0 w 3705727"/>
              <a:gd name="connsiteY3" fmla="*/ 1629183 h 1629183"/>
              <a:gd name="connsiteX4" fmla="*/ 2342148 w 3705727"/>
              <a:gd name="connsiteY4" fmla="*/ 1299411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855496 w 3705727"/>
              <a:gd name="connsiteY0" fmla="*/ 1668380 h 2094404"/>
              <a:gd name="connsiteX1" fmla="*/ 3705727 w 3705727"/>
              <a:gd name="connsiteY1" fmla="*/ 0 h 2094404"/>
              <a:gd name="connsiteX2" fmla="*/ 3673643 w 3705727"/>
              <a:gd name="connsiteY2" fmla="*/ 2078362 h 2094404"/>
              <a:gd name="connsiteX3" fmla="*/ 0 w 3705727"/>
              <a:gd name="connsiteY3" fmla="*/ 2094404 h 2094404"/>
              <a:gd name="connsiteX4" fmla="*/ 2855496 w 3705727"/>
              <a:gd name="connsiteY4" fmla="*/ 1668380 h 2094404"/>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486528 w 3304675"/>
              <a:gd name="connsiteY0" fmla="*/ 1219201 h 1645225"/>
              <a:gd name="connsiteX1" fmla="*/ 3304675 w 3304675"/>
              <a:gd name="connsiteY1" fmla="*/ 0 h 1645225"/>
              <a:gd name="connsiteX2" fmla="*/ 3304675 w 3304675"/>
              <a:gd name="connsiteY2" fmla="*/ 1629183 h 1645225"/>
              <a:gd name="connsiteX3" fmla="*/ 0 w 3304675"/>
              <a:gd name="connsiteY3" fmla="*/ 1645225 h 1645225"/>
              <a:gd name="connsiteX4" fmla="*/ 2486528 w 3304675"/>
              <a:gd name="connsiteY4" fmla="*/ 1219201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737316"/>
              <a:gd name="connsiteX1" fmla="*/ 3304675 w 3304675"/>
              <a:gd name="connsiteY1" fmla="*/ 0 h 1737316"/>
              <a:gd name="connsiteX2" fmla="*/ 3304675 w 3304675"/>
              <a:gd name="connsiteY2" fmla="*/ 1629183 h 1737316"/>
              <a:gd name="connsiteX3" fmla="*/ 0 w 3304675"/>
              <a:gd name="connsiteY3" fmla="*/ 1645225 h 1737316"/>
              <a:gd name="connsiteX4" fmla="*/ 2294022 w 3304675"/>
              <a:gd name="connsiteY4" fmla="*/ 1283369 h 1737316"/>
              <a:gd name="connsiteX0" fmla="*/ 2646948 w 3359148"/>
              <a:gd name="connsiteY0" fmla="*/ 978569 h 1645225"/>
              <a:gd name="connsiteX1" fmla="*/ 3304675 w 3359148"/>
              <a:gd name="connsiteY1" fmla="*/ 0 h 1645225"/>
              <a:gd name="connsiteX2" fmla="*/ 3304675 w 3359148"/>
              <a:gd name="connsiteY2" fmla="*/ 1629183 h 1645225"/>
              <a:gd name="connsiteX3" fmla="*/ 0 w 3359148"/>
              <a:gd name="connsiteY3" fmla="*/ 1645225 h 1645225"/>
              <a:gd name="connsiteX4" fmla="*/ 2646948 w 3359148"/>
              <a:gd name="connsiteY4" fmla="*/ 978569 h 1645225"/>
              <a:gd name="connsiteX0" fmla="*/ 2646948 w 3304675"/>
              <a:gd name="connsiteY0" fmla="*/ 978569 h 1645225"/>
              <a:gd name="connsiteX1" fmla="*/ 3304675 w 3304675"/>
              <a:gd name="connsiteY1" fmla="*/ 0 h 1645225"/>
              <a:gd name="connsiteX2" fmla="*/ 3304675 w 3304675"/>
              <a:gd name="connsiteY2" fmla="*/ 1629183 h 1645225"/>
              <a:gd name="connsiteX3" fmla="*/ 0 w 3304675"/>
              <a:gd name="connsiteY3" fmla="*/ 1645225 h 1645225"/>
              <a:gd name="connsiteX4" fmla="*/ 2646948 w 3304675"/>
              <a:gd name="connsiteY4" fmla="*/ 978569 h 1645225"/>
              <a:gd name="connsiteX0" fmla="*/ 103568 w 3520537"/>
              <a:gd name="connsiteY0" fmla="*/ 818148 h 1645225"/>
              <a:gd name="connsiteX1" fmla="*/ 3520537 w 3520537"/>
              <a:gd name="connsiteY1" fmla="*/ 0 h 1645225"/>
              <a:gd name="connsiteX2" fmla="*/ 3520537 w 3520537"/>
              <a:gd name="connsiteY2" fmla="*/ 1629183 h 1645225"/>
              <a:gd name="connsiteX3" fmla="*/ 215862 w 3520537"/>
              <a:gd name="connsiteY3" fmla="*/ 1645225 h 1645225"/>
              <a:gd name="connsiteX4" fmla="*/ 103568 w 3520537"/>
              <a:gd name="connsiteY4" fmla="*/ 818148 h 1645225"/>
              <a:gd name="connsiteX0" fmla="*/ 1283369 w 3304675"/>
              <a:gd name="connsiteY0" fmla="*/ 1106906 h 1645225"/>
              <a:gd name="connsiteX1" fmla="*/ 3304675 w 3304675"/>
              <a:gd name="connsiteY1" fmla="*/ 0 h 1645225"/>
              <a:gd name="connsiteX2" fmla="*/ 3304675 w 3304675"/>
              <a:gd name="connsiteY2" fmla="*/ 1629183 h 1645225"/>
              <a:gd name="connsiteX3" fmla="*/ 0 w 3304675"/>
              <a:gd name="connsiteY3" fmla="*/ 1645225 h 1645225"/>
              <a:gd name="connsiteX4" fmla="*/ 1283369 w 3304675"/>
              <a:gd name="connsiteY4" fmla="*/ 1106906 h 1645225"/>
              <a:gd name="connsiteX0" fmla="*/ 52035 w 4463614"/>
              <a:gd name="connsiteY0" fmla="*/ 914401 h 1645225"/>
              <a:gd name="connsiteX1" fmla="*/ 4463614 w 4463614"/>
              <a:gd name="connsiteY1" fmla="*/ 0 h 1645225"/>
              <a:gd name="connsiteX2" fmla="*/ 4463614 w 4463614"/>
              <a:gd name="connsiteY2" fmla="*/ 1629183 h 1645225"/>
              <a:gd name="connsiteX3" fmla="*/ 1158939 w 4463614"/>
              <a:gd name="connsiteY3" fmla="*/ 1645225 h 1645225"/>
              <a:gd name="connsiteX4" fmla="*/ 52035 w 4463614"/>
              <a:gd name="connsiteY4" fmla="*/ 914401 h 1645225"/>
              <a:gd name="connsiteX0" fmla="*/ 2679033 w 3304675"/>
              <a:gd name="connsiteY0" fmla="*/ 1171074 h 1645225"/>
              <a:gd name="connsiteX1" fmla="*/ 3304675 w 3304675"/>
              <a:gd name="connsiteY1" fmla="*/ 0 h 1645225"/>
              <a:gd name="connsiteX2" fmla="*/ 3304675 w 3304675"/>
              <a:gd name="connsiteY2" fmla="*/ 1629183 h 1645225"/>
              <a:gd name="connsiteX3" fmla="*/ 0 w 3304675"/>
              <a:gd name="connsiteY3" fmla="*/ 1645225 h 1645225"/>
              <a:gd name="connsiteX4" fmla="*/ 2679033 w 3304675"/>
              <a:gd name="connsiteY4" fmla="*/ 1171074 h 1645225"/>
              <a:gd name="connsiteX0" fmla="*/ 2679033 w 3304675"/>
              <a:gd name="connsiteY0" fmla="*/ 1171074 h 1651681"/>
              <a:gd name="connsiteX1" fmla="*/ 3304675 w 3304675"/>
              <a:gd name="connsiteY1" fmla="*/ 0 h 1651681"/>
              <a:gd name="connsiteX2" fmla="*/ 3304675 w 3304675"/>
              <a:gd name="connsiteY2" fmla="*/ 1629183 h 1651681"/>
              <a:gd name="connsiteX3" fmla="*/ 0 w 3304675"/>
              <a:gd name="connsiteY3" fmla="*/ 1645225 h 1651681"/>
              <a:gd name="connsiteX4" fmla="*/ 2679033 w 3304675"/>
              <a:gd name="connsiteY4" fmla="*/ 1171074 h 1651681"/>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98821 w 3304675"/>
              <a:gd name="connsiteY0" fmla="*/ 914400 h 1645225"/>
              <a:gd name="connsiteX1" fmla="*/ 3304675 w 3304675"/>
              <a:gd name="connsiteY1" fmla="*/ 0 h 1645225"/>
              <a:gd name="connsiteX2" fmla="*/ 3304675 w 3304675"/>
              <a:gd name="connsiteY2" fmla="*/ 1629183 h 1645225"/>
              <a:gd name="connsiteX3" fmla="*/ 0 w 3304675"/>
              <a:gd name="connsiteY3" fmla="*/ 1645225 h 1645225"/>
              <a:gd name="connsiteX4" fmla="*/ 2598821 w 3304675"/>
              <a:gd name="connsiteY4" fmla="*/ 914400 h 164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675" h="1645225">
                <a:moveTo>
                  <a:pt x="2598821" y="914400"/>
                </a:moveTo>
                <a:cubicBezTo>
                  <a:pt x="1288717" y="543943"/>
                  <a:pt x="3023939" y="487795"/>
                  <a:pt x="3304675" y="0"/>
                </a:cubicBezTo>
                <a:lnTo>
                  <a:pt x="3304675" y="1629183"/>
                </a:lnTo>
                <a:lnTo>
                  <a:pt x="0" y="1645225"/>
                </a:lnTo>
                <a:cubicBezTo>
                  <a:pt x="296779" y="1379042"/>
                  <a:pt x="3908925" y="1284857"/>
                  <a:pt x="2598821" y="914400"/>
                </a:cubicBezTo>
                <a:close/>
              </a:path>
            </a:pathLst>
          </a:custGeom>
          <a:solidFill>
            <a:schemeClr val="accent2"/>
          </a:solidFill>
        </p:spPr>
        <p:txBody>
          <a:bodyPr wrap="square" rtlCol="0">
            <a:spAutoFit/>
          </a:bodyPr>
          <a:lstStyle/>
          <a:p>
            <a:pPr algn="l"/>
            <a:endParaRPr lang="fi-FI" sz="5400">
              <a:solidFill>
                <a:srgbClr val="D2466E"/>
              </a:solidFill>
              <a:latin typeface="Bebas Kai" panose="04050603020B02020204" pitchFamily="82" charset="0"/>
            </a:endParaRPr>
          </a:p>
        </p:txBody>
      </p:sp>
    </p:spTree>
    <p:extLst>
      <p:ext uri="{BB962C8B-B14F-4D97-AF65-F5344CB8AC3E}">
        <p14:creationId xmlns:p14="http://schemas.microsoft.com/office/powerpoint/2010/main" val="302316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924A84-7451-4FB3-A866-D41B8D3FFF3A}"/>
              </a:ext>
            </a:extLst>
          </p:cNvPr>
          <p:cNvSpPr>
            <a:spLocks noGrp="1"/>
          </p:cNvSpPr>
          <p:nvPr>
            <p:ph type="title"/>
          </p:nvPr>
        </p:nvSpPr>
        <p:spPr>
          <a:xfrm>
            <a:off x="389021" y="300957"/>
            <a:ext cx="11273590" cy="1325563"/>
          </a:xfrm>
        </p:spPr>
        <p:txBody>
          <a:bodyPr/>
          <a:lstStyle>
            <a:lvl1pPr>
              <a:defRPr>
                <a:latin typeface="Bebas Kai" panose="04050603020B02020204" pitchFamily="82" charset="0"/>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6" name="Tekstiruutu 5">
            <a:extLst>
              <a:ext uri="{FF2B5EF4-FFF2-40B4-BE49-F238E27FC236}">
                <a16:creationId xmlns:a16="http://schemas.microsoft.com/office/drawing/2014/main" id="{53D9806A-910E-4AD4-A7CF-898CC6F85173}"/>
              </a:ext>
              <a:ext uri="{C183D7F6-B498-43B3-948B-1728B52AA6E4}">
                <adec:decorative xmlns:adec="http://schemas.microsoft.com/office/drawing/2017/decorative" val="1"/>
              </a:ext>
            </a:extLst>
          </p:cNvPr>
          <p:cNvSpPr txBox="1"/>
          <p:nvPr userDrawn="1"/>
        </p:nvSpPr>
        <p:spPr>
          <a:xfrm>
            <a:off x="8887324" y="5228817"/>
            <a:ext cx="3304675" cy="1645225"/>
          </a:xfrm>
          <a:custGeom>
            <a:avLst/>
            <a:gdLst>
              <a:gd name="connsiteX0" fmla="*/ 0 w 4523874"/>
              <a:gd name="connsiteY0" fmla="*/ 0 h 923330"/>
              <a:gd name="connsiteX1" fmla="*/ 4523874 w 4523874"/>
              <a:gd name="connsiteY1" fmla="*/ 0 h 923330"/>
              <a:gd name="connsiteX2" fmla="*/ 4523874 w 4523874"/>
              <a:gd name="connsiteY2" fmla="*/ 923330 h 923330"/>
              <a:gd name="connsiteX3" fmla="*/ 0 w 4523874"/>
              <a:gd name="connsiteY3" fmla="*/ 923330 h 923330"/>
              <a:gd name="connsiteX4" fmla="*/ 0 w 4523874"/>
              <a:gd name="connsiteY4" fmla="*/ 0 h 923330"/>
              <a:gd name="connsiteX0" fmla="*/ 1684421 w 4523874"/>
              <a:gd name="connsiteY0" fmla="*/ 385011 h 923330"/>
              <a:gd name="connsiteX1" fmla="*/ 4523874 w 4523874"/>
              <a:gd name="connsiteY1" fmla="*/ 0 h 923330"/>
              <a:gd name="connsiteX2" fmla="*/ 4523874 w 4523874"/>
              <a:gd name="connsiteY2" fmla="*/ 923330 h 923330"/>
              <a:gd name="connsiteX3" fmla="*/ 0 w 4523874"/>
              <a:gd name="connsiteY3" fmla="*/ 923330 h 923330"/>
              <a:gd name="connsiteX4" fmla="*/ 1684421 w 4523874"/>
              <a:gd name="connsiteY4" fmla="*/ 385011 h 923330"/>
              <a:gd name="connsiteX0" fmla="*/ 1779756 w 4619209"/>
              <a:gd name="connsiteY0" fmla="*/ 400572 h 938891"/>
              <a:gd name="connsiteX1" fmla="*/ 4619209 w 4619209"/>
              <a:gd name="connsiteY1" fmla="*/ 15561 h 938891"/>
              <a:gd name="connsiteX2" fmla="*/ 4619209 w 4619209"/>
              <a:gd name="connsiteY2" fmla="*/ 938891 h 938891"/>
              <a:gd name="connsiteX3" fmla="*/ 95335 w 4619209"/>
              <a:gd name="connsiteY3" fmla="*/ 938891 h 938891"/>
              <a:gd name="connsiteX4" fmla="*/ 1779756 w 4619209"/>
              <a:gd name="connsiteY4" fmla="*/ 400572 h 938891"/>
              <a:gd name="connsiteX0" fmla="*/ 1813315 w 4652768"/>
              <a:gd name="connsiteY0" fmla="*/ 395277 h 933596"/>
              <a:gd name="connsiteX1" fmla="*/ 4652768 w 4652768"/>
              <a:gd name="connsiteY1" fmla="*/ 10266 h 933596"/>
              <a:gd name="connsiteX2" fmla="*/ 4652768 w 4652768"/>
              <a:gd name="connsiteY2" fmla="*/ 933596 h 933596"/>
              <a:gd name="connsiteX3" fmla="*/ 128894 w 4652768"/>
              <a:gd name="connsiteY3" fmla="*/ 933596 h 933596"/>
              <a:gd name="connsiteX4" fmla="*/ 1813315 w 4652768"/>
              <a:gd name="connsiteY4" fmla="*/ 395277 h 933596"/>
              <a:gd name="connsiteX0" fmla="*/ 1779757 w 4619210"/>
              <a:gd name="connsiteY0" fmla="*/ 1113023 h 1651342"/>
              <a:gd name="connsiteX1" fmla="*/ 4619210 w 4619210"/>
              <a:gd name="connsiteY1" fmla="*/ 6117 h 1651342"/>
              <a:gd name="connsiteX2" fmla="*/ 4619210 w 4619210"/>
              <a:gd name="connsiteY2" fmla="*/ 1651342 h 1651342"/>
              <a:gd name="connsiteX3" fmla="*/ 95336 w 4619210"/>
              <a:gd name="connsiteY3" fmla="*/ 1651342 h 1651342"/>
              <a:gd name="connsiteX4" fmla="*/ 1779757 w 4619210"/>
              <a:gd name="connsiteY4" fmla="*/ 1113023 h 1651342"/>
              <a:gd name="connsiteX0" fmla="*/ 1779757 w 4619210"/>
              <a:gd name="connsiteY0" fmla="*/ 1106906 h 1645225"/>
              <a:gd name="connsiteX1" fmla="*/ 4619210 w 4619210"/>
              <a:gd name="connsiteY1" fmla="*/ 0 h 1645225"/>
              <a:gd name="connsiteX2" fmla="*/ 4619210 w 4619210"/>
              <a:gd name="connsiteY2" fmla="*/ 1645225 h 1645225"/>
              <a:gd name="connsiteX3" fmla="*/ 95336 w 4619210"/>
              <a:gd name="connsiteY3" fmla="*/ 1645225 h 1645225"/>
              <a:gd name="connsiteX4" fmla="*/ 1779757 w 4619210"/>
              <a:gd name="connsiteY4" fmla="*/ 1106906 h 1645225"/>
              <a:gd name="connsiteX0" fmla="*/ 990530 w 3829983"/>
              <a:gd name="connsiteY0" fmla="*/ 1106906 h 1661267"/>
              <a:gd name="connsiteX1" fmla="*/ 3829983 w 3829983"/>
              <a:gd name="connsiteY1" fmla="*/ 0 h 1661267"/>
              <a:gd name="connsiteX2" fmla="*/ 3829983 w 3829983"/>
              <a:gd name="connsiteY2" fmla="*/ 1645225 h 1661267"/>
              <a:gd name="connsiteX3" fmla="*/ 156340 w 3829983"/>
              <a:gd name="connsiteY3" fmla="*/ 1661267 h 1661267"/>
              <a:gd name="connsiteX4" fmla="*/ 990530 w 3829983"/>
              <a:gd name="connsiteY4" fmla="*/ 1106906 h 1661267"/>
              <a:gd name="connsiteX0" fmla="*/ 1380293 w 3786609"/>
              <a:gd name="connsiteY0" fmla="*/ 1122949 h 1661267"/>
              <a:gd name="connsiteX1" fmla="*/ 3786609 w 3786609"/>
              <a:gd name="connsiteY1" fmla="*/ 0 h 1661267"/>
              <a:gd name="connsiteX2" fmla="*/ 3786609 w 3786609"/>
              <a:gd name="connsiteY2" fmla="*/ 1645225 h 1661267"/>
              <a:gd name="connsiteX3" fmla="*/ 112966 w 3786609"/>
              <a:gd name="connsiteY3" fmla="*/ 1661267 h 1661267"/>
              <a:gd name="connsiteX4" fmla="*/ 1380293 w 3786609"/>
              <a:gd name="connsiteY4" fmla="*/ 1122949 h 1661267"/>
              <a:gd name="connsiteX0" fmla="*/ 1426236 w 3832552"/>
              <a:gd name="connsiteY0" fmla="*/ 1122949 h 1661267"/>
              <a:gd name="connsiteX1" fmla="*/ 3832552 w 3832552"/>
              <a:gd name="connsiteY1" fmla="*/ 0 h 1661267"/>
              <a:gd name="connsiteX2" fmla="*/ 3832552 w 3832552"/>
              <a:gd name="connsiteY2" fmla="*/ 1645225 h 1661267"/>
              <a:gd name="connsiteX3" fmla="*/ 158909 w 3832552"/>
              <a:gd name="connsiteY3" fmla="*/ 1661267 h 1661267"/>
              <a:gd name="connsiteX4" fmla="*/ 1426236 w 3832552"/>
              <a:gd name="connsiteY4" fmla="*/ 1122949 h 1661267"/>
              <a:gd name="connsiteX0" fmla="*/ 1267327 w 3673643"/>
              <a:gd name="connsiteY0" fmla="*/ 1122949 h 1661267"/>
              <a:gd name="connsiteX1" fmla="*/ 3673643 w 3673643"/>
              <a:gd name="connsiteY1" fmla="*/ 0 h 1661267"/>
              <a:gd name="connsiteX2" fmla="*/ 3673643 w 3673643"/>
              <a:gd name="connsiteY2" fmla="*/ 1645225 h 1661267"/>
              <a:gd name="connsiteX3" fmla="*/ 0 w 3673643"/>
              <a:gd name="connsiteY3" fmla="*/ 1661267 h 1661267"/>
              <a:gd name="connsiteX4" fmla="*/ 1267327 w 3673643"/>
              <a:gd name="connsiteY4" fmla="*/ 1122949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074822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074822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673643"/>
              <a:gd name="connsiteY0" fmla="*/ 1267327 h 1661267"/>
              <a:gd name="connsiteX1" fmla="*/ 3673643 w 3673643"/>
              <a:gd name="connsiteY1" fmla="*/ 0 h 1661267"/>
              <a:gd name="connsiteX2" fmla="*/ 3673643 w 3673643"/>
              <a:gd name="connsiteY2" fmla="*/ 1645225 h 1661267"/>
              <a:gd name="connsiteX3" fmla="*/ 0 w 3673643"/>
              <a:gd name="connsiteY3" fmla="*/ 1661267 h 1661267"/>
              <a:gd name="connsiteX4" fmla="*/ 2149643 w 3673643"/>
              <a:gd name="connsiteY4" fmla="*/ 1267327 h 1661267"/>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149643 w 3705727"/>
              <a:gd name="connsiteY0" fmla="*/ 1235243 h 1629183"/>
              <a:gd name="connsiteX1" fmla="*/ 3705727 w 3705727"/>
              <a:gd name="connsiteY1" fmla="*/ 0 h 1629183"/>
              <a:gd name="connsiteX2" fmla="*/ 3673643 w 3705727"/>
              <a:gd name="connsiteY2" fmla="*/ 1613141 h 1629183"/>
              <a:gd name="connsiteX3" fmla="*/ 0 w 3705727"/>
              <a:gd name="connsiteY3" fmla="*/ 1629183 h 1629183"/>
              <a:gd name="connsiteX4" fmla="*/ 2149643 w 3705727"/>
              <a:gd name="connsiteY4" fmla="*/ 1235243 h 1629183"/>
              <a:gd name="connsiteX0" fmla="*/ 2342148 w 3705727"/>
              <a:gd name="connsiteY0" fmla="*/ 1299411 h 1629183"/>
              <a:gd name="connsiteX1" fmla="*/ 3705727 w 3705727"/>
              <a:gd name="connsiteY1" fmla="*/ 0 h 1629183"/>
              <a:gd name="connsiteX2" fmla="*/ 3673643 w 3705727"/>
              <a:gd name="connsiteY2" fmla="*/ 1613141 h 1629183"/>
              <a:gd name="connsiteX3" fmla="*/ 0 w 3705727"/>
              <a:gd name="connsiteY3" fmla="*/ 1629183 h 1629183"/>
              <a:gd name="connsiteX4" fmla="*/ 2342148 w 3705727"/>
              <a:gd name="connsiteY4" fmla="*/ 1299411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155032 h 1629183"/>
              <a:gd name="connsiteX1" fmla="*/ 3705727 w 3705727"/>
              <a:gd name="connsiteY1" fmla="*/ 0 h 1629183"/>
              <a:gd name="connsiteX2" fmla="*/ 3673643 w 3705727"/>
              <a:gd name="connsiteY2" fmla="*/ 1613141 h 1629183"/>
              <a:gd name="connsiteX3" fmla="*/ 0 w 3705727"/>
              <a:gd name="connsiteY3" fmla="*/ 1629183 h 1629183"/>
              <a:gd name="connsiteX4" fmla="*/ 2518611 w 3705727"/>
              <a:gd name="connsiteY4" fmla="*/ 1155032 h 1629183"/>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518611 w 3705727"/>
              <a:gd name="connsiteY0" fmla="*/ 1620253 h 2094404"/>
              <a:gd name="connsiteX1" fmla="*/ 3705727 w 3705727"/>
              <a:gd name="connsiteY1" fmla="*/ 0 h 2094404"/>
              <a:gd name="connsiteX2" fmla="*/ 3673643 w 3705727"/>
              <a:gd name="connsiteY2" fmla="*/ 2078362 h 2094404"/>
              <a:gd name="connsiteX3" fmla="*/ 0 w 3705727"/>
              <a:gd name="connsiteY3" fmla="*/ 2094404 h 2094404"/>
              <a:gd name="connsiteX4" fmla="*/ 2518611 w 3705727"/>
              <a:gd name="connsiteY4" fmla="*/ 1620253 h 2094404"/>
              <a:gd name="connsiteX0" fmla="*/ 2855496 w 3705727"/>
              <a:gd name="connsiteY0" fmla="*/ 1668380 h 2094404"/>
              <a:gd name="connsiteX1" fmla="*/ 3705727 w 3705727"/>
              <a:gd name="connsiteY1" fmla="*/ 0 h 2094404"/>
              <a:gd name="connsiteX2" fmla="*/ 3673643 w 3705727"/>
              <a:gd name="connsiteY2" fmla="*/ 2078362 h 2094404"/>
              <a:gd name="connsiteX3" fmla="*/ 0 w 3705727"/>
              <a:gd name="connsiteY3" fmla="*/ 2094404 h 2094404"/>
              <a:gd name="connsiteX4" fmla="*/ 2855496 w 3705727"/>
              <a:gd name="connsiteY4" fmla="*/ 1668380 h 2094404"/>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855496 w 3673643"/>
              <a:gd name="connsiteY0" fmla="*/ 1219201 h 1645225"/>
              <a:gd name="connsiteX1" fmla="*/ 3673643 w 3673643"/>
              <a:gd name="connsiteY1" fmla="*/ 0 h 1645225"/>
              <a:gd name="connsiteX2" fmla="*/ 3673643 w 3673643"/>
              <a:gd name="connsiteY2" fmla="*/ 1629183 h 1645225"/>
              <a:gd name="connsiteX3" fmla="*/ 0 w 3673643"/>
              <a:gd name="connsiteY3" fmla="*/ 1645225 h 1645225"/>
              <a:gd name="connsiteX4" fmla="*/ 2855496 w 3673643"/>
              <a:gd name="connsiteY4" fmla="*/ 1219201 h 1645225"/>
              <a:gd name="connsiteX0" fmla="*/ 2486528 w 3304675"/>
              <a:gd name="connsiteY0" fmla="*/ 1219201 h 1645225"/>
              <a:gd name="connsiteX1" fmla="*/ 3304675 w 3304675"/>
              <a:gd name="connsiteY1" fmla="*/ 0 h 1645225"/>
              <a:gd name="connsiteX2" fmla="*/ 3304675 w 3304675"/>
              <a:gd name="connsiteY2" fmla="*/ 1629183 h 1645225"/>
              <a:gd name="connsiteX3" fmla="*/ 0 w 3304675"/>
              <a:gd name="connsiteY3" fmla="*/ 1645225 h 1645225"/>
              <a:gd name="connsiteX4" fmla="*/ 2486528 w 3304675"/>
              <a:gd name="connsiteY4" fmla="*/ 1219201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645225"/>
              <a:gd name="connsiteX1" fmla="*/ 3304675 w 3304675"/>
              <a:gd name="connsiteY1" fmla="*/ 0 h 1645225"/>
              <a:gd name="connsiteX2" fmla="*/ 3304675 w 3304675"/>
              <a:gd name="connsiteY2" fmla="*/ 1629183 h 1645225"/>
              <a:gd name="connsiteX3" fmla="*/ 0 w 3304675"/>
              <a:gd name="connsiteY3" fmla="*/ 1645225 h 1645225"/>
              <a:gd name="connsiteX4" fmla="*/ 2294022 w 3304675"/>
              <a:gd name="connsiteY4" fmla="*/ 1283369 h 1645225"/>
              <a:gd name="connsiteX0" fmla="*/ 2294022 w 3304675"/>
              <a:gd name="connsiteY0" fmla="*/ 1283369 h 1737316"/>
              <a:gd name="connsiteX1" fmla="*/ 3304675 w 3304675"/>
              <a:gd name="connsiteY1" fmla="*/ 0 h 1737316"/>
              <a:gd name="connsiteX2" fmla="*/ 3304675 w 3304675"/>
              <a:gd name="connsiteY2" fmla="*/ 1629183 h 1737316"/>
              <a:gd name="connsiteX3" fmla="*/ 0 w 3304675"/>
              <a:gd name="connsiteY3" fmla="*/ 1645225 h 1737316"/>
              <a:gd name="connsiteX4" fmla="*/ 2294022 w 3304675"/>
              <a:gd name="connsiteY4" fmla="*/ 1283369 h 1737316"/>
              <a:gd name="connsiteX0" fmla="*/ 2646948 w 3359148"/>
              <a:gd name="connsiteY0" fmla="*/ 978569 h 1645225"/>
              <a:gd name="connsiteX1" fmla="*/ 3304675 w 3359148"/>
              <a:gd name="connsiteY1" fmla="*/ 0 h 1645225"/>
              <a:gd name="connsiteX2" fmla="*/ 3304675 w 3359148"/>
              <a:gd name="connsiteY2" fmla="*/ 1629183 h 1645225"/>
              <a:gd name="connsiteX3" fmla="*/ 0 w 3359148"/>
              <a:gd name="connsiteY3" fmla="*/ 1645225 h 1645225"/>
              <a:gd name="connsiteX4" fmla="*/ 2646948 w 3359148"/>
              <a:gd name="connsiteY4" fmla="*/ 978569 h 1645225"/>
              <a:gd name="connsiteX0" fmla="*/ 2646948 w 3304675"/>
              <a:gd name="connsiteY0" fmla="*/ 978569 h 1645225"/>
              <a:gd name="connsiteX1" fmla="*/ 3304675 w 3304675"/>
              <a:gd name="connsiteY1" fmla="*/ 0 h 1645225"/>
              <a:gd name="connsiteX2" fmla="*/ 3304675 w 3304675"/>
              <a:gd name="connsiteY2" fmla="*/ 1629183 h 1645225"/>
              <a:gd name="connsiteX3" fmla="*/ 0 w 3304675"/>
              <a:gd name="connsiteY3" fmla="*/ 1645225 h 1645225"/>
              <a:gd name="connsiteX4" fmla="*/ 2646948 w 3304675"/>
              <a:gd name="connsiteY4" fmla="*/ 978569 h 1645225"/>
              <a:gd name="connsiteX0" fmla="*/ 103568 w 3520537"/>
              <a:gd name="connsiteY0" fmla="*/ 818148 h 1645225"/>
              <a:gd name="connsiteX1" fmla="*/ 3520537 w 3520537"/>
              <a:gd name="connsiteY1" fmla="*/ 0 h 1645225"/>
              <a:gd name="connsiteX2" fmla="*/ 3520537 w 3520537"/>
              <a:gd name="connsiteY2" fmla="*/ 1629183 h 1645225"/>
              <a:gd name="connsiteX3" fmla="*/ 215862 w 3520537"/>
              <a:gd name="connsiteY3" fmla="*/ 1645225 h 1645225"/>
              <a:gd name="connsiteX4" fmla="*/ 103568 w 3520537"/>
              <a:gd name="connsiteY4" fmla="*/ 818148 h 1645225"/>
              <a:gd name="connsiteX0" fmla="*/ 1283369 w 3304675"/>
              <a:gd name="connsiteY0" fmla="*/ 1106906 h 1645225"/>
              <a:gd name="connsiteX1" fmla="*/ 3304675 w 3304675"/>
              <a:gd name="connsiteY1" fmla="*/ 0 h 1645225"/>
              <a:gd name="connsiteX2" fmla="*/ 3304675 w 3304675"/>
              <a:gd name="connsiteY2" fmla="*/ 1629183 h 1645225"/>
              <a:gd name="connsiteX3" fmla="*/ 0 w 3304675"/>
              <a:gd name="connsiteY3" fmla="*/ 1645225 h 1645225"/>
              <a:gd name="connsiteX4" fmla="*/ 1283369 w 3304675"/>
              <a:gd name="connsiteY4" fmla="*/ 1106906 h 1645225"/>
              <a:gd name="connsiteX0" fmla="*/ 52035 w 4463614"/>
              <a:gd name="connsiteY0" fmla="*/ 914401 h 1645225"/>
              <a:gd name="connsiteX1" fmla="*/ 4463614 w 4463614"/>
              <a:gd name="connsiteY1" fmla="*/ 0 h 1645225"/>
              <a:gd name="connsiteX2" fmla="*/ 4463614 w 4463614"/>
              <a:gd name="connsiteY2" fmla="*/ 1629183 h 1645225"/>
              <a:gd name="connsiteX3" fmla="*/ 1158939 w 4463614"/>
              <a:gd name="connsiteY3" fmla="*/ 1645225 h 1645225"/>
              <a:gd name="connsiteX4" fmla="*/ 52035 w 4463614"/>
              <a:gd name="connsiteY4" fmla="*/ 914401 h 1645225"/>
              <a:gd name="connsiteX0" fmla="*/ 2679033 w 3304675"/>
              <a:gd name="connsiteY0" fmla="*/ 1171074 h 1645225"/>
              <a:gd name="connsiteX1" fmla="*/ 3304675 w 3304675"/>
              <a:gd name="connsiteY1" fmla="*/ 0 h 1645225"/>
              <a:gd name="connsiteX2" fmla="*/ 3304675 w 3304675"/>
              <a:gd name="connsiteY2" fmla="*/ 1629183 h 1645225"/>
              <a:gd name="connsiteX3" fmla="*/ 0 w 3304675"/>
              <a:gd name="connsiteY3" fmla="*/ 1645225 h 1645225"/>
              <a:gd name="connsiteX4" fmla="*/ 2679033 w 3304675"/>
              <a:gd name="connsiteY4" fmla="*/ 1171074 h 1645225"/>
              <a:gd name="connsiteX0" fmla="*/ 2679033 w 3304675"/>
              <a:gd name="connsiteY0" fmla="*/ 1171074 h 1651681"/>
              <a:gd name="connsiteX1" fmla="*/ 3304675 w 3304675"/>
              <a:gd name="connsiteY1" fmla="*/ 0 h 1651681"/>
              <a:gd name="connsiteX2" fmla="*/ 3304675 w 3304675"/>
              <a:gd name="connsiteY2" fmla="*/ 1629183 h 1651681"/>
              <a:gd name="connsiteX3" fmla="*/ 0 w 3304675"/>
              <a:gd name="connsiteY3" fmla="*/ 1645225 h 1651681"/>
              <a:gd name="connsiteX4" fmla="*/ 2679033 w 3304675"/>
              <a:gd name="connsiteY4" fmla="*/ 1171074 h 1651681"/>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14864 w 3304675"/>
              <a:gd name="connsiteY0" fmla="*/ 770021 h 1645225"/>
              <a:gd name="connsiteX1" fmla="*/ 3304675 w 3304675"/>
              <a:gd name="connsiteY1" fmla="*/ 0 h 1645225"/>
              <a:gd name="connsiteX2" fmla="*/ 3304675 w 3304675"/>
              <a:gd name="connsiteY2" fmla="*/ 1629183 h 1645225"/>
              <a:gd name="connsiteX3" fmla="*/ 0 w 3304675"/>
              <a:gd name="connsiteY3" fmla="*/ 1645225 h 1645225"/>
              <a:gd name="connsiteX4" fmla="*/ 2614864 w 3304675"/>
              <a:gd name="connsiteY4" fmla="*/ 77002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630906 w 3304675"/>
              <a:gd name="connsiteY0" fmla="*/ 994611 h 1645225"/>
              <a:gd name="connsiteX1" fmla="*/ 3304675 w 3304675"/>
              <a:gd name="connsiteY1" fmla="*/ 0 h 1645225"/>
              <a:gd name="connsiteX2" fmla="*/ 3304675 w 3304675"/>
              <a:gd name="connsiteY2" fmla="*/ 1629183 h 1645225"/>
              <a:gd name="connsiteX3" fmla="*/ 0 w 3304675"/>
              <a:gd name="connsiteY3" fmla="*/ 1645225 h 1645225"/>
              <a:gd name="connsiteX4" fmla="*/ 2630906 w 3304675"/>
              <a:gd name="connsiteY4" fmla="*/ 994611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50695 w 3304675"/>
              <a:gd name="connsiteY0" fmla="*/ 898358 h 1645225"/>
              <a:gd name="connsiteX1" fmla="*/ 3304675 w 3304675"/>
              <a:gd name="connsiteY1" fmla="*/ 0 h 1645225"/>
              <a:gd name="connsiteX2" fmla="*/ 3304675 w 3304675"/>
              <a:gd name="connsiteY2" fmla="*/ 1629183 h 1645225"/>
              <a:gd name="connsiteX3" fmla="*/ 0 w 3304675"/>
              <a:gd name="connsiteY3" fmla="*/ 1645225 h 1645225"/>
              <a:gd name="connsiteX4" fmla="*/ 2550695 w 3304675"/>
              <a:gd name="connsiteY4" fmla="*/ 898358 h 1645225"/>
              <a:gd name="connsiteX0" fmla="*/ 2598821 w 3304675"/>
              <a:gd name="connsiteY0" fmla="*/ 914400 h 1645225"/>
              <a:gd name="connsiteX1" fmla="*/ 3304675 w 3304675"/>
              <a:gd name="connsiteY1" fmla="*/ 0 h 1645225"/>
              <a:gd name="connsiteX2" fmla="*/ 3304675 w 3304675"/>
              <a:gd name="connsiteY2" fmla="*/ 1629183 h 1645225"/>
              <a:gd name="connsiteX3" fmla="*/ 0 w 3304675"/>
              <a:gd name="connsiteY3" fmla="*/ 1645225 h 1645225"/>
              <a:gd name="connsiteX4" fmla="*/ 2598821 w 3304675"/>
              <a:gd name="connsiteY4" fmla="*/ 914400 h 164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675" h="1645225">
                <a:moveTo>
                  <a:pt x="2598821" y="914400"/>
                </a:moveTo>
                <a:cubicBezTo>
                  <a:pt x="1288717" y="543943"/>
                  <a:pt x="3023939" y="487795"/>
                  <a:pt x="3304675" y="0"/>
                </a:cubicBezTo>
                <a:lnTo>
                  <a:pt x="3304675" y="1629183"/>
                </a:lnTo>
                <a:lnTo>
                  <a:pt x="0" y="1645225"/>
                </a:lnTo>
                <a:cubicBezTo>
                  <a:pt x="296779" y="1379042"/>
                  <a:pt x="3908925" y="1284857"/>
                  <a:pt x="2598821" y="914400"/>
                </a:cubicBezTo>
                <a:close/>
              </a:path>
            </a:pathLst>
          </a:custGeom>
          <a:solidFill>
            <a:schemeClr val="accent2"/>
          </a:solidFill>
        </p:spPr>
        <p:txBody>
          <a:bodyPr wrap="square" rtlCol="0">
            <a:spAutoFit/>
          </a:bodyPr>
          <a:lstStyle/>
          <a:p>
            <a:pPr algn="l"/>
            <a:endParaRPr lang="fi-FI" sz="5400">
              <a:solidFill>
                <a:srgbClr val="D2466E"/>
              </a:solidFill>
              <a:latin typeface="Bebas Kai" panose="04050603020B02020204" pitchFamily="82" charset="0"/>
            </a:endParaRPr>
          </a:p>
        </p:txBody>
      </p:sp>
      <p:sp>
        <p:nvSpPr>
          <p:cNvPr id="7" name="Sisällön paikkamerkki 3">
            <a:extLst>
              <a:ext uri="{FF2B5EF4-FFF2-40B4-BE49-F238E27FC236}">
                <a16:creationId xmlns:a16="http://schemas.microsoft.com/office/drawing/2014/main" id="{3B2F76AE-B8C8-47F3-B06E-94BBC9F42B54}"/>
              </a:ext>
            </a:extLst>
          </p:cNvPr>
          <p:cNvSpPr>
            <a:spLocks noGrp="1"/>
          </p:cNvSpPr>
          <p:nvPr>
            <p:ph sz="half" idx="2"/>
          </p:nvPr>
        </p:nvSpPr>
        <p:spPr>
          <a:xfrm>
            <a:off x="753985" y="1963776"/>
            <a:ext cx="10908624" cy="4212435"/>
          </a:xfrm>
        </p:spPr>
        <p:txBody>
          <a:bodyPr/>
          <a:lstStyle>
            <a:lvl1pPr marL="2286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1pPr>
            <a:lvl2pPr marL="6858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2pPr>
            <a:lvl3pPr marL="11430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3pPr>
            <a:lvl4pPr marL="1600200" indent="-228600">
              <a:buClr>
                <a:srgbClr val="D2466E"/>
              </a:buClr>
              <a:buFont typeface="Arial" panose="020B0604020202020204" pitchFamily="34" charset="0"/>
              <a:buChar char="•"/>
              <a:defRPr>
                <a:latin typeface="+mn-lt"/>
                <a:ea typeface="Roboto" panose="02000000000000000000" pitchFamily="2" charset="0"/>
                <a:cs typeface="Arial" panose="020B0604020202020204" pitchFamily="34" charset="0"/>
              </a:defRPr>
            </a:lvl4pPr>
            <a:lvl5pPr marL="1828800" indent="0">
              <a:buClr>
                <a:srgbClr val="D2466E"/>
              </a:buClr>
              <a:buFont typeface="Arial" panose="020B0604020202020204" pitchFamily="34" charset="0"/>
              <a:buNone/>
              <a:defRPr sz="5400" b="1">
                <a:latin typeface="Arial Nova Cond" panose="020B0506020202020204" pitchFamily="34" charset="0"/>
                <a:ea typeface="Roboto" panose="02000000000000000000" pitchFamily="2"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endParaRPr lang="fi-FI"/>
          </a:p>
          <a:p>
            <a:pPr lvl="4"/>
            <a:endParaRPr lang="fi-FI"/>
          </a:p>
        </p:txBody>
      </p:sp>
      <p:cxnSp>
        <p:nvCxnSpPr>
          <p:cNvPr id="8" name="Suora yhdysviiva 7">
            <a:extLst>
              <a:ext uri="{FF2B5EF4-FFF2-40B4-BE49-F238E27FC236}">
                <a16:creationId xmlns:a16="http://schemas.microsoft.com/office/drawing/2014/main" id="{3CA9D014-9147-4FD6-B032-7B6A56CCCD1B}"/>
              </a:ext>
              <a:ext uri="{C183D7F6-B498-43B3-948B-1728B52AA6E4}">
                <adec:decorative xmlns:adec="http://schemas.microsoft.com/office/drawing/2017/decorative" val="1"/>
              </a:ext>
            </a:extLst>
          </p:cNvPr>
          <p:cNvCxnSpPr>
            <a:cxnSpLocks/>
          </p:cNvCxnSpPr>
          <p:nvPr userDrawn="1"/>
        </p:nvCxnSpPr>
        <p:spPr>
          <a:xfrm>
            <a:off x="529390" y="1963776"/>
            <a:ext cx="1" cy="4347411"/>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29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78AB754E-66B9-4F88-A457-7C20C89DD125}"/>
              </a:ext>
            </a:extLst>
          </p:cNvPr>
          <p:cNvSpPr>
            <a:spLocks noGrp="1"/>
          </p:cNvSpPr>
          <p:nvPr>
            <p:ph type="body" idx="1" hasCustomPrompt="1"/>
          </p:nvPr>
        </p:nvSpPr>
        <p:spPr>
          <a:xfrm>
            <a:off x="2473044" y="2544173"/>
            <a:ext cx="7810894" cy="948786"/>
          </a:xfrm>
        </p:spPr>
        <p:txBody>
          <a:bodyPr anchor="b">
            <a:noAutofit/>
          </a:bodyPr>
          <a:lstStyle>
            <a:lvl1pPr marL="0" indent="0" algn="l">
              <a:buNone/>
              <a:defRPr sz="6600" b="0" i="0" u="none">
                <a:solidFill>
                  <a:schemeClr val="tx1"/>
                </a:solidFill>
                <a:latin typeface="Bebas Neue" panose="020B0606020202050201"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VÄLIOTSIKKO</a:t>
            </a:r>
          </a:p>
        </p:txBody>
      </p:sp>
      <p:sp>
        <p:nvSpPr>
          <p:cNvPr id="7" name="Tekstin paikkamerkki 6">
            <a:extLst>
              <a:ext uri="{FF2B5EF4-FFF2-40B4-BE49-F238E27FC236}">
                <a16:creationId xmlns:a16="http://schemas.microsoft.com/office/drawing/2014/main" id="{A5A6BEB3-8995-48B3-874D-2447ECC06253}"/>
              </a:ext>
            </a:extLst>
          </p:cNvPr>
          <p:cNvSpPr>
            <a:spLocks noGrp="1"/>
          </p:cNvSpPr>
          <p:nvPr>
            <p:ph type="body" sz="quarter" idx="10" hasCustomPrompt="1"/>
          </p:nvPr>
        </p:nvSpPr>
        <p:spPr>
          <a:xfrm>
            <a:off x="2473325" y="3762255"/>
            <a:ext cx="7810500" cy="1027113"/>
          </a:xfrm>
        </p:spPr>
        <p:txBody>
          <a:bodyPr/>
          <a:lstStyle>
            <a:lvl1pPr marL="0" indent="0">
              <a:buNone/>
              <a:defRPr>
                <a:latin typeface="Bebas Kai" panose="04050603020B02020204" pitchFamily="82" charset="0"/>
              </a:defRPr>
            </a:lvl1pPr>
          </a:lstStyle>
          <a:p>
            <a:pPr lvl="0"/>
            <a:r>
              <a:rPr lang="fi-FI"/>
              <a:t>Väliotsikon alaotsikko jos tarpeen</a:t>
            </a:r>
          </a:p>
        </p:txBody>
      </p:sp>
      <p:cxnSp>
        <p:nvCxnSpPr>
          <p:cNvPr id="9" name="Suora yhdysviiva 8">
            <a:extLst>
              <a:ext uri="{FF2B5EF4-FFF2-40B4-BE49-F238E27FC236}">
                <a16:creationId xmlns:a16="http://schemas.microsoft.com/office/drawing/2014/main" id="{C1255F71-59FD-4D8C-B73E-DC4B10E9978F}"/>
              </a:ext>
            </a:extLst>
          </p:cNvPr>
          <p:cNvCxnSpPr/>
          <p:nvPr userDrawn="1"/>
        </p:nvCxnSpPr>
        <p:spPr>
          <a:xfrm>
            <a:off x="2579298" y="3570596"/>
            <a:ext cx="9612701" cy="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44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araketta">
    <p:spTree>
      <p:nvGrpSpPr>
        <p:cNvPr id="1" name=""/>
        <p:cNvGrpSpPr/>
        <p:nvPr/>
      </p:nvGrpSpPr>
      <p:grpSpPr>
        <a:xfrm>
          <a:off x="0" y="0"/>
          <a:ext cx="0" cy="0"/>
          <a:chOff x="0" y="0"/>
          <a:chExt cx="0" cy="0"/>
        </a:xfrm>
      </p:grpSpPr>
      <p:cxnSp>
        <p:nvCxnSpPr>
          <p:cNvPr id="4" name="Suora yhdysviiva 3">
            <a:extLst>
              <a:ext uri="{FF2B5EF4-FFF2-40B4-BE49-F238E27FC236}">
                <a16:creationId xmlns:a16="http://schemas.microsoft.com/office/drawing/2014/main" id="{40595C95-09FA-4059-834E-364C06E60D09}"/>
              </a:ext>
            </a:extLst>
          </p:cNvPr>
          <p:cNvCxnSpPr>
            <a:cxnSpLocks/>
          </p:cNvCxnSpPr>
          <p:nvPr userDrawn="1"/>
        </p:nvCxnSpPr>
        <p:spPr>
          <a:xfrm>
            <a:off x="5978105" y="854015"/>
            <a:ext cx="0" cy="5480110"/>
          </a:xfrm>
          <a:prstGeom prst="line">
            <a:avLst/>
          </a:prstGeom>
          <a:ln w="57150">
            <a:solidFill>
              <a:srgbClr val="D2466E"/>
            </a:solidFill>
          </a:ln>
        </p:spPr>
        <p:style>
          <a:lnRef idx="1">
            <a:schemeClr val="accent1"/>
          </a:lnRef>
          <a:fillRef idx="0">
            <a:schemeClr val="accent1"/>
          </a:fillRef>
          <a:effectRef idx="0">
            <a:schemeClr val="accent1"/>
          </a:effectRef>
          <a:fontRef idx="minor">
            <a:schemeClr val="tx1"/>
          </a:fontRef>
        </p:style>
      </p:cxnSp>
      <p:sp>
        <p:nvSpPr>
          <p:cNvPr id="17" name="Tekstin paikkamerkki 16">
            <a:extLst>
              <a:ext uri="{FF2B5EF4-FFF2-40B4-BE49-F238E27FC236}">
                <a16:creationId xmlns:a16="http://schemas.microsoft.com/office/drawing/2014/main" id="{BDA22065-E938-4038-B8BF-2BDC172200C9}"/>
              </a:ext>
            </a:extLst>
          </p:cNvPr>
          <p:cNvSpPr>
            <a:spLocks noGrp="1"/>
          </p:cNvSpPr>
          <p:nvPr>
            <p:ph type="body" sz="quarter" idx="10" hasCustomPrompt="1"/>
          </p:nvPr>
        </p:nvSpPr>
        <p:spPr>
          <a:xfrm>
            <a:off x="6418263" y="715992"/>
            <a:ext cx="5170487" cy="982633"/>
          </a:xfrm>
        </p:spPr>
        <p:txBody>
          <a:bodyPr>
            <a:noAutofit/>
          </a:bodyPr>
          <a:lstStyle>
            <a:lvl1pPr marL="0" indent="0">
              <a:lnSpc>
                <a:spcPct val="100000"/>
              </a:lnSpc>
              <a:buNone/>
              <a:defRPr sz="5400">
                <a:solidFill>
                  <a:srgbClr val="D2466E"/>
                </a:solidFill>
                <a:latin typeface="Bebas Kai" panose="04050603020B02020204" pitchFamily="82" charset="0"/>
              </a:defRPr>
            </a:lvl1pPr>
            <a:lvl2pPr>
              <a:defRPr>
                <a:solidFill>
                  <a:srgbClr val="D2466E"/>
                </a:solidFill>
                <a:latin typeface="Bebas Kai" panose="04050603020B02020204" pitchFamily="82" charset="0"/>
              </a:defRPr>
            </a:lvl2pPr>
            <a:lvl3pPr>
              <a:defRPr>
                <a:solidFill>
                  <a:srgbClr val="D2466E"/>
                </a:solidFill>
                <a:latin typeface="Bebas Kai" panose="04050603020B02020204" pitchFamily="82" charset="0"/>
              </a:defRPr>
            </a:lvl3pPr>
            <a:lvl4pPr>
              <a:defRPr>
                <a:solidFill>
                  <a:srgbClr val="D2466E"/>
                </a:solidFill>
                <a:latin typeface="Bebas Kai" panose="04050603020B02020204" pitchFamily="82" charset="0"/>
              </a:defRPr>
            </a:lvl4pPr>
            <a:lvl5pPr>
              <a:defRPr>
                <a:solidFill>
                  <a:srgbClr val="D2466E"/>
                </a:solidFill>
                <a:latin typeface="Bebas Kai" panose="04050603020B02020204" pitchFamily="82" charset="0"/>
              </a:defRPr>
            </a:lvl5pPr>
          </a:lstStyle>
          <a:p>
            <a:pPr lvl="0"/>
            <a:r>
              <a:rPr lang="fi-FI"/>
              <a:t>Otsikko 2</a:t>
            </a:r>
          </a:p>
        </p:txBody>
      </p:sp>
      <p:sp>
        <p:nvSpPr>
          <p:cNvPr id="23" name="Tekstin paikkamerkki 22">
            <a:extLst>
              <a:ext uri="{FF2B5EF4-FFF2-40B4-BE49-F238E27FC236}">
                <a16:creationId xmlns:a16="http://schemas.microsoft.com/office/drawing/2014/main" id="{9D4147DB-1937-41A2-977C-3217A1602E3F}"/>
              </a:ext>
            </a:extLst>
          </p:cNvPr>
          <p:cNvSpPr>
            <a:spLocks noGrp="1"/>
          </p:cNvSpPr>
          <p:nvPr>
            <p:ph type="body" sz="quarter" idx="13" hasCustomPrompt="1"/>
          </p:nvPr>
        </p:nvSpPr>
        <p:spPr>
          <a:xfrm>
            <a:off x="603250" y="715963"/>
            <a:ext cx="4902200" cy="966188"/>
          </a:xfrm>
        </p:spPr>
        <p:txBody>
          <a:bodyPr>
            <a:noAutofit/>
          </a:bodyPr>
          <a:lstStyle>
            <a:lvl1pPr marL="0" indent="0" algn="r">
              <a:lnSpc>
                <a:spcPct val="100000"/>
              </a:lnSpc>
              <a:buNone/>
              <a:defRPr sz="5400">
                <a:solidFill>
                  <a:srgbClr val="D2466E"/>
                </a:solidFill>
                <a:latin typeface="Bebas Kai" panose="04050603020B02020204" pitchFamily="82" charset="0"/>
              </a:defRPr>
            </a:lvl1pPr>
            <a:lvl2pPr>
              <a:defRPr>
                <a:solidFill>
                  <a:srgbClr val="D2466E"/>
                </a:solidFill>
                <a:latin typeface="Bebas Kai" panose="04050603020B02020204" pitchFamily="82" charset="0"/>
              </a:defRPr>
            </a:lvl2pPr>
            <a:lvl4pPr marL="1371600" indent="0">
              <a:buNone/>
              <a:defRPr/>
            </a:lvl4pPr>
          </a:lstStyle>
          <a:p>
            <a:pPr lvl="0"/>
            <a:r>
              <a:rPr lang="fi-FI"/>
              <a:t>Otsikko 1</a:t>
            </a:r>
          </a:p>
        </p:txBody>
      </p:sp>
      <p:sp>
        <p:nvSpPr>
          <p:cNvPr id="25" name="Sisällön paikkamerkki 24">
            <a:extLst>
              <a:ext uri="{FF2B5EF4-FFF2-40B4-BE49-F238E27FC236}">
                <a16:creationId xmlns:a16="http://schemas.microsoft.com/office/drawing/2014/main" id="{EBE8ADEF-153E-433F-8C26-63621F126375}"/>
              </a:ext>
            </a:extLst>
          </p:cNvPr>
          <p:cNvSpPr>
            <a:spLocks noGrp="1"/>
          </p:cNvSpPr>
          <p:nvPr>
            <p:ph sz="quarter" idx="14"/>
          </p:nvPr>
        </p:nvSpPr>
        <p:spPr>
          <a:xfrm>
            <a:off x="603250" y="1966278"/>
            <a:ext cx="4902200" cy="3967162"/>
          </a:xfrm>
        </p:spPr>
        <p:txBody>
          <a:bodyPr/>
          <a:lstStyle>
            <a:lvl1pPr marL="0" indent="0" algn="r">
              <a:buNone/>
              <a:defRPr>
                <a:latin typeface="Bebas Kai" panose="04050603020B02020204" pitchFamily="82" charset="0"/>
              </a:defRPr>
            </a:lvl1pPr>
            <a:lvl2pPr marL="457200" indent="0">
              <a:buNone/>
              <a:defRPr>
                <a:latin typeface="Bebas Kai" panose="04050603020B02020204" pitchFamily="82" charset="0"/>
              </a:defRPr>
            </a:lvl2pPr>
            <a:lvl3pPr marL="914400" indent="0">
              <a:buNone/>
              <a:defRPr>
                <a:latin typeface="Bebas Kai" panose="04050603020B02020204" pitchFamily="82" charset="0"/>
              </a:defRPr>
            </a:lvl3pPr>
            <a:lvl4pPr marL="1371600" indent="0">
              <a:buNone/>
              <a:defRPr>
                <a:latin typeface="Bebas Kai" panose="04050603020B02020204" pitchFamily="82" charset="0"/>
              </a:defRPr>
            </a:lvl4pPr>
            <a:lvl5pPr marL="1828800" indent="0">
              <a:buNone/>
              <a:defRPr>
                <a:latin typeface="Bebas Kai" panose="04050603020B02020204" pitchFamily="82" charset="0"/>
              </a:defRPr>
            </a:lvl5pPr>
          </a:lstStyle>
          <a:p>
            <a:pPr lvl="0"/>
            <a:r>
              <a:rPr lang="fi-FI"/>
              <a:t>Muokkaa tekstin perustyylejä napsauttamalla</a:t>
            </a:r>
          </a:p>
        </p:txBody>
      </p:sp>
      <p:sp>
        <p:nvSpPr>
          <p:cNvPr id="27" name="Sisällön paikkamerkki 26">
            <a:extLst>
              <a:ext uri="{FF2B5EF4-FFF2-40B4-BE49-F238E27FC236}">
                <a16:creationId xmlns:a16="http://schemas.microsoft.com/office/drawing/2014/main" id="{72D76C41-2299-4A6F-BABB-B6A7488BDF09}"/>
              </a:ext>
            </a:extLst>
          </p:cNvPr>
          <p:cNvSpPr>
            <a:spLocks noGrp="1"/>
          </p:cNvSpPr>
          <p:nvPr>
            <p:ph sz="quarter" idx="15"/>
          </p:nvPr>
        </p:nvSpPr>
        <p:spPr>
          <a:xfrm>
            <a:off x="6418263" y="1966913"/>
            <a:ext cx="5170487" cy="3967162"/>
          </a:xfrm>
        </p:spPr>
        <p:txBody>
          <a:bodyPr/>
          <a:lstStyle>
            <a:lvl1pPr marL="0" indent="0">
              <a:buNone/>
              <a:defRPr>
                <a:latin typeface="Bebas Kai" panose="04050603020B02020204" pitchFamily="82" charset="0"/>
              </a:defRPr>
            </a:lvl1pPr>
          </a:lstStyle>
          <a:p>
            <a:pPr lvl="0"/>
            <a:r>
              <a:rPr lang="fi-FI"/>
              <a:t>Muokkaa tekstin perustyylejä napsauttamalla</a:t>
            </a:r>
          </a:p>
        </p:txBody>
      </p:sp>
    </p:spTree>
    <p:extLst>
      <p:ext uri="{BB962C8B-B14F-4D97-AF65-F5344CB8AC3E}">
        <p14:creationId xmlns:p14="http://schemas.microsoft.com/office/powerpoint/2010/main" val="220631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kuva+tekstilaatikko vasemmall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287FA278-4369-4FD2-AB80-77B3B2D6862E}"/>
              </a:ext>
              <a:ext uri="{C183D7F6-B498-43B3-948B-1728B52AA6E4}">
                <adec:decorative xmlns:adec="http://schemas.microsoft.com/office/drawing/2017/decorative" val="1"/>
              </a:ext>
            </a:extLst>
          </p:cNvPr>
          <p:cNvSpPr txBox="1"/>
          <p:nvPr userDrawn="1"/>
        </p:nvSpPr>
        <p:spPr>
          <a:xfrm>
            <a:off x="4407585" y="1284461"/>
            <a:ext cx="7441228" cy="5139869"/>
          </a:xfrm>
          <a:prstGeom prst="rect">
            <a:avLst/>
          </a:prstGeom>
          <a:solidFill>
            <a:srgbClr val="F9FCF5"/>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sp>
        <p:nvSpPr>
          <p:cNvPr id="3" name="Tekstiruutu 2">
            <a:extLst>
              <a:ext uri="{FF2B5EF4-FFF2-40B4-BE49-F238E27FC236}">
                <a16:creationId xmlns:a16="http://schemas.microsoft.com/office/drawing/2014/main" id="{19EBABD5-08CB-47C0-B92B-C8A4C6C2E328}"/>
              </a:ext>
            </a:extLst>
          </p:cNvPr>
          <p:cNvSpPr txBox="1"/>
          <p:nvPr userDrawn="1"/>
        </p:nvSpPr>
        <p:spPr>
          <a:xfrm>
            <a:off x="8728880" y="209106"/>
            <a:ext cx="3119933" cy="830997"/>
          </a:xfrm>
          <a:prstGeom prst="rect">
            <a:avLst/>
          </a:prstGeom>
          <a:solidFill>
            <a:srgbClr val="F9FCF5"/>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fi-FI" sz="1600">
                <a:solidFill>
                  <a:schemeClr val="tx1"/>
                </a:solidFill>
                <a:latin typeface="Bebas Kai" panose="04050603020B02020204" pitchFamily="82" charset="0"/>
              </a:rPr>
              <a:t>Vastuutaho yrityksessä:</a:t>
            </a:r>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tx1"/>
              </a:solidFill>
              <a:latin typeface="Bebas Kai" panose="04050603020B02020204" pitchFamily="82" charset="0"/>
            </a:endParaRPr>
          </a:p>
        </p:txBody>
      </p:sp>
    </p:spTree>
    <p:extLst>
      <p:ext uri="{BB962C8B-B14F-4D97-AF65-F5344CB8AC3E}">
        <p14:creationId xmlns:p14="http://schemas.microsoft.com/office/powerpoint/2010/main" val="288076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so kuva+tekstilaatikko vasemmalla">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FC2AA461-D122-4B2F-BA49-1BFCB555F115}"/>
              </a:ext>
              <a:ext uri="{C183D7F6-B498-43B3-948B-1728B52AA6E4}">
                <adec:decorative xmlns:adec="http://schemas.microsoft.com/office/drawing/2017/decorative" val="1"/>
              </a:ext>
            </a:extLst>
          </p:cNvPr>
          <p:cNvSpPr txBox="1"/>
          <p:nvPr userDrawn="1"/>
        </p:nvSpPr>
        <p:spPr>
          <a:xfrm>
            <a:off x="4407585" y="1284461"/>
            <a:ext cx="7441228" cy="5139869"/>
          </a:xfrm>
          <a:prstGeom prst="rect">
            <a:avLst/>
          </a:prstGeom>
          <a:solidFill>
            <a:schemeClr val="accent1">
              <a:lumMod val="20000"/>
              <a:lumOff val="80000"/>
              <a:alpha val="29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sp>
        <p:nvSpPr>
          <p:cNvPr id="5" name="Tekstiruutu 4">
            <a:extLst>
              <a:ext uri="{FF2B5EF4-FFF2-40B4-BE49-F238E27FC236}">
                <a16:creationId xmlns:a16="http://schemas.microsoft.com/office/drawing/2014/main" id="{D30273C4-7F80-49FA-BA57-5D188A3372E7}"/>
              </a:ext>
            </a:extLst>
          </p:cNvPr>
          <p:cNvSpPr txBox="1"/>
          <p:nvPr userDrawn="1"/>
        </p:nvSpPr>
        <p:spPr>
          <a:xfrm>
            <a:off x="8728880" y="209106"/>
            <a:ext cx="3119933" cy="830997"/>
          </a:xfrm>
          <a:prstGeom prst="rect">
            <a:avLst/>
          </a:prstGeom>
          <a:solidFill>
            <a:schemeClr val="accent1">
              <a:lumMod val="20000"/>
              <a:lumOff val="80000"/>
              <a:alpha val="29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fi-FI" sz="1600">
                <a:solidFill>
                  <a:schemeClr val="tx1"/>
                </a:solidFill>
                <a:latin typeface="Bebas Kai" panose="04050603020B02020204" pitchFamily="82" charset="0"/>
              </a:rPr>
              <a:t>Vastuutaho yrityksessä:</a:t>
            </a:r>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chemeClr val="tx1"/>
              </a:solidFill>
              <a:latin typeface="Bebas Kai" panose="04050603020B02020204" pitchFamily="82" charset="0"/>
            </a:endParaRPr>
          </a:p>
        </p:txBody>
      </p:sp>
    </p:spTree>
    <p:extLst>
      <p:ext uri="{BB962C8B-B14F-4D97-AF65-F5344CB8AC3E}">
        <p14:creationId xmlns:p14="http://schemas.microsoft.com/office/powerpoint/2010/main" val="81997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tekstilaatikko oikealla">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584A345-6EEE-44F8-8259-FB241B582C9B}"/>
              </a:ext>
              <a:ext uri="{C183D7F6-B498-43B3-948B-1728B52AA6E4}">
                <adec:decorative xmlns:adec="http://schemas.microsoft.com/office/drawing/2017/decorative" val="1"/>
              </a:ext>
            </a:extLst>
          </p:cNvPr>
          <p:cNvSpPr txBox="1"/>
          <p:nvPr userDrawn="1"/>
        </p:nvSpPr>
        <p:spPr>
          <a:xfrm>
            <a:off x="1658680" y="2913321"/>
            <a:ext cx="10302948" cy="1631216"/>
          </a:xfrm>
          <a:prstGeom prst="rect">
            <a:avLst/>
          </a:prstGeom>
          <a:solidFill>
            <a:schemeClr val="accent2">
              <a:lumMod val="20000"/>
              <a:lumOff val="80000"/>
              <a:alpha val="23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a:solidFill>
                <a:schemeClr val="tx1">
                  <a:lumMod val="50000"/>
                  <a:lumOff val="50000"/>
                </a:schemeClr>
              </a:solidFill>
              <a:latin typeface="OpenSans"/>
            </a:endParaRPr>
          </a:p>
          <a:p>
            <a:endParaRPr lang="fi-FI" sz="1600">
              <a:solidFill>
                <a:schemeClr val="tx1">
                  <a:lumMod val="50000"/>
                  <a:lumOff val="50000"/>
                </a:schemeClr>
              </a:solidFill>
              <a:latin typeface="OpenSans"/>
            </a:endParaRPr>
          </a:p>
          <a:p>
            <a:endParaRPr lang="fi-FI" sz="1600">
              <a:solidFill>
                <a:schemeClr val="tx1">
                  <a:lumMod val="50000"/>
                  <a:lumOff val="50000"/>
                </a:schemeClr>
              </a:solidFill>
              <a:latin typeface="OpenSans"/>
            </a:endParaRPr>
          </a:p>
          <a:p>
            <a:endParaRPr lang="fi-FI" sz="1600">
              <a:solidFill>
                <a:schemeClr val="bg1">
                  <a:lumMod val="65000"/>
                </a:schemeClr>
              </a:solidFill>
              <a:latin typeface="OpenSans"/>
            </a:endParaRPr>
          </a:p>
          <a:p>
            <a:endParaRPr lang="fi-FI" sz="2000">
              <a:solidFill>
                <a:schemeClr val="bg1">
                  <a:lumMod val="65000"/>
                </a:schemeClr>
              </a:solidFill>
              <a:latin typeface="OpenSans"/>
              <a:cs typeface="Calibri"/>
            </a:endParaRPr>
          </a:p>
          <a:p>
            <a:endParaRPr lang="fi-FI" sz="1600">
              <a:solidFill>
                <a:schemeClr val="bg1">
                  <a:lumMod val="65000"/>
                </a:schemeClr>
              </a:solidFill>
              <a:latin typeface="OpenSans"/>
            </a:endParaRPr>
          </a:p>
        </p:txBody>
      </p:sp>
      <p:sp>
        <p:nvSpPr>
          <p:cNvPr id="3" name="Tekstiruutu 2">
            <a:extLst>
              <a:ext uri="{FF2B5EF4-FFF2-40B4-BE49-F238E27FC236}">
                <a16:creationId xmlns:a16="http://schemas.microsoft.com/office/drawing/2014/main" id="{A5E03B8F-C04C-42B1-8833-74E99850C6D1}"/>
              </a:ext>
              <a:ext uri="{C183D7F6-B498-43B3-948B-1728B52AA6E4}">
                <adec:decorative xmlns:adec="http://schemas.microsoft.com/office/drawing/2017/decorative" val="1"/>
              </a:ext>
            </a:extLst>
          </p:cNvPr>
          <p:cNvSpPr txBox="1"/>
          <p:nvPr userDrawn="1"/>
        </p:nvSpPr>
        <p:spPr>
          <a:xfrm>
            <a:off x="1658680" y="1205194"/>
            <a:ext cx="10302948" cy="1692771"/>
          </a:xfrm>
          <a:prstGeom prst="rect">
            <a:avLst/>
          </a:prstGeom>
          <a:solidFill>
            <a:schemeClr val="accent1">
              <a:lumMod val="20000"/>
              <a:lumOff val="80000"/>
              <a:alpha val="29000"/>
            </a:schemeClr>
          </a:solidFill>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endParaRPr lang="fi-FI" sz="1600" b="0" i="0">
              <a:solidFill>
                <a:schemeClr val="bg1">
                  <a:lumMod val="65000"/>
                </a:schemeClr>
              </a:solidFill>
              <a:effectLst/>
              <a:latin typeface="OpenSans"/>
            </a:endParaRPr>
          </a:p>
          <a:p>
            <a:endParaRPr lang="fi-FI" sz="1600" b="0" i="0">
              <a:solidFill>
                <a:schemeClr val="bg1">
                  <a:lumMod val="65000"/>
                </a:schemeClr>
              </a:solidFill>
              <a:effectLst/>
              <a:latin typeface="OpenSans"/>
            </a:endParaRPr>
          </a:p>
          <a:p>
            <a:endParaRPr lang="fi-FI" sz="1600">
              <a:solidFill>
                <a:schemeClr val="bg1">
                  <a:lumMod val="65000"/>
                </a:schemeClr>
              </a:solidFill>
              <a:latin typeface="OpenSans"/>
            </a:endParaRPr>
          </a:p>
          <a:p>
            <a:endParaRPr lang="fi-FI" sz="1600">
              <a:solidFill>
                <a:schemeClr val="bg1">
                  <a:lumMod val="65000"/>
                </a:schemeClr>
              </a:solidFill>
              <a:latin typeface="OpenSans"/>
            </a:endParaRPr>
          </a:p>
          <a:p>
            <a:endParaRPr lang="fi-FI" sz="1600">
              <a:solidFill>
                <a:srgbClr val="A6A6A6"/>
              </a:solidFill>
              <a:latin typeface="OpenSans"/>
            </a:endParaRPr>
          </a:p>
          <a:p>
            <a:endParaRPr lang="fi-FI" sz="2400">
              <a:solidFill>
                <a:srgbClr val="D2466E"/>
              </a:solidFill>
              <a:latin typeface="Bebas Kai" panose="04050603020B02020204" pitchFamily="82" charset="0"/>
            </a:endParaRPr>
          </a:p>
        </p:txBody>
      </p:sp>
      <p:pic>
        <p:nvPicPr>
          <p:cNvPr id="4" name="Kuva 3" descr="Kyltti: asiakasrajapinta">
            <a:extLst>
              <a:ext uri="{FF2B5EF4-FFF2-40B4-BE49-F238E27FC236}">
                <a16:creationId xmlns:a16="http://schemas.microsoft.com/office/drawing/2014/main" id="{7915849C-AE8F-4BCD-8647-0C03CE1A57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97" y="1411595"/>
            <a:ext cx="1824458" cy="1028769"/>
          </a:xfrm>
          <a:prstGeom prst="rect">
            <a:avLst/>
          </a:prstGeom>
        </p:spPr>
      </p:pic>
      <p:pic>
        <p:nvPicPr>
          <p:cNvPr id="5" name="Kuva 4" descr="Kyltti: tuotanto">
            <a:extLst>
              <a:ext uri="{FF2B5EF4-FFF2-40B4-BE49-F238E27FC236}">
                <a16:creationId xmlns:a16="http://schemas.microsoft.com/office/drawing/2014/main" id="{1061FD43-0A4E-4DCA-961E-8EDF3C1966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645" y="3306682"/>
            <a:ext cx="1663339" cy="1113778"/>
          </a:xfrm>
          <a:prstGeom prst="rect">
            <a:avLst/>
          </a:prstGeom>
        </p:spPr>
      </p:pic>
      <p:sp>
        <p:nvSpPr>
          <p:cNvPr id="6" name="Tekstiruutu 5">
            <a:extLst>
              <a:ext uri="{FF2B5EF4-FFF2-40B4-BE49-F238E27FC236}">
                <a16:creationId xmlns:a16="http://schemas.microsoft.com/office/drawing/2014/main" id="{FCC12FC2-B258-4081-AF98-B1FDD7E3EB45}"/>
              </a:ext>
              <a:ext uri="{C183D7F6-B498-43B3-948B-1728B52AA6E4}">
                <adec:decorative xmlns:adec="http://schemas.microsoft.com/office/drawing/2017/decorative" val="1"/>
              </a:ext>
            </a:extLst>
          </p:cNvPr>
          <p:cNvSpPr txBox="1"/>
          <p:nvPr userDrawn="1"/>
        </p:nvSpPr>
        <p:spPr>
          <a:xfrm>
            <a:off x="322839" y="5532601"/>
            <a:ext cx="11645699" cy="1077218"/>
          </a:xfrm>
          <a:prstGeom prst="rect">
            <a:avLst/>
          </a:prstGeom>
          <a:solidFill>
            <a:schemeClr val="tx2">
              <a:lumMod val="20000"/>
              <a:lumOff val="80000"/>
              <a:alpha val="28000"/>
            </a:schemeClr>
          </a:solidFill>
          <a:ln w="19050">
            <a:noFill/>
            <a:prstDash val="solid"/>
            <a:extLst>
              <a:ext uri="{C807C97D-BFC1-408E-A445-0C87EB9F89A2}">
                <ask:lineSketchStyleProps xmlns:ask="http://schemas.microsoft.com/office/drawing/2018/sketchyshapes" sd="1219033472">
                  <a:custGeom>
                    <a:avLst/>
                    <a:gdLst>
                      <a:gd name="connsiteX0" fmla="*/ 0 w 10757043"/>
                      <a:gd name="connsiteY0" fmla="*/ 0 h 1323439"/>
                      <a:gd name="connsiteX1" fmla="*/ 10757043 w 10757043"/>
                      <a:gd name="connsiteY1" fmla="*/ 0 h 1323439"/>
                      <a:gd name="connsiteX2" fmla="*/ 10757043 w 10757043"/>
                      <a:gd name="connsiteY2" fmla="*/ 1323439 h 1323439"/>
                      <a:gd name="connsiteX3" fmla="*/ 0 w 10757043"/>
                      <a:gd name="connsiteY3" fmla="*/ 1323439 h 1323439"/>
                      <a:gd name="connsiteX4" fmla="*/ 0 w 10757043"/>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7043" h="1323439" extrusionOk="0">
                        <a:moveTo>
                          <a:pt x="0" y="0"/>
                        </a:moveTo>
                        <a:cubicBezTo>
                          <a:pt x="4307872" y="118645"/>
                          <a:pt x="8381066" y="116012"/>
                          <a:pt x="10757043" y="0"/>
                        </a:cubicBezTo>
                        <a:cubicBezTo>
                          <a:pt x="10669228" y="535917"/>
                          <a:pt x="10844928" y="914339"/>
                          <a:pt x="10757043" y="1323439"/>
                        </a:cubicBezTo>
                        <a:cubicBezTo>
                          <a:pt x="5732326" y="1458039"/>
                          <a:pt x="5341660" y="1166243"/>
                          <a:pt x="0" y="1323439"/>
                        </a:cubicBezTo>
                        <a:cubicBezTo>
                          <a:pt x="89067" y="1177433"/>
                          <a:pt x="13472" y="251537"/>
                          <a:pt x="0" y="0"/>
                        </a:cubicBezTo>
                        <a:close/>
                      </a:path>
                    </a:pathLst>
                  </a:custGeom>
                  <ask:type>
                    <ask:lineSketchNone/>
                  </ask:type>
                </ask:lineSketchStyleProps>
              </a:ext>
            </a:extLst>
          </a:ln>
        </p:spPr>
        <p:txBody>
          <a:bodyPr wrap="square" rtlCol="0">
            <a:spAutoFit/>
          </a:bodyPr>
          <a:lstStyle/>
          <a:p>
            <a:pPr algn="l"/>
            <a:r>
              <a:rPr lang="fi-FI" sz="1600">
                <a:solidFill>
                  <a:srgbClr val="D2466E"/>
                </a:solidFill>
                <a:latin typeface="Calibri" panose="020F0502020204030204" pitchFamily="34" charset="0"/>
                <a:cs typeface="Calibri" panose="020F0502020204030204" pitchFamily="34" charset="0"/>
              </a:rPr>
              <a:t>. </a:t>
            </a:r>
          </a:p>
          <a:p>
            <a:pPr algn="l"/>
            <a:endParaRPr lang="fi-FI" sz="1600">
              <a:solidFill>
                <a:srgbClr val="D2466E"/>
              </a:solidFill>
              <a:latin typeface="Calibri" panose="020F0502020204030204" pitchFamily="34" charset="0"/>
              <a:cs typeface="Calibri" panose="020F0502020204030204" pitchFamily="34" charset="0"/>
            </a:endParaRPr>
          </a:p>
          <a:p>
            <a:pPr algn="l"/>
            <a:endParaRPr lang="fi-FI" sz="1600">
              <a:solidFill>
                <a:srgbClr val="D2466E"/>
              </a:solidFill>
              <a:latin typeface="Calibri" panose="020F0502020204030204" pitchFamily="34" charset="0"/>
              <a:cs typeface="Calibri" panose="020F0502020204030204" pitchFamily="34" charset="0"/>
            </a:endParaRPr>
          </a:p>
          <a:p>
            <a:pPr algn="l"/>
            <a:endParaRPr lang="fi-FI" sz="1600">
              <a:solidFill>
                <a:srgbClr val="D2466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27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7A15E-4661-445E-9182-A75C7BD84905}" type="datetimeFigureOut">
              <a:rPr lang="fi-FI" smtClean="0"/>
              <a:t>16.11.2021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E2A67-4FB7-4348-ACD8-AB93C9E6DECE}" type="slidenum">
              <a:rPr lang="fi-FI" smtClean="0"/>
              <a:t>‹#›</a:t>
            </a:fld>
            <a:endParaRPr lang="fi-FI"/>
          </a:p>
        </p:txBody>
      </p:sp>
    </p:spTree>
    <p:extLst>
      <p:ext uri="{BB962C8B-B14F-4D97-AF65-F5344CB8AC3E}">
        <p14:creationId xmlns:p14="http://schemas.microsoft.com/office/powerpoint/2010/main" val="2974483930"/>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13" r:id="rId3"/>
    <p:sldLayoutId id="2147483724" r:id="rId4"/>
    <p:sldLayoutId id="2147483705" r:id="rId5"/>
    <p:sldLayoutId id="2147483718" r:id="rId6"/>
    <p:sldLayoutId id="2147483715" r:id="rId7"/>
    <p:sldLayoutId id="2147483725" r:id="rId8"/>
    <p:sldLayoutId id="2147483721" r:id="rId9"/>
    <p:sldLayoutId id="2147483723" r:id="rId10"/>
    <p:sldLayoutId id="2147483722"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FF9169B-D1D9-49E5-81D5-36E3661E82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9D5700C-A186-4011-A451-F142D3C47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AECF4FB-CE8A-4918-ABC6-E2AAF5A2C8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01E0F-49AD-4E77-A1F9-D0E66C2E435F}" type="datetimeFigureOut">
              <a:rPr lang="fi-FI" smtClean="0"/>
              <a:t>16.11.2021</a:t>
            </a:fld>
            <a:endParaRPr lang="fi-FI"/>
          </a:p>
        </p:txBody>
      </p:sp>
      <p:sp>
        <p:nvSpPr>
          <p:cNvPr id="5" name="Alatunnisteen paikkamerkki 4">
            <a:extLst>
              <a:ext uri="{FF2B5EF4-FFF2-40B4-BE49-F238E27FC236}">
                <a16:creationId xmlns:a16="http://schemas.microsoft.com/office/drawing/2014/main" id="{5DD98637-FE18-4F8F-B708-065E264F7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481B4DF-ECD2-46AB-841F-A3AE61FA5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54833-296B-4D05-9D08-407518ADF831}" type="slidenum">
              <a:rPr lang="fi-FI" smtClean="0"/>
              <a:t>‹#›</a:t>
            </a:fld>
            <a:endParaRPr lang="fi-FI"/>
          </a:p>
        </p:txBody>
      </p:sp>
    </p:spTree>
    <p:extLst>
      <p:ext uri="{BB962C8B-B14F-4D97-AF65-F5344CB8AC3E}">
        <p14:creationId xmlns:p14="http://schemas.microsoft.com/office/powerpoint/2010/main" val="20955781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jpe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4.sv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6D07350C-188E-4418-8EA7-1A678294FD2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a:t>Yrityksen ilmastotyön askeleet</a:t>
            </a:r>
          </a:p>
        </p:txBody>
      </p:sp>
      <p:pic>
        <p:nvPicPr>
          <p:cNvPr id="10" name="Kuva 9" descr="Grafiikkaotsikko: Yrityksen ilmastotyön askeleet">
            <a:extLst>
              <a:ext uri="{FF2B5EF4-FFF2-40B4-BE49-F238E27FC236}">
                <a16:creationId xmlns:a16="http://schemas.microsoft.com/office/drawing/2014/main" id="{F6D3FEFE-C632-4A50-BC9C-92EA25D82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261" y="502459"/>
            <a:ext cx="5622135" cy="3163034"/>
          </a:xfrm>
          <a:prstGeom prst="rect">
            <a:avLst/>
          </a:prstGeom>
        </p:spPr>
      </p:pic>
      <p:sp>
        <p:nvSpPr>
          <p:cNvPr id="3" name="Alaotsikko 2">
            <a:extLst>
              <a:ext uri="{FF2B5EF4-FFF2-40B4-BE49-F238E27FC236}">
                <a16:creationId xmlns:a16="http://schemas.microsoft.com/office/drawing/2014/main" id="{1F696546-EDDF-4EAD-92A8-75A1761EB591}"/>
              </a:ext>
            </a:extLst>
          </p:cNvPr>
          <p:cNvSpPr>
            <a:spLocks noGrp="1"/>
          </p:cNvSpPr>
          <p:nvPr>
            <p:ph type="subTitle" idx="10"/>
          </p:nvPr>
        </p:nvSpPr>
        <p:spPr>
          <a:xfrm>
            <a:off x="1284327" y="4042435"/>
            <a:ext cx="4572002" cy="1655762"/>
          </a:xfrm>
        </p:spPr>
        <p:txBody>
          <a:bodyPr vert="horz" lIns="91440" tIns="45720" rIns="91440" bIns="45720" rtlCol="0" anchor="t">
            <a:normAutofit/>
          </a:bodyPr>
          <a:lstStyle/>
          <a:p>
            <a:r>
              <a:rPr lang="fi-FI" sz="3200">
                <a:latin typeface="Bebas Kai" panose="04050603020B02020204" pitchFamily="82" charset="0"/>
                <a:ea typeface="Roboto"/>
                <a:cs typeface="Arial"/>
              </a:rPr>
              <a:t>Työkirja pk-yritysten </a:t>
            </a:r>
          </a:p>
          <a:p>
            <a:r>
              <a:rPr lang="fi-FI" sz="3200">
                <a:latin typeface="Bebas Kai" panose="04050603020B02020204" pitchFamily="82" charset="0"/>
                <a:ea typeface="Roboto"/>
                <a:cs typeface="Arial"/>
              </a:rPr>
              <a:t>ilmastotyön käynnistämiseen</a:t>
            </a:r>
          </a:p>
          <a:p>
            <a:endParaRPr lang="fi-FI">
              <a:ea typeface="Roboto"/>
              <a:cs typeface="Arial"/>
            </a:endParaRPr>
          </a:p>
        </p:txBody>
      </p:sp>
      <p:cxnSp>
        <p:nvCxnSpPr>
          <p:cNvPr id="12" name="Suora yhdysviiva 11">
            <a:extLst>
              <a:ext uri="{FF2B5EF4-FFF2-40B4-BE49-F238E27FC236}">
                <a16:creationId xmlns:a16="http://schemas.microsoft.com/office/drawing/2014/main" id="{B167B07F-2339-4137-AC55-D445DBB1900F}"/>
              </a:ext>
              <a:ext uri="{C183D7F6-B498-43B3-948B-1728B52AA6E4}">
                <adec:decorative xmlns:adec="http://schemas.microsoft.com/office/drawing/2017/decorative" val="1"/>
              </a:ext>
            </a:extLst>
          </p:cNvPr>
          <p:cNvCxnSpPr>
            <a:cxnSpLocks/>
          </p:cNvCxnSpPr>
          <p:nvPr/>
        </p:nvCxnSpPr>
        <p:spPr>
          <a:xfrm>
            <a:off x="901959" y="3730176"/>
            <a:ext cx="5336739" cy="0"/>
          </a:xfrm>
          <a:prstGeom prst="line">
            <a:avLst/>
          </a:prstGeom>
          <a:ln w="47625"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 name="Tekstiruutu 4">
            <a:extLst>
              <a:ext uri="{FF2B5EF4-FFF2-40B4-BE49-F238E27FC236}">
                <a16:creationId xmlns:a16="http://schemas.microsoft.com/office/drawing/2014/main" id="{C59C598A-1DA7-4123-962B-42E9D2DFA21D}"/>
              </a:ext>
            </a:extLst>
          </p:cNvPr>
          <p:cNvSpPr txBox="1"/>
          <p:nvPr/>
        </p:nvSpPr>
        <p:spPr>
          <a:xfrm>
            <a:off x="106325" y="6075138"/>
            <a:ext cx="5601029" cy="738664"/>
          </a:xfrm>
          <a:prstGeom prst="rect">
            <a:avLst/>
          </a:prstGeom>
          <a:noFill/>
        </p:spPr>
        <p:txBody>
          <a:bodyPr wrap="square">
            <a:spAutoFit/>
          </a:bodyPr>
          <a:lstStyle/>
          <a:p>
            <a:r>
              <a:rPr lang="fi-FI" sz="1400">
                <a:ea typeface="Roboto"/>
                <a:cs typeface="Arial"/>
              </a:rPr>
              <a:t>Työkirja on laadittu osana Kaarinan yritysten ilmastoteot -hanketta syksyllä 2021. Hanketta on rahoitettu ympäristöministeriön Kuntien ilmastoratkaisut –ohjelmasta. Kuvitus: </a:t>
            </a:r>
            <a:r>
              <a:rPr lang="fi-FI" sz="1400" err="1"/>
              <a:t>Réka</a:t>
            </a:r>
            <a:r>
              <a:rPr lang="fi-FI" sz="1400"/>
              <a:t> </a:t>
            </a:r>
            <a:r>
              <a:rPr lang="fi-FI" sz="1400" err="1"/>
              <a:t>Gruborovics</a:t>
            </a:r>
            <a:r>
              <a:rPr lang="fi-FI" sz="1400"/>
              <a:t> / </a:t>
            </a:r>
            <a:r>
              <a:rPr lang="fi-FI" sz="1400" err="1">
                <a:ea typeface="Roboto"/>
                <a:cs typeface="Arial"/>
              </a:rPr>
              <a:t>RedanRedan</a:t>
            </a:r>
            <a:r>
              <a:rPr lang="fi-FI" sz="1400">
                <a:ea typeface="Roboto"/>
                <a:cs typeface="Arial"/>
              </a:rPr>
              <a:t> Oy</a:t>
            </a:r>
          </a:p>
        </p:txBody>
      </p:sp>
      <p:pic>
        <p:nvPicPr>
          <p:cNvPr id="22" name="Kuva 21" descr="Logot: Kaarinan kaupunki, Valonia, Kaarinan Kehitys Oy">
            <a:extLst>
              <a:ext uri="{FF2B5EF4-FFF2-40B4-BE49-F238E27FC236}">
                <a16:creationId xmlns:a16="http://schemas.microsoft.com/office/drawing/2014/main" id="{E3DE3DE9-713B-4259-A12B-A5AC62FAB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288" y="6238381"/>
            <a:ext cx="4432559" cy="440541"/>
          </a:xfrm>
          <a:prstGeom prst="rect">
            <a:avLst/>
          </a:prstGeom>
        </p:spPr>
      </p:pic>
      <p:pic>
        <p:nvPicPr>
          <p:cNvPr id="24" name="Kuva 23" descr="Logo: ympäristöministeriö">
            <a:extLst>
              <a:ext uri="{FF2B5EF4-FFF2-40B4-BE49-F238E27FC236}">
                <a16:creationId xmlns:a16="http://schemas.microsoft.com/office/drawing/2014/main" id="{9C28A175-171E-448C-906E-42035C853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9602" y="6258921"/>
            <a:ext cx="1329792" cy="399460"/>
          </a:xfrm>
          <a:prstGeom prst="rect">
            <a:avLst/>
          </a:prstGeom>
        </p:spPr>
      </p:pic>
      <p:pic>
        <p:nvPicPr>
          <p:cNvPr id="18" name="Kuva 17" descr="Tussigrafiikkaa: tasapainoileva vaaka, jonka päällä maapallo.">
            <a:extLst>
              <a:ext uri="{FF2B5EF4-FFF2-40B4-BE49-F238E27FC236}">
                <a16:creationId xmlns:a16="http://schemas.microsoft.com/office/drawing/2014/main" id="{A472B9D5-56A5-4A6A-8E36-F7AE9B694E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61806" y="243486"/>
            <a:ext cx="1564178" cy="1530660"/>
          </a:xfrm>
          <a:prstGeom prst="rect">
            <a:avLst/>
          </a:prstGeom>
        </p:spPr>
      </p:pic>
      <p:pic>
        <p:nvPicPr>
          <p:cNvPr id="16" name="Kuva 15" descr="Tussigrafiikkaa: käsi, jossa multaa ja verso; toisessa kädessä kastelukannu.">
            <a:extLst>
              <a:ext uri="{FF2B5EF4-FFF2-40B4-BE49-F238E27FC236}">
                <a16:creationId xmlns:a16="http://schemas.microsoft.com/office/drawing/2014/main" id="{D9A4341C-76CB-4FFD-AF19-9E1623CF8F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58883">
            <a:off x="9215207" y="3602370"/>
            <a:ext cx="2215620" cy="1710155"/>
          </a:xfrm>
          <a:prstGeom prst="rect">
            <a:avLst/>
          </a:prstGeom>
        </p:spPr>
      </p:pic>
      <p:pic>
        <p:nvPicPr>
          <p:cNvPr id="20" name="Kuva 19" descr="Tussigrafiikkaa: suurennuslasin alla tehdas, josta tuprahtaa CO2-pilvi ja pääkallo.">
            <a:extLst>
              <a:ext uri="{FF2B5EF4-FFF2-40B4-BE49-F238E27FC236}">
                <a16:creationId xmlns:a16="http://schemas.microsoft.com/office/drawing/2014/main" id="{5569A3B5-9992-46B3-9491-2314F315F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80204" y="2121158"/>
            <a:ext cx="2919189" cy="1178388"/>
          </a:xfrm>
          <a:prstGeom prst="rect">
            <a:avLst/>
          </a:prstGeom>
        </p:spPr>
      </p:pic>
    </p:spTree>
    <p:extLst>
      <p:ext uri="{BB962C8B-B14F-4D97-AF65-F5344CB8AC3E}">
        <p14:creationId xmlns:p14="http://schemas.microsoft.com/office/powerpoint/2010/main" val="201175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Otsikkokuva, jossa teksti: Nykytilan kartoitus">
            <a:extLst>
              <a:ext uri="{FF2B5EF4-FFF2-40B4-BE49-F238E27FC236}">
                <a16:creationId xmlns:a16="http://schemas.microsoft.com/office/drawing/2014/main" id="{7B6F27BE-66D9-4AF0-B8C6-395100465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5" y="58929"/>
            <a:ext cx="1500079" cy="1249466"/>
          </a:xfrm>
          <a:prstGeom prst="rect">
            <a:avLst/>
          </a:prstGeom>
        </p:spPr>
      </p:pic>
      <p:sp>
        <p:nvSpPr>
          <p:cNvPr id="5" name="Otsikko 4">
            <a:extLst>
              <a:ext uri="{FF2B5EF4-FFF2-40B4-BE49-F238E27FC236}">
                <a16:creationId xmlns:a16="http://schemas.microsoft.com/office/drawing/2014/main" id="{8996F0E7-9AD4-4160-A09F-2DB81C4A7460}"/>
              </a:ext>
            </a:extLst>
          </p:cNvPr>
          <p:cNvSpPr txBox="1">
            <a:spLocks noGrp="1"/>
          </p:cNvSpPr>
          <p:nvPr>
            <p:ph type="title" idx="4294967295"/>
          </p:nvPr>
        </p:nvSpPr>
        <p:spPr>
          <a:xfrm>
            <a:off x="1592724" y="329781"/>
            <a:ext cx="795793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Missä mennään: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Tuotanto</a:t>
            </a:r>
          </a:p>
        </p:txBody>
      </p:sp>
      <p:pic>
        <p:nvPicPr>
          <p:cNvPr id="15" name="Kuva 14" descr="Kyltti: tuotanto">
            <a:extLst>
              <a:ext uri="{FF2B5EF4-FFF2-40B4-BE49-F238E27FC236}">
                <a16:creationId xmlns:a16="http://schemas.microsoft.com/office/drawing/2014/main" id="{08B3097B-2F67-47F9-ABEB-3C141E8D7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19396">
            <a:off x="3474126" y="2608116"/>
            <a:ext cx="1394343" cy="933657"/>
          </a:xfrm>
          <a:prstGeom prst="rect">
            <a:avLst/>
          </a:prstGeom>
        </p:spPr>
      </p:pic>
      <p:sp>
        <p:nvSpPr>
          <p:cNvPr id="12" name="Tekstiruutu 11">
            <a:extLst>
              <a:ext uri="{FF2B5EF4-FFF2-40B4-BE49-F238E27FC236}">
                <a16:creationId xmlns:a16="http://schemas.microsoft.com/office/drawing/2014/main" id="{B0CD6EBC-AF48-4E2F-BE3A-A6103DA64723}"/>
              </a:ext>
            </a:extLst>
          </p:cNvPr>
          <p:cNvSpPr txBox="1"/>
          <p:nvPr/>
        </p:nvSpPr>
        <p:spPr>
          <a:xfrm>
            <a:off x="130635" y="1266963"/>
            <a:ext cx="4317379" cy="1754326"/>
          </a:xfrm>
          <a:prstGeom prst="rect">
            <a:avLst/>
          </a:prstGeom>
          <a:noFill/>
        </p:spPr>
        <p:txBody>
          <a:bodyPr wrap="square">
            <a:spAutoFit/>
          </a:bodyPr>
          <a:lstStyle/>
          <a:p>
            <a:r>
              <a:rPr lang="fi-FI" b="1">
                <a:ea typeface="+mn-lt"/>
                <a:cs typeface="+mn-lt"/>
              </a:rPr>
              <a:t>Mitkä ovat yrityksen suurimmat päästölähteet? Entä vaikutusmahdollisuudet päästöjen pienentämiseen? Mitkä ovat riskit, jos emme tee mitään?</a:t>
            </a:r>
          </a:p>
          <a:p>
            <a:endParaRPr lang="fi-FI" b="1">
              <a:ea typeface="+mn-lt"/>
              <a:cs typeface="+mn-lt"/>
            </a:endParaRPr>
          </a:p>
        </p:txBody>
      </p:sp>
      <p:sp>
        <p:nvSpPr>
          <p:cNvPr id="13" name="Tekstiruutu 12">
            <a:extLst>
              <a:ext uri="{FF2B5EF4-FFF2-40B4-BE49-F238E27FC236}">
                <a16:creationId xmlns:a16="http://schemas.microsoft.com/office/drawing/2014/main" id="{B2270BC8-739E-4E8A-8D37-04FAA36AA6A9}"/>
              </a:ext>
            </a:extLst>
          </p:cNvPr>
          <p:cNvSpPr txBox="1"/>
          <p:nvPr/>
        </p:nvSpPr>
        <p:spPr>
          <a:xfrm>
            <a:off x="343187" y="2770684"/>
            <a:ext cx="3388838" cy="4154984"/>
          </a:xfrm>
          <a:prstGeom prst="rect">
            <a:avLst/>
          </a:prstGeom>
          <a:noFill/>
        </p:spPr>
        <p:txBody>
          <a:bodyPr wrap="square">
            <a:spAutoFit/>
          </a:bodyPr>
          <a:lstStyle/>
          <a:p>
            <a:pPr marL="0" indent="0">
              <a:buNone/>
            </a:pPr>
            <a:r>
              <a:rPr lang="fi-FI" sz="2400">
                <a:latin typeface="Bebas Kai" panose="04050603020B02020204" pitchFamily="82" charset="0"/>
                <a:ea typeface="Roboto"/>
                <a:cs typeface="Arial"/>
              </a:rPr>
              <a:t>Mieti näitä:</a:t>
            </a:r>
          </a:p>
          <a:p>
            <a:pPr marL="285750" indent="-285750">
              <a:buFont typeface="Arial" panose="020B0604020202020204" pitchFamily="34" charset="0"/>
              <a:buChar char="•"/>
            </a:pPr>
            <a:r>
              <a:rPr lang="fi-FI" sz="1600"/>
              <a:t>Yrityksen koko toiminnan nykyinen energiatarve </a:t>
            </a:r>
          </a:p>
          <a:p>
            <a:pPr marL="285750" indent="-285750">
              <a:buFont typeface="Arial" panose="020B0604020202020204" pitchFamily="34" charset="0"/>
              <a:buChar char="•"/>
            </a:pPr>
            <a:r>
              <a:rPr lang="fi-FI" sz="1600"/>
              <a:t>Fossiilisen ja uusiutuvan energian osuus kokonaiskulutuksesta</a:t>
            </a:r>
          </a:p>
          <a:p>
            <a:pPr marL="285750" indent="-285750">
              <a:buFont typeface="Arial" panose="020B0604020202020204" pitchFamily="34" charset="0"/>
              <a:buChar char="•"/>
            </a:pPr>
            <a:r>
              <a:rPr lang="fi-FI" sz="1600"/>
              <a:t>Käytössä olevat ympäristösertifikaatit</a:t>
            </a:r>
          </a:p>
          <a:p>
            <a:pPr marL="285750" indent="-285750">
              <a:buFont typeface="Arial" panose="020B0604020202020204" pitchFamily="34" charset="0"/>
              <a:buChar char="•"/>
            </a:pPr>
            <a:r>
              <a:rPr lang="fi-FI" sz="1600"/>
              <a:t>Muut toiminnasta syntyvät ympäristövaikutukset, esimerkiksi veden kulutus, kemikaalikuormitus, vaikutukset luonnon monimuotoisuuteen</a:t>
            </a:r>
          </a:p>
          <a:p>
            <a:pPr marL="285750" indent="-285750">
              <a:buFont typeface="Arial" panose="020B0604020202020204" pitchFamily="34" charset="0"/>
              <a:buChar char="•"/>
            </a:pPr>
            <a:r>
              <a:rPr lang="fi-FI" sz="1600"/>
              <a:t>Toimintaympäristön muutokseen liittyvät riskit: raaka-aineiden saatavuus jne.</a:t>
            </a:r>
          </a:p>
          <a:p>
            <a:pPr marL="285750" indent="-285750">
              <a:buFont typeface="Arial" panose="020B0604020202020204" pitchFamily="34" charset="0"/>
              <a:buChar char="•"/>
            </a:pPr>
            <a:endParaRPr lang="fi-FI" sz="1600"/>
          </a:p>
        </p:txBody>
      </p:sp>
      <p:cxnSp>
        <p:nvCxnSpPr>
          <p:cNvPr id="14" name="Suora yhdysviiva 13">
            <a:extLst>
              <a:ext uri="{FF2B5EF4-FFF2-40B4-BE49-F238E27FC236}">
                <a16:creationId xmlns:a16="http://schemas.microsoft.com/office/drawing/2014/main" id="{B41DBCEA-03B1-4075-9EFD-4206ED91E225}"/>
              </a:ext>
              <a:ext uri="{C183D7F6-B498-43B3-948B-1728B52AA6E4}">
                <adec:decorative xmlns:adec="http://schemas.microsoft.com/office/drawing/2017/decorative" val="1"/>
              </a:ext>
            </a:extLst>
          </p:cNvPr>
          <p:cNvCxnSpPr>
            <a:cxnSpLocks/>
          </p:cNvCxnSpPr>
          <p:nvPr/>
        </p:nvCxnSpPr>
        <p:spPr>
          <a:xfrm>
            <a:off x="226075" y="2902688"/>
            <a:ext cx="0" cy="3693321"/>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67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3: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Vähemmän päästöjä!</a:t>
            </a:r>
          </a:p>
        </p:txBody>
      </p:sp>
      <p:pic>
        <p:nvPicPr>
          <p:cNvPr id="6" name="Kuva 5" descr="Otsikkokuva, jossa teksti: Hiilijalanjäljen miminointi">
            <a:extLst>
              <a:ext uri="{FF2B5EF4-FFF2-40B4-BE49-F238E27FC236}">
                <a16:creationId xmlns:a16="http://schemas.microsoft.com/office/drawing/2014/main" id="{84B77159-DDCE-402C-B155-51C050EDD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0119" y="1000688"/>
            <a:ext cx="3961110" cy="3299342"/>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8" y="1585520"/>
            <a:ext cx="7404783" cy="3477875"/>
          </a:xfrm>
          <a:prstGeom prst="rect">
            <a:avLst/>
          </a:prstGeom>
          <a:noFill/>
        </p:spPr>
        <p:txBody>
          <a:bodyPr wrap="square">
            <a:spAutoFit/>
          </a:bodyPr>
          <a:lstStyle/>
          <a:p>
            <a:r>
              <a:rPr lang="fi-FI" sz="2000"/>
              <a:t>Sitten toimeen! Kun lähtötilanne on tiedossa, on aika hakea ratkaisuja yrityksen toiminnan ilmasto- ja ympäristövaikutusten minimoimiseksi. Miten fossiilisten polttoaineiden tarvetta voisi vähentää? Entä voiko tuotteiden elinkaarta pidentää? Mistä lähteä liikkeelle? </a:t>
            </a:r>
          </a:p>
          <a:p>
            <a:endParaRPr lang="fi-FI" sz="2000"/>
          </a:p>
          <a:p>
            <a:r>
              <a:rPr lang="fi-FI" sz="2000"/>
              <a:t>Seuraavassa osiossa listataan keinoja yrityksen nykytoiminnan ympäristöhaittojen pienentämiseksi ja pohditaan eri toimenpiteiden vaikuttavuutta. Osiossa punnitaan myös mahdollisuuksia toiminnan uudistamiseksi kestävämpään suuntaan.</a:t>
            </a:r>
            <a:br>
              <a:rPr lang="fi-FI" sz="2000"/>
            </a:br>
            <a:endParaRPr lang="fi-FI" sz="2000">
              <a:solidFill>
                <a:srgbClr val="FF0000"/>
              </a:solidFill>
            </a:endParaRPr>
          </a:p>
          <a:p>
            <a:endParaRPr lang="fi-FI" sz="2000"/>
          </a:p>
        </p:txBody>
      </p:sp>
      <p:pic>
        <p:nvPicPr>
          <p:cNvPr id="22" name="Kuva 21" descr="Kuorma-auto, jonka takana portaat ja kyljessä teksti &quot;logistiikka&quot;">
            <a:extLst>
              <a:ext uri="{FF2B5EF4-FFF2-40B4-BE49-F238E27FC236}">
                <a16:creationId xmlns:a16="http://schemas.microsoft.com/office/drawing/2014/main" id="{D1EE6C94-D844-4BCC-B2A3-CABE87F2E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76" y="4866565"/>
            <a:ext cx="2952439" cy="1711011"/>
          </a:xfrm>
          <a:prstGeom prst="rect">
            <a:avLst/>
          </a:prstGeom>
        </p:spPr>
      </p:pic>
      <p:pic>
        <p:nvPicPr>
          <p:cNvPr id="18" name="Kuva 17" descr="Kivettynyt fossiili sekä teksti: energia">
            <a:extLst>
              <a:ext uri="{FF2B5EF4-FFF2-40B4-BE49-F238E27FC236}">
                <a16:creationId xmlns:a16="http://schemas.microsoft.com/office/drawing/2014/main" id="{6939765F-9BA6-4C10-988C-813903E773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8445" y="5004872"/>
            <a:ext cx="1152733" cy="1031393"/>
          </a:xfrm>
          <a:prstGeom prst="rect">
            <a:avLst/>
          </a:prstGeom>
        </p:spPr>
      </p:pic>
      <p:pic>
        <p:nvPicPr>
          <p:cNvPr id="20" name="Kuva 19" descr="Energialuokituskuva: A+++++">
            <a:extLst>
              <a:ext uri="{FF2B5EF4-FFF2-40B4-BE49-F238E27FC236}">
                <a16:creationId xmlns:a16="http://schemas.microsoft.com/office/drawing/2014/main" id="{ADB7D5DE-3B31-41A9-B111-89C8053B81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86752" y="4879299"/>
            <a:ext cx="908720" cy="1368689"/>
          </a:xfrm>
          <a:prstGeom prst="rect">
            <a:avLst/>
          </a:prstGeom>
        </p:spPr>
      </p:pic>
      <p:pic>
        <p:nvPicPr>
          <p:cNvPr id="26" name="Kuva 25" descr="Kaksi pahvipakkausta, kyljessä sydän sekä verso ja teksti &quot;tuotteet&quot;">
            <a:extLst>
              <a:ext uri="{FF2B5EF4-FFF2-40B4-BE49-F238E27FC236}">
                <a16:creationId xmlns:a16="http://schemas.microsoft.com/office/drawing/2014/main" id="{F7BA35CA-926B-4587-9B56-7A580AEB6A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91883" y="5563644"/>
            <a:ext cx="2084164" cy="888138"/>
          </a:xfrm>
          <a:prstGeom prst="rect">
            <a:avLst/>
          </a:prstGeom>
        </p:spPr>
      </p:pic>
    </p:spTree>
    <p:extLst>
      <p:ext uri="{BB962C8B-B14F-4D97-AF65-F5344CB8AC3E}">
        <p14:creationId xmlns:p14="http://schemas.microsoft.com/office/powerpoint/2010/main" val="300251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Otsikkokuva, jossa teksti: hiilijalanjäljen minimointi">
            <a:extLst>
              <a:ext uri="{FF2B5EF4-FFF2-40B4-BE49-F238E27FC236}">
                <a16:creationId xmlns:a16="http://schemas.microsoft.com/office/drawing/2014/main" id="{6519CDCA-0FFF-4245-84BC-E0ADC305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74" y="115276"/>
            <a:ext cx="1438830" cy="1198450"/>
          </a:xfrm>
          <a:prstGeom prst="rect">
            <a:avLst/>
          </a:prstGeom>
        </p:spPr>
      </p:pic>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1685190" y="442795"/>
            <a:ext cx="815153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Vähemmän päästöjä: </a:t>
            </a:r>
            <a:r>
              <a:rPr kumimoji="0" lang="fi-FI" sz="40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Asiakasrajapinta</a:t>
            </a:r>
          </a:p>
        </p:txBody>
      </p:sp>
      <p:pic>
        <p:nvPicPr>
          <p:cNvPr id="3" name="Kuva 2" descr="Kyltti: Asiakasrajapinta">
            <a:extLst>
              <a:ext uri="{FF2B5EF4-FFF2-40B4-BE49-F238E27FC236}">
                <a16:creationId xmlns:a16="http://schemas.microsoft.com/office/drawing/2014/main" id="{45DD4C25-39C0-4ED4-B2D1-77E4E9871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84264">
            <a:off x="3240867" y="2807090"/>
            <a:ext cx="1546782" cy="872194"/>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226074" y="1371813"/>
            <a:ext cx="4292762" cy="1754326"/>
          </a:xfrm>
          <a:prstGeom prst="rect">
            <a:avLst/>
          </a:prstGeom>
          <a:noFill/>
        </p:spPr>
        <p:txBody>
          <a:bodyPr wrap="square">
            <a:spAutoFit/>
          </a:bodyPr>
          <a:lstStyle/>
          <a:p>
            <a:r>
              <a:rPr lang="fi-FI" b="1">
                <a:latin typeface="OpenSans"/>
              </a:rPr>
              <a:t>Miten tuotteita ja palveluita voisi kehittää niin, että toiminnasta syntyvät päästöt ja ympäristöhaitat minimoidaan? Miten asiakkaat ja muut sidosryhmät otetaan mukaan tähän työhön? ​</a:t>
            </a:r>
          </a:p>
          <a:p>
            <a:r>
              <a:rPr lang="fi-FI" b="1">
                <a:latin typeface="OpenSans"/>
              </a:rPr>
              <a:t> </a:t>
            </a:r>
            <a:endParaRPr lang="fi-FI" b="1">
              <a:ea typeface="+mn-lt"/>
              <a:cs typeface="+mn-lt"/>
            </a:endParaRPr>
          </a:p>
        </p:txBody>
      </p:sp>
      <p:sp>
        <p:nvSpPr>
          <p:cNvPr id="6" name="Tekstiruutu 5">
            <a:extLst>
              <a:ext uri="{FF2B5EF4-FFF2-40B4-BE49-F238E27FC236}">
                <a16:creationId xmlns:a16="http://schemas.microsoft.com/office/drawing/2014/main" id="{71E87F95-7540-4B03-89DA-741E3A65126A}"/>
              </a:ext>
            </a:extLst>
          </p:cNvPr>
          <p:cNvSpPr txBox="1"/>
          <p:nvPr/>
        </p:nvSpPr>
        <p:spPr>
          <a:xfrm>
            <a:off x="371697" y="3010587"/>
            <a:ext cx="3828116" cy="3908762"/>
          </a:xfrm>
          <a:prstGeom prst="rect">
            <a:avLst/>
          </a:prstGeom>
          <a:noFill/>
        </p:spPr>
        <p:txBody>
          <a:bodyPr wrap="square">
            <a:spAutoFit/>
          </a:bodyPr>
          <a:lstStyle/>
          <a:p>
            <a:pPr marL="0" indent="0">
              <a:buNone/>
            </a:pPr>
            <a:r>
              <a:rPr lang="fi-FI" sz="2400">
                <a:latin typeface="Bebas Kai" panose="04050603020B02020204" pitchFamily="82" charset="0"/>
                <a:ea typeface="Roboto"/>
                <a:cs typeface="Arial"/>
              </a:rPr>
              <a:t>Mieti näitä:</a:t>
            </a:r>
          </a:p>
          <a:p>
            <a:pPr marL="285750" indent="-285750">
              <a:buFont typeface="Arial" panose="020B0604020202020204" pitchFamily="34" charset="0"/>
              <a:buChar char="•"/>
            </a:pPr>
            <a:r>
              <a:rPr lang="fi-FI" sz="1600">
                <a:ea typeface="+mn-lt"/>
                <a:cs typeface="+mn-lt"/>
              </a:rPr>
              <a:t>Vähähiilisten vaihtoehtojen </a:t>
            </a:r>
            <a:br>
              <a:rPr lang="fi-FI" sz="1600">
                <a:ea typeface="+mn-lt"/>
                <a:cs typeface="+mn-lt"/>
              </a:rPr>
            </a:br>
            <a:r>
              <a:rPr lang="fi-FI" sz="1600">
                <a:ea typeface="+mn-lt"/>
                <a:cs typeface="+mn-lt"/>
              </a:rPr>
              <a:t>tarjoaminen asiakkaille</a:t>
            </a:r>
          </a:p>
          <a:p>
            <a:pPr marL="285750" indent="-285750">
              <a:buFont typeface="Arial" panose="020B0604020202020204" pitchFamily="34" charset="0"/>
              <a:buChar char="•"/>
            </a:pPr>
            <a:r>
              <a:rPr lang="fi-FI" sz="1600">
                <a:ea typeface="+mn-lt"/>
                <a:cs typeface="+mn-lt"/>
              </a:rPr>
              <a:t>Omien tuotteiden elinkaaren pidentäminen tuomalla korjaus- ja huoltopalvelut mukaan liiketoimintaan</a:t>
            </a:r>
          </a:p>
          <a:p>
            <a:pPr marL="285750" indent="-285750">
              <a:buFont typeface="Arial" panose="020B0604020202020204" pitchFamily="34" charset="0"/>
              <a:buChar char="•"/>
            </a:pPr>
            <a:r>
              <a:rPr lang="fi-FI" sz="1600">
                <a:ea typeface="+mn-lt"/>
                <a:cs typeface="+mn-lt"/>
              </a:rPr>
              <a:t>Kanavat, joissa käydään vuoropuhelua ja viestitään asiakkaille päästövähennyksistä ja tavoitteista  </a:t>
            </a:r>
          </a:p>
          <a:p>
            <a:pPr marL="285750" indent="-285750">
              <a:buFont typeface="Arial" panose="020B0604020202020204" pitchFamily="34" charset="0"/>
              <a:buChar char="•"/>
            </a:pPr>
            <a:r>
              <a:rPr lang="fi-FI" sz="1600">
                <a:ea typeface="+mn-lt"/>
                <a:cs typeface="+mn-lt"/>
              </a:rPr>
              <a:t>Digitaalisten ratkaisujen rooli ekologisen kestävyyden ja asiakaskokemuksen parantamisessa</a:t>
            </a:r>
          </a:p>
          <a:p>
            <a:pPr marL="285750" indent="-285750">
              <a:buFont typeface="Arial" panose="020B0604020202020204" pitchFamily="34" charset="0"/>
              <a:buChar char="•"/>
            </a:pPr>
            <a:r>
              <a:rPr lang="fi-FI" sz="1600">
                <a:ea typeface="+mn-lt"/>
                <a:cs typeface="+mn-lt"/>
              </a:rPr>
              <a:t>Ilmasto- ja ympäristöteemojen näkyminen viestintäsuunnitelmassa</a:t>
            </a:r>
          </a:p>
          <a:p>
            <a:pPr marL="285750" indent="-285750">
              <a:buFont typeface="Arial" panose="020B0604020202020204" pitchFamily="34" charset="0"/>
              <a:buChar char="•"/>
            </a:pPr>
            <a:endParaRPr lang="fi-FI" sz="1600">
              <a:ea typeface="+mn-lt"/>
              <a:cs typeface="+mn-lt"/>
            </a:endParaRPr>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4" y="3141529"/>
            <a:ext cx="1" cy="3454480"/>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028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Otsikkokuva, jossa teksti: hiilijalanjäljen minimointi">
            <a:extLst>
              <a:ext uri="{FF2B5EF4-FFF2-40B4-BE49-F238E27FC236}">
                <a16:creationId xmlns:a16="http://schemas.microsoft.com/office/drawing/2014/main" id="{566FDB4B-D264-4AEF-A8FF-1B126BE6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74" y="115276"/>
            <a:ext cx="1438830" cy="1198450"/>
          </a:xfrm>
          <a:prstGeom prst="rect">
            <a:avLst/>
          </a:prstGeom>
        </p:spPr>
      </p:pic>
      <p:sp>
        <p:nvSpPr>
          <p:cNvPr id="5" name="Otsikko 4">
            <a:extLst>
              <a:ext uri="{FF2B5EF4-FFF2-40B4-BE49-F238E27FC236}">
                <a16:creationId xmlns:a16="http://schemas.microsoft.com/office/drawing/2014/main" id="{8996F0E7-9AD4-4160-A09F-2DB81C4A7460}"/>
              </a:ext>
            </a:extLst>
          </p:cNvPr>
          <p:cNvSpPr txBox="1">
            <a:spLocks noGrp="1"/>
          </p:cNvSpPr>
          <p:nvPr>
            <p:ph type="title" idx="4294967295"/>
          </p:nvPr>
        </p:nvSpPr>
        <p:spPr>
          <a:xfrm>
            <a:off x="1592724" y="329781"/>
            <a:ext cx="795793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Vähemmän päästöjä: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Tuotanto</a:t>
            </a:r>
          </a:p>
        </p:txBody>
      </p:sp>
      <p:sp>
        <p:nvSpPr>
          <p:cNvPr id="12" name="Tekstiruutu 11">
            <a:extLst>
              <a:ext uri="{FF2B5EF4-FFF2-40B4-BE49-F238E27FC236}">
                <a16:creationId xmlns:a16="http://schemas.microsoft.com/office/drawing/2014/main" id="{B0CD6EBC-AF48-4E2F-BE3A-A6103DA64723}"/>
              </a:ext>
            </a:extLst>
          </p:cNvPr>
          <p:cNvSpPr txBox="1"/>
          <p:nvPr/>
        </p:nvSpPr>
        <p:spPr>
          <a:xfrm>
            <a:off x="226075" y="1346017"/>
            <a:ext cx="3945224" cy="1754326"/>
          </a:xfrm>
          <a:prstGeom prst="rect">
            <a:avLst/>
          </a:prstGeom>
          <a:noFill/>
        </p:spPr>
        <p:txBody>
          <a:bodyPr wrap="square">
            <a:spAutoFit/>
          </a:bodyPr>
          <a:lstStyle/>
          <a:p>
            <a:r>
              <a:rPr lang="fi-FI" b="1">
                <a:ea typeface="+mn-lt"/>
                <a:cs typeface="+mn-lt"/>
              </a:rPr>
              <a:t>Mistä tuotannon hiilijalanjälki muodostuu ja mitkä ovat </a:t>
            </a:r>
            <a:r>
              <a:rPr lang="fi-FI" b="1" u="sng">
                <a:ea typeface="+mn-lt"/>
                <a:cs typeface="+mn-lt"/>
              </a:rPr>
              <a:t>vaikuttavimmat </a:t>
            </a:r>
            <a:r>
              <a:rPr lang="fi-FI" b="1">
                <a:ea typeface="+mn-lt"/>
                <a:cs typeface="+mn-lt"/>
              </a:rPr>
              <a:t>toimet vaikutusten pienentämiseksi? </a:t>
            </a:r>
          </a:p>
          <a:p>
            <a:endParaRPr lang="fi-FI" b="1">
              <a:ea typeface="+mn-lt"/>
              <a:cs typeface="+mn-lt"/>
            </a:endParaRPr>
          </a:p>
          <a:p>
            <a:endParaRPr lang="fi-FI" b="1">
              <a:ea typeface="+mn-lt"/>
              <a:cs typeface="+mn-lt"/>
            </a:endParaRPr>
          </a:p>
        </p:txBody>
      </p:sp>
      <p:sp>
        <p:nvSpPr>
          <p:cNvPr id="13" name="Tekstiruutu 12">
            <a:extLst>
              <a:ext uri="{FF2B5EF4-FFF2-40B4-BE49-F238E27FC236}">
                <a16:creationId xmlns:a16="http://schemas.microsoft.com/office/drawing/2014/main" id="{B2270BC8-739E-4E8A-8D37-04FAA36AA6A9}"/>
              </a:ext>
            </a:extLst>
          </p:cNvPr>
          <p:cNvSpPr txBox="1"/>
          <p:nvPr/>
        </p:nvSpPr>
        <p:spPr>
          <a:xfrm>
            <a:off x="343186" y="2637122"/>
            <a:ext cx="3581535" cy="4401205"/>
          </a:xfrm>
          <a:prstGeom prst="rect">
            <a:avLst/>
          </a:prstGeom>
          <a:noFill/>
        </p:spPr>
        <p:txBody>
          <a:bodyPr wrap="square">
            <a:spAutoFit/>
          </a:bodyPr>
          <a:lstStyle/>
          <a:p>
            <a:pPr marL="0" indent="0">
              <a:buNone/>
            </a:pPr>
            <a:r>
              <a:rPr lang="fi-FI" sz="2400">
                <a:latin typeface="Bebas Kai" panose="04050603020B02020204" pitchFamily="82" charset="0"/>
                <a:ea typeface="Roboto"/>
                <a:cs typeface="Arial"/>
              </a:rPr>
              <a:t>Mieti näitä:</a:t>
            </a:r>
          </a:p>
          <a:p>
            <a:pPr marL="285750" indent="-285750">
              <a:buFont typeface="Arial" panose="020B0604020202020204" pitchFamily="34" charset="0"/>
              <a:buChar char="•"/>
            </a:pPr>
            <a:r>
              <a:rPr lang="fi-FI" sz="1600"/>
              <a:t>Päästövähennyssuunnitelman tekeminen </a:t>
            </a:r>
          </a:p>
          <a:p>
            <a:pPr marL="285750" indent="-285750">
              <a:buFont typeface="Arial" panose="020B0604020202020204" pitchFamily="34" charset="0"/>
              <a:buChar char="•"/>
            </a:pPr>
            <a:r>
              <a:rPr lang="fi-FI" sz="1600"/>
              <a:t>Energiatehokkuustoimet yrityksen sisällä ja toimitusketjussa </a:t>
            </a:r>
          </a:p>
          <a:p>
            <a:pPr marL="285750" indent="-285750">
              <a:buFont typeface="Arial" panose="020B0604020202020204" pitchFamily="34" charset="0"/>
              <a:buChar char="•"/>
            </a:pPr>
            <a:r>
              <a:rPr lang="fi-FI" sz="1600"/>
              <a:t>Eroon fossiilisista energialähteistä</a:t>
            </a:r>
          </a:p>
          <a:p>
            <a:pPr marL="285750" indent="-285750">
              <a:buFont typeface="Arial" panose="020B0604020202020204" pitchFamily="34" charset="0"/>
              <a:buChar char="•"/>
            </a:pPr>
            <a:r>
              <a:rPr lang="fi-FI" sz="1600"/>
              <a:t>Kierrätettyjen ja vähähiilisten materiaalien lisääminen, jätteen määrän minimoiminen</a:t>
            </a:r>
          </a:p>
          <a:p>
            <a:pPr marL="285750" indent="-285750">
              <a:buFont typeface="Arial" panose="020B0604020202020204" pitchFamily="34" charset="0"/>
              <a:buChar char="•"/>
            </a:pPr>
            <a:r>
              <a:rPr lang="fi-FI" sz="1600"/>
              <a:t>Vähähiiliset logistiikkaratkaisut ja logistiikan optimointi</a:t>
            </a:r>
          </a:p>
          <a:p>
            <a:pPr marL="285750" indent="-285750">
              <a:buFont typeface="Arial" panose="020B0604020202020204" pitchFamily="34" charset="0"/>
              <a:buChar char="•"/>
            </a:pPr>
            <a:r>
              <a:rPr lang="fi-FI" sz="1600"/>
              <a:t>Sivuvirtojen hyödyntäminen ja resurssien jakaminen yritysyhteistyön kautta (teolliset symbioosit)</a:t>
            </a:r>
          </a:p>
          <a:p>
            <a:pPr marL="285750" indent="-285750">
              <a:buFont typeface="Arial" panose="020B0604020202020204" pitchFamily="34" charset="0"/>
              <a:buChar char="•"/>
            </a:pPr>
            <a:r>
              <a:rPr lang="fi-FI" sz="1600"/>
              <a:t>Jäljelle jäävien päästöjen kompensointi</a:t>
            </a:r>
          </a:p>
          <a:p>
            <a:pPr marL="285750" indent="-285750">
              <a:buFont typeface="Arial" panose="020B0604020202020204" pitchFamily="34" charset="0"/>
              <a:buChar char="•"/>
            </a:pPr>
            <a:endParaRPr lang="fi-FI" sz="1600"/>
          </a:p>
        </p:txBody>
      </p:sp>
      <p:cxnSp>
        <p:nvCxnSpPr>
          <p:cNvPr id="14" name="Suora yhdysviiva 13">
            <a:extLst>
              <a:ext uri="{FF2B5EF4-FFF2-40B4-BE49-F238E27FC236}">
                <a16:creationId xmlns:a16="http://schemas.microsoft.com/office/drawing/2014/main" id="{B41DBCEA-03B1-4075-9EFD-4206ED91E225}"/>
              </a:ext>
              <a:ext uri="{C183D7F6-B498-43B3-948B-1728B52AA6E4}">
                <adec:decorative xmlns:adec="http://schemas.microsoft.com/office/drawing/2017/decorative" val="1"/>
              </a:ext>
            </a:extLst>
          </p:cNvPr>
          <p:cNvCxnSpPr>
            <a:cxnSpLocks/>
          </p:cNvCxnSpPr>
          <p:nvPr/>
        </p:nvCxnSpPr>
        <p:spPr>
          <a:xfrm>
            <a:off x="226075" y="2763748"/>
            <a:ext cx="0" cy="3832261"/>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pic>
        <p:nvPicPr>
          <p:cNvPr id="15" name="Kuva 14" descr="Kyltti: tuotanto">
            <a:extLst>
              <a:ext uri="{FF2B5EF4-FFF2-40B4-BE49-F238E27FC236}">
                <a16:creationId xmlns:a16="http://schemas.microsoft.com/office/drawing/2014/main" id="{08B3097B-2F67-47F9-ABEB-3C141E8D7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19396">
            <a:off x="3270820" y="2299947"/>
            <a:ext cx="1438920" cy="963506"/>
          </a:xfrm>
          <a:prstGeom prst="rect">
            <a:avLst/>
          </a:prstGeom>
        </p:spPr>
      </p:pic>
    </p:spTree>
    <p:extLst>
      <p:ext uri="{BB962C8B-B14F-4D97-AF65-F5344CB8AC3E}">
        <p14:creationId xmlns:p14="http://schemas.microsoft.com/office/powerpoint/2010/main" val="98680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4: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Luodaan ratkaisuja!</a:t>
            </a:r>
          </a:p>
        </p:txBody>
      </p:sp>
      <p:pic>
        <p:nvPicPr>
          <p:cNvPr id="8" name="Kuva 7" descr="Otsikkokuva, jossa teksti: hiilikädenjäljen maksimointi">
            <a:extLst>
              <a:ext uri="{FF2B5EF4-FFF2-40B4-BE49-F238E27FC236}">
                <a16:creationId xmlns:a16="http://schemas.microsoft.com/office/drawing/2014/main" id="{BA4ECC8F-CF4B-4E99-8BF0-2FDE21F8D9A2}"/>
              </a:ext>
            </a:extLst>
          </p:cNvPr>
          <p:cNvPicPr>
            <a:picLocks noChangeAspect="1"/>
          </p:cNvPicPr>
          <p:nvPr/>
        </p:nvPicPr>
        <p:blipFill>
          <a:blip r:embed="rId3"/>
          <a:stretch>
            <a:fillRect/>
          </a:stretch>
        </p:blipFill>
        <p:spPr>
          <a:xfrm>
            <a:off x="8218189" y="1361829"/>
            <a:ext cx="3973811" cy="3315522"/>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7" y="1493803"/>
            <a:ext cx="8003625" cy="4093428"/>
          </a:xfrm>
          <a:prstGeom prst="rect">
            <a:avLst/>
          </a:prstGeom>
          <a:noFill/>
        </p:spPr>
        <p:txBody>
          <a:bodyPr wrap="square">
            <a:spAutoFit/>
          </a:bodyPr>
          <a:lstStyle/>
          <a:p>
            <a:r>
              <a:rPr lang="fi-FI" sz="2000"/>
              <a:t>Vähemmän päästöjä, enemmän ympäristöhyötyjä!</a:t>
            </a:r>
          </a:p>
          <a:p>
            <a:r>
              <a:rPr lang="fi-FI" sz="2000"/>
              <a:t>Tässä osassa keskitytään kasvattamaan ilmastolle ja ympäristölle positiivisia yritystoiminnan vaikutuksia.</a:t>
            </a:r>
          </a:p>
          <a:p>
            <a:endParaRPr lang="fi-FI" sz="2000"/>
          </a:p>
          <a:p>
            <a:r>
              <a:rPr lang="fi-FI" sz="2000"/>
              <a:t>Yritysten ilmastotoimet eivät jää haittojen minimointiin – myös hiilineutraalia yhteiskuntaa rakentavat ratkaisut syntyvät yrityksissä. Hiilikädenjäljellä tarkoitetaan yrityksen toiminnasta asiakkaille ja yhteiskunnalle syntyviä päästösäästöjä ja ympäristöhyötyjä. Edistävätkö myymänne tuotteet ja palvelut kestäviä elämäntapoja? Voisiko liiketoimintanne perustua tuotteisiin ja palveluihin, jotka pienentävät käyttäjänsä hiilijalanjälkeä? Voidaanko luonnon monimuotoisuutta edistää yrityksen toiminnan kautta?</a:t>
            </a:r>
          </a:p>
          <a:p>
            <a:endParaRPr lang="fi-FI" sz="2000"/>
          </a:p>
        </p:txBody>
      </p:sp>
      <p:pic>
        <p:nvPicPr>
          <p:cNvPr id="5" name="Kuva 4" descr="Kuvassa ylöspäin osoittava nuoli, jonka taustalla maapallo, tassunjälki, kuoriainen sekä puita">
            <a:extLst>
              <a:ext uri="{FF2B5EF4-FFF2-40B4-BE49-F238E27FC236}">
                <a16:creationId xmlns:a16="http://schemas.microsoft.com/office/drawing/2014/main" id="{1D1726FD-B724-4212-BCEC-328866B373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699" y="5233209"/>
            <a:ext cx="2059222" cy="1526353"/>
          </a:xfrm>
          <a:prstGeom prst="rect">
            <a:avLst/>
          </a:prstGeom>
        </p:spPr>
      </p:pic>
      <p:pic>
        <p:nvPicPr>
          <p:cNvPr id="11" name="Kuva 10" descr="Tussigrafiikkaa: käsi, jossa multaa ja verso; toisessa kädessä kastelukannu.">
            <a:extLst>
              <a:ext uri="{FF2B5EF4-FFF2-40B4-BE49-F238E27FC236}">
                <a16:creationId xmlns:a16="http://schemas.microsoft.com/office/drawing/2014/main" id="{EFD41109-E361-4C88-81AC-0E5F7DA6A9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116875">
            <a:off x="3035109" y="5090604"/>
            <a:ext cx="2186376" cy="1687583"/>
          </a:xfrm>
          <a:prstGeom prst="rect">
            <a:avLst/>
          </a:prstGeom>
        </p:spPr>
      </p:pic>
      <p:pic>
        <p:nvPicPr>
          <p:cNvPr id="3" name="Kuva 2" descr="Kaksi hiiltä sidottuna narulla yhteen">
            <a:extLst>
              <a:ext uri="{FF2B5EF4-FFF2-40B4-BE49-F238E27FC236}">
                <a16:creationId xmlns:a16="http://schemas.microsoft.com/office/drawing/2014/main" id="{01D225EC-B889-4751-8378-4790D70ADD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16673" y="5487958"/>
            <a:ext cx="1663507" cy="892873"/>
          </a:xfrm>
          <a:prstGeom prst="rect">
            <a:avLst/>
          </a:prstGeom>
        </p:spPr>
      </p:pic>
    </p:spTree>
    <p:extLst>
      <p:ext uri="{BB962C8B-B14F-4D97-AF65-F5344CB8AC3E}">
        <p14:creationId xmlns:p14="http://schemas.microsoft.com/office/powerpoint/2010/main" val="324364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1685190" y="442795"/>
            <a:ext cx="795793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Luodaan ratkaisuja: </a:t>
            </a:r>
            <a:r>
              <a:rPr kumimoji="0" lang="fi-FI" sz="40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Asiakasrajapinta</a:t>
            </a:r>
          </a:p>
        </p:txBody>
      </p:sp>
      <p:pic>
        <p:nvPicPr>
          <p:cNvPr id="8" name="Kuva 7" descr="Otsikkokuva, jossa teksti: hiilijalanjäljen minimointi">
            <a:extLst>
              <a:ext uri="{FF2B5EF4-FFF2-40B4-BE49-F238E27FC236}">
                <a16:creationId xmlns:a16="http://schemas.microsoft.com/office/drawing/2014/main" id="{6519CDCA-0FFF-4245-84BC-E0ADC305F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74" y="115276"/>
            <a:ext cx="1438830" cy="1198450"/>
          </a:xfrm>
          <a:prstGeom prst="rect">
            <a:avLst/>
          </a:prstGeom>
        </p:spPr>
      </p:pic>
      <p:pic>
        <p:nvPicPr>
          <p:cNvPr id="3" name="Kuva 2" descr="Kyltti: asiakasrajapinta">
            <a:extLst>
              <a:ext uri="{FF2B5EF4-FFF2-40B4-BE49-F238E27FC236}">
                <a16:creationId xmlns:a16="http://schemas.microsoft.com/office/drawing/2014/main" id="{45DD4C25-39C0-4ED4-B2D1-77E4E9871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84264">
            <a:off x="3850547" y="1963890"/>
            <a:ext cx="1546782" cy="872194"/>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226074" y="1356509"/>
            <a:ext cx="4364723" cy="1200329"/>
          </a:xfrm>
          <a:prstGeom prst="rect">
            <a:avLst/>
          </a:prstGeom>
          <a:noFill/>
        </p:spPr>
        <p:txBody>
          <a:bodyPr wrap="square">
            <a:spAutoFit/>
          </a:bodyPr>
          <a:lstStyle/>
          <a:p>
            <a:r>
              <a:rPr lang="fi-FI" b="1">
                <a:latin typeface="OpenSans"/>
              </a:rPr>
              <a:t>Miten yritys voisi olla ensisijainen valinta</a:t>
            </a:r>
          </a:p>
          <a:p>
            <a:r>
              <a:rPr lang="fi-FI" b="1">
                <a:latin typeface="OpenSans"/>
              </a:rPr>
              <a:t>nykyisille ja potentiaalisille asiakkaille, jotka haluavat pienentää hiilijalanjälkeään?</a:t>
            </a:r>
          </a:p>
          <a:p>
            <a:endParaRPr lang="fi-FI" b="1">
              <a:ea typeface="+mn-lt"/>
              <a:cs typeface="+mn-lt"/>
            </a:endParaRPr>
          </a:p>
        </p:txBody>
      </p:sp>
      <p:sp>
        <p:nvSpPr>
          <p:cNvPr id="6" name="Tekstiruutu 5">
            <a:extLst>
              <a:ext uri="{FF2B5EF4-FFF2-40B4-BE49-F238E27FC236}">
                <a16:creationId xmlns:a16="http://schemas.microsoft.com/office/drawing/2014/main" id="{71E87F95-7540-4B03-89DA-741E3A65126A}"/>
              </a:ext>
            </a:extLst>
          </p:cNvPr>
          <p:cNvSpPr txBox="1"/>
          <p:nvPr/>
        </p:nvSpPr>
        <p:spPr>
          <a:xfrm>
            <a:off x="226074" y="2343289"/>
            <a:ext cx="3988475" cy="4647426"/>
          </a:xfrm>
          <a:prstGeom prst="rect">
            <a:avLst/>
          </a:prstGeom>
          <a:noFill/>
        </p:spPr>
        <p:txBody>
          <a:bodyPr wrap="square" lIns="91440" tIns="45720" rIns="91440" bIns="45720" anchor="t">
            <a:spAutoFit/>
          </a:bodyPr>
          <a:lstStyle/>
          <a:p>
            <a:pPr marL="0" indent="0">
              <a:buNone/>
            </a:pPr>
            <a:r>
              <a:rPr lang="fi-FI" sz="2400">
                <a:latin typeface="Bebas Kai"/>
                <a:ea typeface="Roboto"/>
                <a:cs typeface="Arial"/>
              </a:rPr>
              <a:t>Mieti näitä:</a:t>
            </a:r>
            <a:endParaRPr lang="fi-FI" sz="1600">
              <a:latin typeface="Bebas Kai"/>
              <a:ea typeface="+mn-lt"/>
              <a:cs typeface="+mn-lt"/>
            </a:endParaRPr>
          </a:p>
          <a:p>
            <a:pPr marL="285750" indent="-285750">
              <a:buFont typeface="Arial" panose="020B0604020202020204" pitchFamily="34" charset="0"/>
              <a:buChar char="•"/>
            </a:pPr>
            <a:r>
              <a:rPr lang="fi-FI" sz="1600">
                <a:ea typeface="+mn-lt"/>
                <a:cs typeface="+mn-lt"/>
              </a:rPr>
              <a:t>Ratkaisut, joilla pienennetään asiakkaiden hiilijalanjälkeä tuodaan osaksi strategiaa ja tuotekehitystä</a:t>
            </a:r>
          </a:p>
          <a:p>
            <a:pPr marL="285750" indent="-285750">
              <a:buFont typeface="Arial" panose="020B0604020202020204" pitchFamily="34" charset="0"/>
              <a:buChar char="•"/>
            </a:pPr>
            <a:r>
              <a:rPr lang="fi-FI" sz="1600">
                <a:ea typeface="+mn-lt"/>
                <a:cs typeface="+mn-lt"/>
              </a:rPr>
              <a:t>Tuotevalikoima, joka edistää hiilijalanjälkeä pienentäviä kulutusvalintoja</a:t>
            </a:r>
          </a:p>
          <a:p>
            <a:pPr marL="285750" indent="-285750">
              <a:buFont typeface="Arial" panose="020B0604020202020204" pitchFamily="34" charset="0"/>
              <a:buChar char="•"/>
            </a:pPr>
            <a:r>
              <a:rPr lang="fi-FI" sz="1600">
                <a:ea typeface="+mn-lt"/>
                <a:cs typeface="+mn-lt"/>
              </a:rPr>
              <a:t>Kiertotalouden liiketoimintamallien hyödyntäminen (esim. korjaus- ja huoltopalvelut, tuotteen takaisinotto &amp; uudelleenvalmistus, tuote palveluna)</a:t>
            </a:r>
          </a:p>
          <a:p>
            <a:pPr marL="285750" indent="-285750">
              <a:buFont typeface="Arial" panose="020B0604020202020204" pitchFamily="34" charset="0"/>
              <a:buChar char="•"/>
            </a:pPr>
            <a:r>
              <a:rPr lang="fi-FI" sz="1600">
                <a:ea typeface="+mn-lt"/>
                <a:cs typeface="+mn-lt"/>
              </a:rPr>
              <a:t>Viestintä ja kampanjat ilmastokärjellä, asiakkaiden tietoisuuden nostaminen ja tekoihin kannustaminen</a:t>
            </a:r>
          </a:p>
          <a:p>
            <a:pPr marL="285750" indent="-285750">
              <a:buFont typeface="Arial" panose="020B0604020202020204" pitchFamily="34" charset="0"/>
              <a:buChar char="•"/>
            </a:pPr>
            <a:r>
              <a:rPr lang="fi-FI" sz="1600">
                <a:ea typeface="+mn-lt"/>
                <a:cs typeface="+mn-lt"/>
              </a:rPr>
              <a:t>Yrityksen viestinnän ja brändin rakentaminen hiilikädenjäljen kasvattamisen ja ympäristövastuullisuuden ympärille</a:t>
            </a:r>
          </a:p>
          <a:p>
            <a:pPr marL="285750" indent="-285750">
              <a:buFont typeface="Arial" panose="020B0604020202020204" pitchFamily="34" charset="0"/>
              <a:buChar char="•"/>
            </a:pPr>
            <a:endParaRPr lang="fi-FI" sz="1600">
              <a:ea typeface="+mn-lt"/>
              <a:cs typeface="+mn-lt"/>
            </a:endParaRPr>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5" y="2737996"/>
            <a:ext cx="0" cy="3858013"/>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6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96F0E7-9AD4-4160-A09F-2DB81C4A7460}"/>
              </a:ext>
            </a:extLst>
          </p:cNvPr>
          <p:cNvSpPr txBox="1">
            <a:spLocks noGrp="1"/>
          </p:cNvSpPr>
          <p:nvPr>
            <p:ph type="title" idx="4294967295"/>
          </p:nvPr>
        </p:nvSpPr>
        <p:spPr>
          <a:xfrm>
            <a:off x="1592724" y="329781"/>
            <a:ext cx="795793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Luodaan ratkaisuja: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Tuotanto</a:t>
            </a:r>
          </a:p>
        </p:txBody>
      </p:sp>
      <p:pic>
        <p:nvPicPr>
          <p:cNvPr id="8" name="Kuva 7" descr="Otsikkokuva, jossa teksti: Hiilijalanjäljen minimointi">
            <a:extLst>
              <a:ext uri="{FF2B5EF4-FFF2-40B4-BE49-F238E27FC236}">
                <a16:creationId xmlns:a16="http://schemas.microsoft.com/office/drawing/2014/main" id="{566FDB4B-D264-4AEF-A8FF-1B126BE6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74" y="115276"/>
            <a:ext cx="1438830" cy="1198450"/>
          </a:xfrm>
          <a:prstGeom prst="rect">
            <a:avLst/>
          </a:prstGeom>
        </p:spPr>
      </p:pic>
      <p:sp>
        <p:nvSpPr>
          <p:cNvPr id="12" name="Tekstiruutu 11">
            <a:extLst>
              <a:ext uri="{FF2B5EF4-FFF2-40B4-BE49-F238E27FC236}">
                <a16:creationId xmlns:a16="http://schemas.microsoft.com/office/drawing/2014/main" id="{B0CD6EBC-AF48-4E2F-BE3A-A6103DA64723}"/>
              </a:ext>
            </a:extLst>
          </p:cNvPr>
          <p:cNvSpPr txBox="1"/>
          <p:nvPr/>
        </p:nvSpPr>
        <p:spPr>
          <a:xfrm>
            <a:off x="226075" y="1202181"/>
            <a:ext cx="3945224" cy="923330"/>
          </a:xfrm>
          <a:prstGeom prst="rect">
            <a:avLst/>
          </a:prstGeom>
          <a:noFill/>
        </p:spPr>
        <p:txBody>
          <a:bodyPr wrap="square">
            <a:spAutoFit/>
          </a:bodyPr>
          <a:lstStyle/>
          <a:p>
            <a:r>
              <a:rPr lang="fi-FI" b="1">
                <a:ea typeface="+mn-lt"/>
                <a:cs typeface="+mn-lt"/>
              </a:rPr>
              <a:t>Miten edistämme hankintaketjumme ja asiakkaidemme kestäviä valintoja tuotannon kautta?  </a:t>
            </a:r>
          </a:p>
        </p:txBody>
      </p:sp>
      <p:sp>
        <p:nvSpPr>
          <p:cNvPr id="13" name="Tekstiruutu 12">
            <a:extLst>
              <a:ext uri="{FF2B5EF4-FFF2-40B4-BE49-F238E27FC236}">
                <a16:creationId xmlns:a16="http://schemas.microsoft.com/office/drawing/2014/main" id="{B2270BC8-739E-4E8A-8D37-04FAA36AA6A9}"/>
              </a:ext>
            </a:extLst>
          </p:cNvPr>
          <p:cNvSpPr txBox="1"/>
          <p:nvPr/>
        </p:nvSpPr>
        <p:spPr>
          <a:xfrm>
            <a:off x="353461" y="2103941"/>
            <a:ext cx="4146615" cy="5386090"/>
          </a:xfrm>
          <a:prstGeom prst="rect">
            <a:avLst/>
          </a:prstGeom>
          <a:noFill/>
        </p:spPr>
        <p:txBody>
          <a:bodyPr wrap="square">
            <a:spAutoFit/>
          </a:bodyPr>
          <a:lstStyle/>
          <a:p>
            <a:pPr marL="0" indent="0">
              <a:buNone/>
            </a:pPr>
            <a:r>
              <a:rPr lang="fi-FI" sz="2400">
                <a:latin typeface="Bebas Kai" panose="04050603020B02020204" pitchFamily="82" charset="0"/>
                <a:ea typeface="Roboto"/>
                <a:cs typeface="Arial"/>
              </a:rPr>
              <a:t>Mieti näitä:</a:t>
            </a:r>
          </a:p>
          <a:p>
            <a:pPr marL="285750" indent="-285750">
              <a:buFont typeface="Arial" panose="020B0604020202020204" pitchFamily="34" charset="0"/>
              <a:buChar char="•"/>
            </a:pPr>
            <a:r>
              <a:rPr lang="fi-FI" sz="1600"/>
              <a:t>Vähähiilisyyskriteerit kumppanuuksissa</a:t>
            </a:r>
          </a:p>
          <a:p>
            <a:pPr marL="285750" indent="-285750">
              <a:buFont typeface="Arial" panose="020B0604020202020204" pitchFamily="34" charset="0"/>
              <a:buChar char="•"/>
            </a:pPr>
            <a:r>
              <a:rPr lang="fi-FI" sz="1600"/>
              <a:t>Hiilen sitominen (esim. hiilinielujen kasvattaminen, teknologiset ratkaisut)</a:t>
            </a:r>
          </a:p>
          <a:p>
            <a:pPr marL="285750" indent="-285750">
              <a:buFont typeface="Arial" panose="020B0604020202020204" pitchFamily="34" charset="0"/>
              <a:buChar char="•"/>
            </a:pPr>
            <a:r>
              <a:rPr lang="fi-FI" sz="1600"/>
              <a:t>Oma uusiutuvan energian tuotanto</a:t>
            </a:r>
          </a:p>
          <a:p>
            <a:pPr marL="285750" indent="-285750">
              <a:buFont typeface="Arial" panose="020B0604020202020204" pitchFamily="34" charset="0"/>
              <a:buChar char="•"/>
            </a:pPr>
            <a:r>
              <a:rPr lang="fi-FI" sz="1600"/>
              <a:t>Hiilidioksidin talteenotto ja hyödyntäminen omassa tai kumppanin tuotannossa </a:t>
            </a:r>
          </a:p>
          <a:p>
            <a:pPr marL="285750" indent="-285750">
              <a:buFont typeface="Arial" panose="020B0604020202020204" pitchFamily="34" charset="0"/>
              <a:buChar char="•"/>
            </a:pPr>
            <a:r>
              <a:rPr lang="fi-FI" sz="1600"/>
              <a:t>Suljettujen materiaalikiertojen mahdollisuudet (esim. suunnittelu kiertotalouden periaatteita noudattaen; tuotteiden takaisinotto ja uudelleen valmistus) </a:t>
            </a:r>
          </a:p>
          <a:p>
            <a:pPr marL="285750" indent="-285750">
              <a:buFont typeface="Arial" panose="020B0604020202020204" pitchFamily="34" charset="0"/>
              <a:buChar char="•"/>
            </a:pPr>
            <a:r>
              <a:rPr lang="fi-FI" sz="1600"/>
              <a:t>Materiaalien ja kemikaalien tuntemus: käytössä ainoastaan luonnolle ja ihmisille turvalliset ja haitta-aineettomat materiaalit, jotka voivat kiertää useita elinkaaria</a:t>
            </a:r>
          </a:p>
          <a:p>
            <a:pPr marL="285750" indent="-285750">
              <a:buFont typeface="Arial" panose="020B0604020202020204" pitchFamily="34" charset="0"/>
              <a:buChar char="•"/>
            </a:pPr>
            <a:r>
              <a:rPr lang="fi-FI" sz="1600"/>
              <a:t>Keinot luonnon monimuotoisuuden edistämiseksi oman toiminnan kautta </a:t>
            </a:r>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endParaRPr lang="fi-FI" sz="1600"/>
          </a:p>
          <a:p>
            <a:pPr marL="285750" indent="-285750">
              <a:buFont typeface="Arial" panose="020B0604020202020204" pitchFamily="34" charset="0"/>
              <a:buChar char="•"/>
            </a:pPr>
            <a:endParaRPr lang="fi-FI" sz="1600"/>
          </a:p>
        </p:txBody>
      </p:sp>
      <p:cxnSp>
        <p:nvCxnSpPr>
          <p:cNvPr id="14" name="Suora yhdysviiva 13">
            <a:extLst>
              <a:ext uri="{FF2B5EF4-FFF2-40B4-BE49-F238E27FC236}">
                <a16:creationId xmlns:a16="http://schemas.microsoft.com/office/drawing/2014/main" id="{B41DBCEA-03B1-4075-9EFD-4206ED91E225}"/>
              </a:ext>
              <a:ext uri="{C183D7F6-B498-43B3-948B-1728B52AA6E4}">
                <adec:decorative xmlns:adec="http://schemas.microsoft.com/office/drawing/2017/decorative" val="1"/>
              </a:ext>
            </a:extLst>
          </p:cNvPr>
          <p:cNvCxnSpPr>
            <a:cxnSpLocks/>
          </p:cNvCxnSpPr>
          <p:nvPr/>
        </p:nvCxnSpPr>
        <p:spPr>
          <a:xfrm>
            <a:off x="226074" y="2228470"/>
            <a:ext cx="1" cy="4316169"/>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pic>
        <p:nvPicPr>
          <p:cNvPr id="15" name="Kuva 14" descr="Kyltti: tuotanto">
            <a:extLst>
              <a:ext uri="{FF2B5EF4-FFF2-40B4-BE49-F238E27FC236}">
                <a16:creationId xmlns:a16="http://schemas.microsoft.com/office/drawing/2014/main" id="{08B3097B-2F67-47F9-ABEB-3C141E8D7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19396">
            <a:off x="3590927" y="1746182"/>
            <a:ext cx="1253730" cy="839502"/>
          </a:xfrm>
          <a:prstGeom prst="rect">
            <a:avLst/>
          </a:prstGeom>
        </p:spPr>
      </p:pic>
    </p:spTree>
    <p:extLst>
      <p:ext uri="{BB962C8B-B14F-4D97-AF65-F5344CB8AC3E}">
        <p14:creationId xmlns:p14="http://schemas.microsoft.com/office/powerpoint/2010/main" val="174061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Grafiikkaotsikko: Yrityksen ilmastotyön askeleet">
            <a:extLst>
              <a:ext uri="{FF2B5EF4-FFF2-40B4-BE49-F238E27FC236}">
                <a16:creationId xmlns:a16="http://schemas.microsoft.com/office/drawing/2014/main" id="{50A33695-448C-4110-B30E-B316B8BCE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3024">
            <a:off x="153837" y="270990"/>
            <a:ext cx="3744463" cy="2106649"/>
          </a:xfrm>
          <a:prstGeom prst="rect">
            <a:avLst/>
          </a:prstGeom>
        </p:spPr>
      </p:pic>
      <p:sp>
        <p:nvSpPr>
          <p:cNvPr id="2" name="Tekstin paikkamerkki 1">
            <a:extLst>
              <a:ext uri="{FF2B5EF4-FFF2-40B4-BE49-F238E27FC236}">
                <a16:creationId xmlns:a16="http://schemas.microsoft.com/office/drawing/2014/main" id="{BE402F41-DC48-4900-A2F3-60BF95AA1776}"/>
              </a:ext>
            </a:extLst>
          </p:cNvPr>
          <p:cNvSpPr>
            <a:spLocks noGrp="1"/>
          </p:cNvSpPr>
          <p:nvPr>
            <p:ph type="title" idx="4294967295"/>
          </p:nvPr>
        </p:nvSpPr>
        <p:spPr>
          <a:xfrm>
            <a:off x="280988" y="2586038"/>
            <a:ext cx="9429750" cy="949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66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Askelkohtaiset tavoitteet</a:t>
            </a:r>
          </a:p>
        </p:txBody>
      </p:sp>
      <p:sp>
        <p:nvSpPr>
          <p:cNvPr id="3" name="Alaotsikko 2">
            <a:extLst>
              <a:ext uri="{FF2B5EF4-FFF2-40B4-BE49-F238E27FC236}">
                <a16:creationId xmlns:a16="http://schemas.microsoft.com/office/drawing/2014/main" id="{33638A92-1809-4112-B56F-F6718345001C}"/>
              </a:ext>
            </a:extLst>
          </p:cNvPr>
          <p:cNvSpPr>
            <a:spLocks noGrp="1"/>
          </p:cNvSpPr>
          <p:nvPr>
            <p:ph type="subTitle" idx="10"/>
          </p:nvPr>
        </p:nvSpPr>
        <p:spPr>
          <a:xfrm>
            <a:off x="394224" y="3665717"/>
            <a:ext cx="6982969" cy="3114793"/>
          </a:xfrm>
        </p:spPr>
        <p:txBody>
          <a:bodyPr>
            <a:normAutofit/>
          </a:bodyPr>
          <a:lstStyle/>
          <a:p>
            <a:pPr algn="l">
              <a:lnSpc>
                <a:spcPct val="110000"/>
              </a:lnSpc>
            </a:pPr>
            <a:r>
              <a:rPr lang="fi-FI" sz="2000"/>
              <a:t>Seuraavaksi luodaan katseet vuoden ja viiden vuoden päähän. Tarkoituksena on valita mahdollisimman konkreettisia toimenpiteitä, joiden etenemistä voi seurata. Samalla määritetään vastuutahot eri tavoitteiden seurannalle. </a:t>
            </a:r>
          </a:p>
          <a:p>
            <a:pPr algn="l">
              <a:lnSpc>
                <a:spcPct val="110000"/>
              </a:lnSpc>
            </a:pPr>
            <a:r>
              <a:rPr lang="fi-FI" sz="2000"/>
              <a:t>Yrityksen vastuulla on tämän pohjatyöskentelyn jälkeen laatia omanlainen, täsmennetty etenemissuunnitelma, josta ilmenee toimenpiteiden aikataulu, vastuutahot sekä seurannan tavat. </a:t>
            </a:r>
          </a:p>
          <a:p>
            <a:pPr algn="l"/>
            <a:endParaRPr lang="fi-FI"/>
          </a:p>
        </p:txBody>
      </p:sp>
      <p:cxnSp>
        <p:nvCxnSpPr>
          <p:cNvPr id="8" name="Suora yhdysviiva 7">
            <a:extLst>
              <a:ext uri="{FF2B5EF4-FFF2-40B4-BE49-F238E27FC236}">
                <a16:creationId xmlns:a16="http://schemas.microsoft.com/office/drawing/2014/main" id="{FE0B8E64-76A2-456C-8C1E-DCFB6314D238}"/>
              </a:ext>
              <a:ext uri="{C183D7F6-B498-43B3-948B-1728B52AA6E4}">
                <adec:decorative xmlns:adec="http://schemas.microsoft.com/office/drawing/2017/decorative" val="1"/>
              </a:ext>
            </a:extLst>
          </p:cNvPr>
          <p:cNvCxnSpPr>
            <a:cxnSpLocks/>
          </p:cNvCxnSpPr>
          <p:nvPr/>
        </p:nvCxnSpPr>
        <p:spPr>
          <a:xfrm>
            <a:off x="394224" y="3473585"/>
            <a:ext cx="7525410" cy="0"/>
          </a:xfrm>
          <a:prstGeom prst="line">
            <a:avLst/>
          </a:prstGeom>
          <a:ln w="47625" cap="rnd"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0" name="Kuva 9" descr="Tussigrafiikkaa: käsi, jossa multaa ja verso; toisessa kädessä kastelukannu.">
            <a:extLst>
              <a:ext uri="{FF2B5EF4-FFF2-40B4-BE49-F238E27FC236}">
                <a16:creationId xmlns:a16="http://schemas.microsoft.com/office/drawing/2014/main" id="{D2EA3373-DFBB-47D8-8AC9-4BF14F7D3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558883">
            <a:off x="9431989" y="3587731"/>
            <a:ext cx="2215620" cy="1710155"/>
          </a:xfrm>
          <a:prstGeom prst="rect">
            <a:avLst/>
          </a:prstGeom>
        </p:spPr>
      </p:pic>
      <p:pic>
        <p:nvPicPr>
          <p:cNvPr id="11" name="Kuva 10" descr="Tussigrafiikkaa: tasapainoileva vaaka, jonka päällä maapallo.">
            <a:extLst>
              <a:ext uri="{FF2B5EF4-FFF2-40B4-BE49-F238E27FC236}">
                <a16:creationId xmlns:a16="http://schemas.microsoft.com/office/drawing/2014/main" id="{5EA945B0-EA0A-4CEC-8F52-FFFB372031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61806" y="243486"/>
            <a:ext cx="1564178" cy="1530660"/>
          </a:xfrm>
          <a:prstGeom prst="rect">
            <a:avLst/>
          </a:prstGeom>
        </p:spPr>
      </p:pic>
      <p:pic>
        <p:nvPicPr>
          <p:cNvPr id="12" name="Kuva 11" descr="Tussigrafiikkaa: suurennuslasin alla tehdas, josta tuprahtaa CO2-pilvi ja pääkallo.">
            <a:extLst>
              <a:ext uri="{FF2B5EF4-FFF2-40B4-BE49-F238E27FC236}">
                <a16:creationId xmlns:a16="http://schemas.microsoft.com/office/drawing/2014/main" id="{E964886A-9688-4D96-BD0C-478E54E198E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69356" y="2015831"/>
            <a:ext cx="2919189" cy="1178388"/>
          </a:xfrm>
          <a:prstGeom prst="rect">
            <a:avLst/>
          </a:prstGeom>
        </p:spPr>
      </p:pic>
    </p:spTree>
    <p:extLst>
      <p:ext uri="{BB962C8B-B14F-4D97-AF65-F5344CB8AC3E}">
        <p14:creationId xmlns:p14="http://schemas.microsoft.com/office/powerpoint/2010/main" val="191844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775FDB6D-4773-4EAD-98C3-3CE4E2B005A8}"/>
              </a:ext>
            </a:extLst>
          </p:cNvPr>
          <p:cNvSpPr>
            <a:spLocks noGrp="1"/>
          </p:cNvSpPr>
          <p:nvPr>
            <p:ph type="title" idx="4294967295"/>
          </p:nvPr>
        </p:nvSpPr>
        <p:spPr>
          <a:xfrm>
            <a:off x="838200" y="-1384449"/>
            <a:ext cx="10515600" cy="1325563"/>
          </a:xfrm>
        </p:spPr>
        <p:txBody>
          <a:bodyPr vert="horz" lIns="91440" tIns="45720" rIns="91440" bIns="45720" rtlCol="0" anchor="b">
            <a:normAutofit/>
          </a:bodyPr>
          <a:lstStyle/>
          <a:p>
            <a:r>
              <a:rPr lang="fi-FI"/>
              <a:t>Nykytilan kartoitus: tavoitteet</a:t>
            </a:r>
          </a:p>
        </p:txBody>
      </p:sp>
      <p:pic>
        <p:nvPicPr>
          <p:cNvPr id="7" name="Kuva 6" descr="Otsikkokuva, jossa teksti: Nykytilan kartoitus">
            <a:extLst>
              <a:ext uri="{FF2B5EF4-FFF2-40B4-BE49-F238E27FC236}">
                <a16:creationId xmlns:a16="http://schemas.microsoft.com/office/drawing/2014/main" id="{A97FFA31-8C10-446F-9240-0583AB28D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218" y="-15177"/>
            <a:ext cx="2059544" cy="1715463"/>
          </a:xfrm>
          <a:prstGeom prst="rect">
            <a:avLst/>
          </a:prstGeom>
        </p:spPr>
      </p:pic>
      <p:sp>
        <p:nvSpPr>
          <p:cNvPr id="3" name="Tekstin paikkamerkki 2">
            <a:extLst>
              <a:ext uri="{FF2B5EF4-FFF2-40B4-BE49-F238E27FC236}">
                <a16:creationId xmlns:a16="http://schemas.microsoft.com/office/drawing/2014/main" id="{3125E583-05BF-49B9-843F-06BD588DADCC}"/>
              </a:ext>
            </a:extLst>
          </p:cNvPr>
          <p:cNvSpPr>
            <a:spLocks noGrp="1"/>
          </p:cNvSpPr>
          <p:nvPr>
            <p:ph type="body" sz="quarter" idx="13"/>
          </p:nvPr>
        </p:nvSpPr>
        <p:spPr>
          <a:xfrm>
            <a:off x="312909" y="513898"/>
            <a:ext cx="5100497" cy="966188"/>
          </a:xfrm>
        </p:spPr>
        <p:txBody>
          <a:bodyPr/>
          <a:lstStyle/>
          <a:p>
            <a:pPr algn="l"/>
            <a:r>
              <a:rPr lang="fi-FI" sz="4000">
                <a:solidFill>
                  <a:schemeClr val="tx1"/>
                </a:solidFill>
              </a:rPr>
              <a:t>Tavoite </a:t>
            </a:r>
            <a:r>
              <a:rPr lang="fi-FI" sz="4000">
                <a:solidFill>
                  <a:srgbClr val="15BEF0"/>
                </a:solidFill>
              </a:rPr>
              <a:t>VUODEN</a:t>
            </a:r>
            <a:r>
              <a:rPr lang="fi-FI" sz="4000">
                <a:solidFill>
                  <a:schemeClr val="tx1"/>
                </a:solidFill>
              </a:rPr>
              <a:t> PÄÄSTÄ</a:t>
            </a:r>
            <a:r>
              <a:rPr lang="fi-FI" sz="3600">
                <a:solidFill>
                  <a:schemeClr val="tx1"/>
                </a:solidFill>
              </a:rPr>
              <a:t>	</a:t>
            </a:r>
          </a:p>
        </p:txBody>
      </p:sp>
      <p:sp>
        <p:nvSpPr>
          <p:cNvPr id="4" name="Sisällön paikkamerkki 3">
            <a:extLst>
              <a:ext uri="{FF2B5EF4-FFF2-40B4-BE49-F238E27FC236}">
                <a16:creationId xmlns:a16="http://schemas.microsoft.com/office/drawing/2014/main" id="{4747BE86-8081-4AFA-AB30-CFBC195BC321}"/>
              </a:ext>
            </a:extLst>
          </p:cNvPr>
          <p:cNvSpPr>
            <a:spLocks noGrp="1"/>
          </p:cNvSpPr>
          <p:nvPr>
            <p:ph sz="quarter" idx="14"/>
          </p:nvPr>
        </p:nvSpPr>
        <p:spPr>
          <a:xfrm>
            <a:off x="312909" y="1787704"/>
            <a:ext cx="5337877" cy="4532092"/>
          </a:xfrm>
          <a:solidFill>
            <a:srgbClr val="00B0F0">
              <a:alpha val="13000"/>
            </a:srgbClr>
          </a:solidFill>
          <a:ln>
            <a:solidFill>
              <a:srgbClr val="FCF4F7"/>
            </a:solidFill>
          </a:ln>
        </p:spPr>
        <p:txBody>
          <a:bodyPr>
            <a:normAutofit/>
          </a:bodyPr>
          <a:lstStyle/>
          <a:p>
            <a:pPr algn="l"/>
            <a:r>
              <a:rPr lang="fi-FI" sz="2000">
                <a:latin typeface="+mn-lt"/>
              </a:rPr>
              <a:t>Määritelkää tähän kartoitustyön ja seurannan</a:t>
            </a:r>
            <a:r>
              <a:rPr lang="fi-FI" sz="2000">
                <a:solidFill>
                  <a:srgbClr val="FF0000"/>
                </a:solidFill>
                <a:latin typeface="+mn-lt"/>
              </a:rPr>
              <a:t> </a:t>
            </a:r>
            <a:r>
              <a:rPr lang="fi-FI" sz="2000">
                <a:latin typeface="+mn-lt"/>
              </a:rPr>
              <a:t>tavoitteet </a:t>
            </a:r>
            <a:r>
              <a:rPr lang="fi-FI" sz="2000" b="1">
                <a:latin typeface="+mn-lt"/>
              </a:rPr>
              <a:t>vuoden</a:t>
            </a:r>
            <a:r>
              <a:rPr lang="fi-FI" sz="2000">
                <a:latin typeface="+mn-lt"/>
              </a:rPr>
              <a:t> päästä. </a:t>
            </a:r>
          </a:p>
          <a:p>
            <a:pPr algn="l"/>
            <a:r>
              <a:rPr lang="fi-FI" sz="2000">
                <a:latin typeface="+mn-lt"/>
              </a:rPr>
              <a:t>Miten seurantaa on aloitettu? Mitä selvityksiä on tehty tai suunniteltu? Miten tästä eteenpäin?</a:t>
            </a:r>
          </a:p>
        </p:txBody>
      </p:sp>
      <p:sp>
        <p:nvSpPr>
          <p:cNvPr id="2" name="Tekstin paikkamerkki 1">
            <a:extLst>
              <a:ext uri="{FF2B5EF4-FFF2-40B4-BE49-F238E27FC236}">
                <a16:creationId xmlns:a16="http://schemas.microsoft.com/office/drawing/2014/main" id="{9B2D0DDB-51AC-4188-BF1D-9870FFBD6935}"/>
              </a:ext>
            </a:extLst>
          </p:cNvPr>
          <p:cNvSpPr>
            <a:spLocks noGrp="1"/>
          </p:cNvSpPr>
          <p:nvPr>
            <p:ph type="body" sz="quarter" idx="10"/>
          </p:nvPr>
        </p:nvSpPr>
        <p:spPr>
          <a:xfrm>
            <a:off x="7063251" y="482114"/>
            <a:ext cx="4815840" cy="1132498"/>
          </a:xfrm>
        </p:spPr>
        <p:txBody>
          <a:bodyPr/>
          <a:lstStyle/>
          <a:p>
            <a:pPr algn="r"/>
            <a:r>
              <a:rPr lang="fi-FI" sz="4000">
                <a:solidFill>
                  <a:schemeClr val="tx1"/>
                </a:solidFill>
              </a:rPr>
              <a:t>Tavoite </a:t>
            </a:r>
            <a:r>
              <a:rPr lang="fi-FI" sz="4000">
                <a:solidFill>
                  <a:srgbClr val="15BEF0"/>
                </a:solidFill>
              </a:rPr>
              <a:t>5 VUODEN </a:t>
            </a:r>
            <a:r>
              <a:rPr lang="fi-FI" sz="4000">
                <a:solidFill>
                  <a:schemeClr val="tx1"/>
                </a:solidFill>
              </a:rPr>
              <a:t>PÄÄSTÄ</a:t>
            </a:r>
          </a:p>
        </p:txBody>
      </p:sp>
      <p:sp>
        <p:nvSpPr>
          <p:cNvPr id="8" name="Sisällön paikkamerkki 3">
            <a:extLst>
              <a:ext uri="{FF2B5EF4-FFF2-40B4-BE49-F238E27FC236}">
                <a16:creationId xmlns:a16="http://schemas.microsoft.com/office/drawing/2014/main" id="{E78665E1-1F70-4C2C-B995-67DEF7292972}"/>
              </a:ext>
            </a:extLst>
          </p:cNvPr>
          <p:cNvSpPr txBox="1">
            <a:spLocks/>
          </p:cNvSpPr>
          <p:nvPr/>
        </p:nvSpPr>
        <p:spPr>
          <a:xfrm>
            <a:off x="6359704" y="1787703"/>
            <a:ext cx="5590622" cy="4532091"/>
          </a:xfrm>
          <a:prstGeom prst="rect">
            <a:avLst/>
          </a:prstGeom>
          <a:solidFill>
            <a:srgbClr val="DEF5FD"/>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Bebas Kai" panose="04050603020B02020204" pitchFamily="8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Bebas Kai" panose="04050603020B02020204" pitchFamily="8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Bebas Kai" panose="04050603020B02020204" pitchFamily="8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000">
                <a:latin typeface="+mn-lt"/>
              </a:rPr>
              <a:t>Määritelkää tähän kartoitustyön ja seurannan tavoitetila</a:t>
            </a:r>
            <a:r>
              <a:rPr lang="fi-FI" sz="2000">
                <a:solidFill>
                  <a:srgbClr val="FF0000"/>
                </a:solidFill>
                <a:latin typeface="+mn-lt"/>
              </a:rPr>
              <a:t> </a:t>
            </a:r>
            <a:r>
              <a:rPr lang="fi-FI" sz="2000" b="1">
                <a:latin typeface="+mn-lt"/>
              </a:rPr>
              <a:t>viiden vuoden</a:t>
            </a:r>
            <a:r>
              <a:rPr lang="fi-FI" sz="2000">
                <a:latin typeface="+mn-lt"/>
              </a:rPr>
              <a:t> päähän.</a:t>
            </a:r>
          </a:p>
          <a:p>
            <a:pPr algn="l"/>
            <a:r>
              <a:rPr lang="fi-FI" sz="2000">
                <a:latin typeface="+mn-lt"/>
              </a:rPr>
              <a:t>Miten seurantaa on kehitetty? Millainen sykli selvitystyössä ja seurannassa on käytössä? Kerätäänkö säännöllistä palautetta?</a:t>
            </a:r>
          </a:p>
        </p:txBody>
      </p:sp>
      <p:pic>
        <p:nvPicPr>
          <p:cNvPr id="9" name="Kuva 8" descr="Kaksi päällekkäistä suuntamerkkiä, ylemmässä lukee Asiakasrajapinta, alemmassa tuotanto.">
            <a:extLst>
              <a:ext uri="{FF2B5EF4-FFF2-40B4-BE49-F238E27FC236}">
                <a16:creationId xmlns:a16="http://schemas.microsoft.com/office/drawing/2014/main" id="{7B48D701-5585-40C7-A596-F7D1576A8E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69334">
            <a:off x="86786" y="5431289"/>
            <a:ext cx="1009026" cy="1206951"/>
          </a:xfrm>
          <a:prstGeom prst="rect">
            <a:avLst/>
          </a:prstGeom>
        </p:spPr>
      </p:pic>
    </p:spTree>
    <p:extLst>
      <p:ext uri="{BB962C8B-B14F-4D97-AF65-F5344CB8AC3E}">
        <p14:creationId xmlns:p14="http://schemas.microsoft.com/office/powerpoint/2010/main" val="274862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62E6477-4829-4A3F-812B-B8C0578397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a:t>Hiilijalanjäljen minimointi: tavoitteet</a:t>
            </a:r>
          </a:p>
        </p:txBody>
      </p:sp>
      <p:pic>
        <p:nvPicPr>
          <p:cNvPr id="9" name="Kuva 8" descr="Otsikkokuva, jossa teksti: Hiilijalanjäljen minimointi">
            <a:extLst>
              <a:ext uri="{FF2B5EF4-FFF2-40B4-BE49-F238E27FC236}">
                <a16:creationId xmlns:a16="http://schemas.microsoft.com/office/drawing/2014/main" id="{959F0D34-2AF7-44A7-A3E0-10B725E3D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422" y="0"/>
            <a:ext cx="2100829" cy="1749851"/>
          </a:xfrm>
          <a:prstGeom prst="rect">
            <a:avLst/>
          </a:prstGeom>
        </p:spPr>
      </p:pic>
      <p:sp>
        <p:nvSpPr>
          <p:cNvPr id="3" name="Tekstin paikkamerkki 2">
            <a:extLst>
              <a:ext uri="{FF2B5EF4-FFF2-40B4-BE49-F238E27FC236}">
                <a16:creationId xmlns:a16="http://schemas.microsoft.com/office/drawing/2014/main" id="{3125E583-05BF-49B9-843F-06BD588DADCC}"/>
              </a:ext>
            </a:extLst>
          </p:cNvPr>
          <p:cNvSpPr>
            <a:spLocks noGrp="1"/>
          </p:cNvSpPr>
          <p:nvPr>
            <p:ph type="body" sz="quarter" idx="13"/>
          </p:nvPr>
        </p:nvSpPr>
        <p:spPr>
          <a:xfrm>
            <a:off x="312909" y="565269"/>
            <a:ext cx="5100497" cy="966188"/>
          </a:xfrm>
        </p:spPr>
        <p:txBody>
          <a:bodyPr/>
          <a:lstStyle/>
          <a:p>
            <a:pPr algn="l"/>
            <a:r>
              <a:rPr lang="fi-FI" sz="4000">
                <a:solidFill>
                  <a:schemeClr val="tx1"/>
                </a:solidFill>
              </a:rPr>
              <a:t>Tavoite </a:t>
            </a:r>
            <a:r>
              <a:rPr lang="fi-FI" sz="4000">
                <a:solidFill>
                  <a:srgbClr val="15BEF0"/>
                </a:solidFill>
              </a:rPr>
              <a:t>VUODEN</a:t>
            </a:r>
            <a:r>
              <a:rPr lang="fi-FI" sz="4000">
                <a:solidFill>
                  <a:schemeClr val="tx1"/>
                </a:solidFill>
              </a:rPr>
              <a:t> PÄÄSTÄ</a:t>
            </a:r>
            <a:r>
              <a:rPr lang="fi-FI" sz="3600"/>
              <a:t>	</a:t>
            </a:r>
          </a:p>
        </p:txBody>
      </p:sp>
      <p:sp>
        <p:nvSpPr>
          <p:cNvPr id="4" name="Sisällön paikkamerkki 3">
            <a:extLst>
              <a:ext uri="{FF2B5EF4-FFF2-40B4-BE49-F238E27FC236}">
                <a16:creationId xmlns:a16="http://schemas.microsoft.com/office/drawing/2014/main" id="{4747BE86-8081-4AFA-AB30-CFBC195BC321}"/>
              </a:ext>
            </a:extLst>
          </p:cNvPr>
          <p:cNvSpPr>
            <a:spLocks noGrp="1"/>
          </p:cNvSpPr>
          <p:nvPr>
            <p:ph sz="quarter" idx="14"/>
          </p:nvPr>
        </p:nvSpPr>
        <p:spPr>
          <a:xfrm>
            <a:off x="312909" y="1787704"/>
            <a:ext cx="5337877" cy="4532092"/>
          </a:xfrm>
          <a:solidFill>
            <a:srgbClr val="DEF5FD"/>
          </a:solidFill>
          <a:ln>
            <a:solidFill>
              <a:srgbClr val="FCF4F7"/>
            </a:solidFill>
          </a:ln>
        </p:spPr>
        <p:txBody>
          <a:bodyPr>
            <a:normAutofit/>
          </a:bodyPr>
          <a:lstStyle/>
          <a:p>
            <a:pPr algn="l"/>
            <a:r>
              <a:rPr lang="fi-FI" sz="2000">
                <a:latin typeface="+mn-lt"/>
              </a:rPr>
              <a:t>Miten päästövähennystoimia on käynnistetty? Mitä tietoa on kerätty tai millaisia suunnitelmia tehty?</a:t>
            </a:r>
          </a:p>
          <a:p>
            <a:pPr algn="l"/>
            <a:endParaRPr lang="fi-FI" sz="2000">
              <a:latin typeface="+mn-lt"/>
            </a:endParaRPr>
          </a:p>
        </p:txBody>
      </p:sp>
      <p:sp>
        <p:nvSpPr>
          <p:cNvPr id="2" name="Tekstin paikkamerkki 1">
            <a:extLst>
              <a:ext uri="{FF2B5EF4-FFF2-40B4-BE49-F238E27FC236}">
                <a16:creationId xmlns:a16="http://schemas.microsoft.com/office/drawing/2014/main" id="{9B2D0DDB-51AC-4188-BF1D-9870FFBD6935}"/>
              </a:ext>
            </a:extLst>
          </p:cNvPr>
          <p:cNvSpPr>
            <a:spLocks noGrp="1"/>
          </p:cNvSpPr>
          <p:nvPr>
            <p:ph type="body" sz="quarter" idx="10"/>
          </p:nvPr>
        </p:nvSpPr>
        <p:spPr>
          <a:xfrm>
            <a:off x="7063251" y="482114"/>
            <a:ext cx="4815840" cy="1132498"/>
          </a:xfrm>
        </p:spPr>
        <p:txBody>
          <a:bodyPr/>
          <a:lstStyle/>
          <a:p>
            <a:pPr algn="r"/>
            <a:r>
              <a:rPr lang="fi-FI" sz="4000">
                <a:solidFill>
                  <a:schemeClr val="tx1"/>
                </a:solidFill>
              </a:rPr>
              <a:t>Tavoite </a:t>
            </a:r>
            <a:r>
              <a:rPr lang="fi-FI" sz="4000">
                <a:solidFill>
                  <a:srgbClr val="15BEF0"/>
                </a:solidFill>
              </a:rPr>
              <a:t>5 VUODEN </a:t>
            </a:r>
            <a:r>
              <a:rPr lang="fi-FI" sz="4000">
                <a:solidFill>
                  <a:schemeClr val="tx1"/>
                </a:solidFill>
              </a:rPr>
              <a:t>PÄÄSTÄ</a:t>
            </a:r>
          </a:p>
        </p:txBody>
      </p:sp>
      <p:sp>
        <p:nvSpPr>
          <p:cNvPr id="8" name="Sisällön paikkamerkki 3">
            <a:extLst>
              <a:ext uri="{FF2B5EF4-FFF2-40B4-BE49-F238E27FC236}">
                <a16:creationId xmlns:a16="http://schemas.microsoft.com/office/drawing/2014/main" id="{E78665E1-1F70-4C2C-B995-67DEF7292972}"/>
              </a:ext>
            </a:extLst>
          </p:cNvPr>
          <p:cNvSpPr txBox="1">
            <a:spLocks/>
          </p:cNvSpPr>
          <p:nvPr/>
        </p:nvSpPr>
        <p:spPr>
          <a:xfrm>
            <a:off x="6359704" y="1787703"/>
            <a:ext cx="5590622" cy="4532091"/>
          </a:xfrm>
          <a:prstGeom prst="rect">
            <a:avLst/>
          </a:prstGeom>
          <a:solidFill>
            <a:srgbClr val="DEF5FD"/>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Bebas Kai" panose="04050603020B02020204" pitchFamily="8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Bebas Kai" panose="04050603020B02020204" pitchFamily="8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Bebas Kai" panose="04050603020B02020204" pitchFamily="8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000">
                <a:latin typeface="+mn-lt"/>
              </a:rPr>
              <a:t>Kuinka paljon päästöjä on saatu vähennettyä? Miten päästövähennys näkyy ulospäin? Miten päästöjä kompensoidaan? Onko asiakkaat otettu mukaan?</a:t>
            </a:r>
          </a:p>
        </p:txBody>
      </p:sp>
      <p:pic>
        <p:nvPicPr>
          <p:cNvPr id="10" name="Kuva 9" descr="Kaksi päällekkäistä suuntamerkkiä, ylemmässä lukee Asiakasrajapinta, alemmassa tuotanto.">
            <a:extLst>
              <a:ext uri="{FF2B5EF4-FFF2-40B4-BE49-F238E27FC236}">
                <a16:creationId xmlns:a16="http://schemas.microsoft.com/office/drawing/2014/main" id="{B2266A87-6017-4FD3-AD49-3218E14A6B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69334">
            <a:off x="86786" y="5431289"/>
            <a:ext cx="1009026" cy="1206951"/>
          </a:xfrm>
          <a:prstGeom prst="rect">
            <a:avLst/>
          </a:prstGeom>
        </p:spPr>
      </p:pic>
    </p:spTree>
    <p:extLst>
      <p:ext uri="{BB962C8B-B14F-4D97-AF65-F5344CB8AC3E}">
        <p14:creationId xmlns:p14="http://schemas.microsoft.com/office/powerpoint/2010/main" val="398700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5D20D3-8CBE-46F2-9974-DA043FA459D3}"/>
              </a:ext>
            </a:extLst>
          </p:cNvPr>
          <p:cNvSpPr>
            <a:spLocks noGrp="1"/>
          </p:cNvSpPr>
          <p:nvPr>
            <p:ph type="title" idx="4294967295"/>
          </p:nvPr>
        </p:nvSpPr>
        <p:spPr>
          <a:xfrm>
            <a:off x="325463" y="227778"/>
            <a:ext cx="9713402" cy="1001857"/>
          </a:xfrm>
        </p:spPr>
        <p:txBody>
          <a:bodyPr/>
          <a:lstStyle/>
          <a:p>
            <a:r>
              <a:rPr lang="fi-FI">
                <a:solidFill>
                  <a:schemeClr val="accent1"/>
                </a:solidFill>
                <a:latin typeface="Bebas Kai"/>
                <a:cs typeface="Arial"/>
              </a:rPr>
              <a:t>Sisältö</a:t>
            </a:r>
          </a:p>
        </p:txBody>
      </p:sp>
      <p:sp>
        <p:nvSpPr>
          <p:cNvPr id="5" name="Sisällön paikkamerkki 4">
            <a:extLst>
              <a:ext uri="{FF2B5EF4-FFF2-40B4-BE49-F238E27FC236}">
                <a16:creationId xmlns:a16="http://schemas.microsoft.com/office/drawing/2014/main" id="{E0EEDC2C-BA3C-401B-8B26-E1576BD762BE}"/>
              </a:ext>
            </a:extLst>
          </p:cNvPr>
          <p:cNvSpPr>
            <a:spLocks noGrp="1"/>
          </p:cNvSpPr>
          <p:nvPr>
            <p:ph sz="half" idx="4294967295"/>
          </p:nvPr>
        </p:nvSpPr>
        <p:spPr>
          <a:xfrm>
            <a:off x="666573" y="1095484"/>
            <a:ext cx="11558560" cy="5377236"/>
          </a:xfrm>
        </p:spPr>
        <p:txBody>
          <a:bodyPr>
            <a:normAutofit fontScale="85000" lnSpcReduction="20000"/>
          </a:bodyPr>
          <a:lstStyle/>
          <a:p>
            <a:r>
              <a:rPr lang="fi-FI" dirty="0"/>
              <a:t>Tervetuloa muotoilemaan yrityksen omaa päästövähennyspolkua!</a:t>
            </a:r>
          </a:p>
          <a:p>
            <a:r>
              <a:rPr lang="fi-FI" dirty="0"/>
              <a:t>Polku muodostuu neljästä askeleesta – ohjeita pähkinänkuoressa</a:t>
            </a:r>
          </a:p>
          <a:p>
            <a:r>
              <a:rPr lang="fi-FI" dirty="0"/>
              <a:t>Koostekuva: Yrityksen ilmastotyön askeleet</a:t>
            </a:r>
          </a:p>
          <a:p>
            <a:r>
              <a:rPr lang="fi-FI" dirty="0"/>
              <a:t>Askel 1: Tavoitteen asettaminen</a:t>
            </a:r>
          </a:p>
          <a:p>
            <a:pPr lvl="1"/>
            <a:r>
              <a:rPr lang="fi-FI" dirty="0"/>
              <a:t>Oma ilmastovisio</a:t>
            </a:r>
          </a:p>
          <a:p>
            <a:r>
              <a:rPr lang="fi-FI" dirty="0"/>
              <a:t>Askel 2: Nykytilan kartoitus</a:t>
            </a:r>
          </a:p>
          <a:p>
            <a:pPr lvl="1"/>
            <a:r>
              <a:rPr lang="fi-FI" dirty="0"/>
              <a:t>Asiakasrajapinta</a:t>
            </a:r>
          </a:p>
          <a:p>
            <a:pPr lvl="1"/>
            <a:r>
              <a:rPr lang="fi-FI" dirty="0"/>
              <a:t>Tuotanto</a:t>
            </a:r>
          </a:p>
          <a:p>
            <a:r>
              <a:rPr lang="fi-FI" dirty="0"/>
              <a:t>Askel 3: Hiilijalanjäljen minimointi</a:t>
            </a:r>
          </a:p>
          <a:p>
            <a:pPr lvl="1"/>
            <a:r>
              <a:rPr lang="fi-FI" dirty="0"/>
              <a:t>Asiakasrajapinta</a:t>
            </a:r>
          </a:p>
          <a:p>
            <a:pPr lvl="1"/>
            <a:r>
              <a:rPr lang="fi-FI" dirty="0"/>
              <a:t>Tuotanto</a:t>
            </a:r>
          </a:p>
          <a:p>
            <a:r>
              <a:rPr lang="fi-FI" dirty="0"/>
              <a:t>Askel 4: Hiilikädenjäljen maksimointi </a:t>
            </a:r>
          </a:p>
          <a:p>
            <a:pPr lvl="1"/>
            <a:r>
              <a:rPr lang="fi-FI" dirty="0"/>
              <a:t>Asiakasrajapinta </a:t>
            </a:r>
          </a:p>
          <a:p>
            <a:pPr lvl="1"/>
            <a:r>
              <a:rPr lang="fi-FI" dirty="0"/>
              <a:t>Tuotanto</a:t>
            </a:r>
          </a:p>
          <a:p>
            <a:r>
              <a:rPr lang="fi-FI" dirty="0"/>
              <a:t>Askelkohtaiset tavoitteet yhden ja viiden vuoden päähän</a:t>
            </a:r>
          </a:p>
          <a:p>
            <a:r>
              <a:rPr lang="fi-FI" dirty="0"/>
              <a:t>Miten tästä eteenpäin?</a:t>
            </a:r>
          </a:p>
          <a:p>
            <a:endParaRPr lang="fi-FI" dirty="0"/>
          </a:p>
          <a:p>
            <a:pPr lvl="1"/>
            <a:endParaRPr lang="fi-FI" dirty="0"/>
          </a:p>
          <a:p>
            <a:endParaRPr lang="fi-FI" dirty="0"/>
          </a:p>
        </p:txBody>
      </p:sp>
      <p:pic>
        <p:nvPicPr>
          <p:cNvPr id="7" name="Kuva 6" descr="Tussigrafiikkaa: avoin ovi, josta tuulee sisään vihreitä sydämiä sekä kierrätyslogo">
            <a:extLst>
              <a:ext uri="{FF2B5EF4-FFF2-40B4-BE49-F238E27FC236}">
                <a16:creationId xmlns:a16="http://schemas.microsoft.com/office/drawing/2014/main" id="{844FF305-50D4-44DB-AA82-34B74F6543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92942" y="2233626"/>
            <a:ext cx="2953276" cy="2390747"/>
          </a:xfrm>
          <a:prstGeom prst="rect">
            <a:avLst/>
          </a:prstGeom>
        </p:spPr>
      </p:pic>
      <p:cxnSp>
        <p:nvCxnSpPr>
          <p:cNvPr id="6" name="Suora yhdysviiva 5">
            <a:extLst>
              <a:ext uri="{FF2B5EF4-FFF2-40B4-BE49-F238E27FC236}">
                <a16:creationId xmlns:a16="http://schemas.microsoft.com/office/drawing/2014/main" id="{5E5AA41C-CCEC-405B-B397-B426A98B9126}"/>
              </a:ext>
              <a:ext uri="{C183D7F6-B498-43B3-948B-1728B52AA6E4}">
                <adec:decorative xmlns:adec="http://schemas.microsoft.com/office/drawing/2017/decorative" val="1"/>
              </a:ext>
            </a:extLst>
          </p:cNvPr>
          <p:cNvCxnSpPr>
            <a:cxnSpLocks/>
          </p:cNvCxnSpPr>
          <p:nvPr/>
        </p:nvCxnSpPr>
        <p:spPr>
          <a:xfrm>
            <a:off x="480627" y="1095484"/>
            <a:ext cx="0" cy="5233398"/>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02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34F3423-79C0-42BC-BD27-A6EEFA49380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a:t>Hiilikädenjäljen maksimointi: tavoitteet</a:t>
            </a:r>
          </a:p>
        </p:txBody>
      </p:sp>
      <p:pic>
        <p:nvPicPr>
          <p:cNvPr id="7" name="Kuva 6" descr="Otsikkokuva, jossa teksti: Hiilikädenjäljen maksimointi">
            <a:extLst>
              <a:ext uri="{FF2B5EF4-FFF2-40B4-BE49-F238E27FC236}">
                <a16:creationId xmlns:a16="http://schemas.microsoft.com/office/drawing/2014/main" id="{CBAA816F-6E77-4959-BDBE-14613DE07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75" y="65515"/>
            <a:ext cx="2166297" cy="1804382"/>
          </a:xfrm>
          <a:prstGeom prst="rect">
            <a:avLst/>
          </a:prstGeom>
        </p:spPr>
      </p:pic>
      <p:sp>
        <p:nvSpPr>
          <p:cNvPr id="3" name="Tekstin paikkamerkki 2">
            <a:extLst>
              <a:ext uri="{FF2B5EF4-FFF2-40B4-BE49-F238E27FC236}">
                <a16:creationId xmlns:a16="http://schemas.microsoft.com/office/drawing/2014/main" id="{3125E583-05BF-49B9-843F-06BD588DADCC}"/>
              </a:ext>
            </a:extLst>
          </p:cNvPr>
          <p:cNvSpPr>
            <a:spLocks noGrp="1"/>
          </p:cNvSpPr>
          <p:nvPr>
            <p:ph type="body" sz="quarter" idx="13"/>
          </p:nvPr>
        </p:nvSpPr>
        <p:spPr>
          <a:xfrm>
            <a:off x="312909" y="565269"/>
            <a:ext cx="5100497" cy="966188"/>
          </a:xfrm>
        </p:spPr>
        <p:txBody>
          <a:bodyPr/>
          <a:lstStyle/>
          <a:p>
            <a:pPr algn="l"/>
            <a:r>
              <a:rPr lang="fi-FI" sz="4000">
                <a:solidFill>
                  <a:schemeClr val="tx1"/>
                </a:solidFill>
              </a:rPr>
              <a:t>Tavoite </a:t>
            </a:r>
            <a:r>
              <a:rPr lang="fi-FI" sz="4000">
                <a:solidFill>
                  <a:srgbClr val="15BEF0"/>
                </a:solidFill>
              </a:rPr>
              <a:t>VUODEN </a:t>
            </a:r>
            <a:r>
              <a:rPr lang="fi-FI" sz="4000">
                <a:solidFill>
                  <a:schemeClr val="tx1"/>
                </a:solidFill>
              </a:rPr>
              <a:t>PÄÄSTÄ</a:t>
            </a:r>
            <a:r>
              <a:rPr lang="fi-FI" sz="3600">
                <a:solidFill>
                  <a:schemeClr val="tx1"/>
                </a:solidFill>
              </a:rPr>
              <a:t>	</a:t>
            </a:r>
          </a:p>
        </p:txBody>
      </p:sp>
      <p:sp>
        <p:nvSpPr>
          <p:cNvPr id="4" name="Sisällön paikkamerkki 3">
            <a:extLst>
              <a:ext uri="{FF2B5EF4-FFF2-40B4-BE49-F238E27FC236}">
                <a16:creationId xmlns:a16="http://schemas.microsoft.com/office/drawing/2014/main" id="{4747BE86-8081-4AFA-AB30-CFBC195BC321}"/>
              </a:ext>
            </a:extLst>
          </p:cNvPr>
          <p:cNvSpPr>
            <a:spLocks noGrp="1"/>
          </p:cNvSpPr>
          <p:nvPr>
            <p:ph sz="quarter" idx="14"/>
          </p:nvPr>
        </p:nvSpPr>
        <p:spPr>
          <a:xfrm>
            <a:off x="312909" y="1787704"/>
            <a:ext cx="5337877" cy="4532092"/>
          </a:xfrm>
          <a:solidFill>
            <a:srgbClr val="DEF5FD"/>
          </a:solidFill>
          <a:ln>
            <a:solidFill>
              <a:srgbClr val="FCF4F7"/>
            </a:solidFill>
          </a:ln>
        </p:spPr>
        <p:txBody>
          <a:bodyPr vert="horz" lIns="91440" tIns="45720" rIns="91440" bIns="45720" rtlCol="0" anchor="t">
            <a:normAutofit/>
          </a:bodyPr>
          <a:lstStyle/>
          <a:p>
            <a:pPr algn="l"/>
            <a:r>
              <a:rPr lang="fi-FI" sz="2000">
                <a:latin typeface="+mn-lt"/>
              </a:rPr>
              <a:t>Onko tuotevalikoimaa uudistettu tukemaan asiakkaiden ilmastotoimia? Tehdäänkö yhteistyötä ympäristötoimijoiden kanssa? Onko selvitetty ekologisen kompensaation mahdollisuuksia?</a:t>
            </a:r>
          </a:p>
          <a:p>
            <a:pPr algn="l"/>
            <a:endParaRPr lang="fi-FI" sz="2000">
              <a:latin typeface="+mn-lt"/>
            </a:endParaRPr>
          </a:p>
          <a:p>
            <a:pPr algn="l"/>
            <a:endParaRPr lang="fi-FI" sz="2000">
              <a:latin typeface="+mn-lt"/>
            </a:endParaRPr>
          </a:p>
        </p:txBody>
      </p:sp>
      <p:sp>
        <p:nvSpPr>
          <p:cNvPr id="2" name="Tekstin paikkamerkki 1">
            <a:extLst>
              <a:ext uri="{FF2B5EF4-FFF2-40B4-BE49-F238E27FC236}">
                <a16:creationId xmlns:a16="http://schemas.microsoft.com/office/drawing/2014/main" id="{9B2D0DDB-51AC-4188-BF1D-9870FFBD6935}"/>
              </a:ext>
            </a:extLst>
          </p:cNvPr>
          <p:cNvSpPr>
            <a:spLocks noGrp="1"/>
          </p:cNvSpPr>
          <p:nvPr>
            <p:ph type="body" sz="quarter" idx="10"/>
          </p:nvPr>
        </p:nvSpPr>
        <p:spPr>
          <a:xfrm>
            <a:off x="7063251" y="482114"/>
            <a:ext cx="4815840" cy="1132498"/>
          </a:xfrm>
        </p:spPr>
        <p:txBody>
          <a:bodyPr/>
          <a:lstStyle/>
          <a:p>
            <a:pPr algn="r"/>
            <a:r>
              <a:rPr lang="fi-FI" sz="4000">
                <a:solidFill>
                  <a:schemeClr val="tx1"/>
                </a:solidFill>
              </a:rPr>
              <a:t>Tavoite </a:t>
            </a:r>
            <a:r>
              <a:rPr lang="fi-FI" sz="4000">
                <a:solidFill>
                  <a:srgbClr val="15BEF0"/>
                </a:solidFill>
              </a:rPr>
              <a:t>5 VUODEN </a:t>
            </a:r>
            <a:r>
              <a:rPr lang="fi-FI" sz="4000">
                <a:solidFill>
                  <a:schemeClr val="tx1"/>
                </a:solidFill>
              </a:rPr>
              <a:t>PÄÄSTÄ</a:t>
            </a:r>
          </a:p>
        </p:txBody>
      </p:sp>
      <p:sp>
        <p:nvSpPr>
          <p:cNvPr id="8" name="Sisällön paikkamerkki 3">
            <a:extLst>
              <a:ext uri="{FF2B5EF4-FFF2-40B4-BE49-F238E27FC236}">
                <a16:creationId xmlns:a16="http://schemas.microsoft.com/office/drawing/2014/main" id="{E78665E1-1F70-4C2C-B995-67DEF7292972}"/>
              </a:ext>
            </a:extLst>
          </p:cNvPr>
          <p:cNvSpPr txBox="1">
            <a:spLocks/>
          </p:cNvSpPr>
          <p:nvPr/>
        </p:nvSpPr>
        <p:spPr>
          <a:xfrm>
            <a:off x="6359704" y="1787703"/>
            <a:ext cx="5590622" cy="4532091"/>
          </a:xfrm>
          <a:prstGeom prst="rect">
            <a:avLst/>
          </a:prstGeom>
          <a:solidFill>
            <a:srgbClr val="DEF5FD"/>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Bebas Kai" panose="04050603020B02020204" pitchFamily="8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Bebas Kai" panose="04050603020B02020204" pitchFamily="8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Bebas Kai" panose="04050603020B02020204" pitchFamily="8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Bebas Kai" panose="04050603020B02020204" pitchFamily="8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i-FI" sz="2000">
                <a:latin typeface="+mn-lt"/>
              </a:rPr>
              <a:t>Onko solmittu uudenlaisia kumppanuuksia? Onko hiilensidontamenetelmiä käytössä? Millaista lisäarvoa asiakkaat saavat yrityksen vastuullisuustyöstä?</a:t>
            </a:r>
          </a:p>
        </p:txBody>
      </p:sp>
      <p:pic>
        <p:nvPicPr>
          <p:cNvPr id="10" name="Kuva 9" descr="Kaksi päällekkäistä suuntamerkkiä, ylemmässä lukee Asiakasrajapinta, alemmassa tuotanto.">
            <a:extLst>
              <a:ext uri="{FF2B5EF4-FFF2-40B4-BE49-F238E27FC236}">
                <a16:creationId xmlns:a16="http://schemas.microsoft.com/office/drawing/2014/main" id="{763A7DEC-2D1C-47B4-B4BC-AE69DE0029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069334">
            <a:off x="86786" y="5431289"/>
            <a:ext cx="1009026" cy="1206951"/>
          </a:xfrm>
          <a:prstGeom prst="rect">
            <a:avLst/>
          </a:prstGeom>
        </p:spPr>
      </p:pic>
    </p:spTree>
    <p:extLst>
      <p:ext uri="{BB962C8B-B14F-4D97-AF65-F5344CB8AC3E}">
        <p14:creationId xmlns:p14="http://schemas.microsoft.com/office/powerpoint/2010/main" val="821149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8CBBE3-02DA-4868-B4C0-487DB29F4AE6}"/>
              </a:ext>
            </a:extLst>
          </p:cNvPr>
          <p:cNvSpPr>
            <a:spLocks noGrp="1"/>
          </p:cNvSpPr>
          <p:nvPr>
            <p:ph type="title" idx="4294967295"/>
          </p:nvPr>
        </p:nvSpPr>
        <p:spPr>
          <a:xfrm>
            <a:off x="222238" y="328412"/>
            <a:ext cx="9713402" cy="1001857"/>
          </a:xfrm>
        </p:spPr>
        <p:txBody>
          <a:bodyPr>
            <a:normAutofit/>
          </a:bodyPr>
          <a:lstStyle/>
          <a:p>
            <a:r>
              <a:rPr lang="fi-FI">
                <a:latin typeface="Bebas Kai"/>
                <a:cs typeface="Arial"/>
              </a:rPr>
              <a:t>Miten tästä </a:t>
            </a:r>
            <a:r>
              <a:rPr lang="fi-FI">
                <a:solidFill>
                  <a:schemeClr val="accent1"/>
                </a:solidFill>
                <a:latin typeface="Bebas Kai"/>
                <a:cs typeface="Arial"/>
              </a:rPr>
              <a:t>eteenpäin</a:t>
            </a:r>
            <a:r>
              <a:rPr lang="fi-FI">
                <a:latin typeface="Bebas Kai"/>
                <a:cs typeface="Arial"/>
              </a:rPr>
              <a:t>?</a:t>
            </a:r>
            <a:endParaRPr lang="fi-FI">
              <a:solidFill>
                <a:srgbClr val="000000"/>
              </a:solidFill>
              <a:latin typeface="Bebas Kai"/>
              <a:cs typeface="Arial"/>
            </a:endParaRPr>
          </a:p>
        </p:txBody>
      </p:sp>
      <p:sp>
        <p:nvSpPr>
          <p:cNvPr id="3" name="Sisällön paikkamerkki 2">
            <a:extLst>
              <a:ext uri="{FF2B5EF4-FFF2-40B4-BE49-F238E27FC236}">
                <a16:creationId xmlns:a16="http://schemas.microsoft.com/office/drawing/2014/main" id="{2A892E97-CFEF-42BF-9139-D509BB0BFB4A}"/>
              </a:ext>
            </a:extLst>
          </p:cNvPr>
          <p:cNvSpPr>
            <a:spLocks noGrp="1"/>
          </p:cNvSpPr>
          <p:nvPr>
            <p:ph sz="half" idx="4294967295"/>
          </p:nvPr>
        </p:nvSpPr>
        <p:spPr>
          <a:xfrm>
            <a:off x="483587" y="1556084"/>
            <a:ext cx="10119341" cy="4868408"/>
          </a:xfrm>
        </p:spPr>
        <p:txBody>
          <a:bodyPr vert="horz" lIns="91440" tIns="45720" rIns="91440" bIns="45720" rtlCol="0" anchor="t">
            <a:normAutofit fontScale="92500" lnSpcReduction="10000"/>
          </a:bodyPr>
          <a:lstStyle/>
          <a:p>
            <a:pPr marL="0" indent="0">
              <a:buNone/>
            </a:pPr>
            <a:r>
              <a:rPr lang="fi-FI">
                <a:solidFill>
                  <a:schemeClr val="accent1"/>
                </a:solidFill>
                <a:latin typeface="Bebas Kai" panose="04050603020B02020204" pitchFamily="82" charset="0"/>
                <a:ea typeface="Roboto"/>
                <a:cs typeface="Arial"/>
              </a:rPr>
              <a:t>Laatikaa etenemissuunnitelma</a:t>
            </a:r>
          </a:p>
          <a:p>
            <a:pPr indent="0"/>
            <a:r>
              <a:rPr lang="fi-FI">
                <a:ea typeface="Roboto"/>
                <a:cs typeface="Arial"/>
              </a:rPr>
              <a:t>Työnjako ja resursointi: vastuuhenkilöt tai -tiimit</a:t>
            </a:r>
          </a:p>
          <a:p>
            <a:pPr indent="0"/>
            <a:r>
              <a:rPr lang="fi-FI">
                <a:ea typeface="Roboto"/>
                <a:cs typeface="Arial"/>
              </a:rPr>
              <a:t>Aikajänne ja päivitystarpeet</a:t>
            </a:r>
          </a:p>
          <a:p>
            <a:pPr lvl="1"/>
            <a:r>
              <a:rPr lang="fi-FI">
                <a:ea typeface="Roboto"/>
                <a:cs typeface="Arial"/>
              </a:rPr>
              <a:t>Sopikaa aikataulusta, mahdollisesta vuosikellosta ja seurannasta</a:t>
            </a:r>
          </a:p>
          <a:p>
            <a:pPr lvl="1"/>
            <a:r>
              <a:rPr lang="fi-FI">
                <a:ea typeface="Roboto"/>
                <a:cs typeface="Arial"/>
              </a:rPr>
              <a:t>Henkilöstön kuuleminen toimenpiteiden määrittelyssä</a:t>
            </a:r>
          </a:p>
          <a:p>
            <a:r>
              <a:rPr lang="fi-FI">
                <a:ea typeface="Roboto"/>
                <a:cs typeface="Arial"/>
              </a:rPr>
              <a:t>Rahoitustahot ja yhteistyökumppanit</a:t>
            </a:r>
          </a:p>
          <a:p>
            <a:pPr lvl="1"/>
            <a:r>
              <a:rPr lang="fi-FI"/>
              <a:t>Hyödyntäkää yrityksille tarjolla olevaa tietoa, neuvontaa ja verkostoja.</a:t>
            </a:r>
          </a:p>
          <a:p>
            <a:pPr marL="457200" lvl="1" indent="0">
              <a:buNone/>
            </a:pPr>
            <a:endParaRPr lang="fi-FI"/>
          </a:p>
          <a:p>
            <a:pPr marL="0" indent="0">
              <a:buNone/>
            </a:pPr>
            <a:r>
              <a:rPr lang="fi-FI">
                <a:solidFill>
                  <a:schemeClr val="accent1"/>
                </a:solidFill>
                <a:latin typeface="Bebas Kai" panose="04050603020B02020204" pitchFamily="82" charset="0"/>
                <a:ea typeface="Roboto"/>
                <a:cs typeface="Arial"/>
              </a:rPr>
              <a:t>Viestintä</a:t>
            </a:r>
          </a:p>
          <a:p>
            <a:pPr lvl="1"/>
            <a:r>
              <a:rPr lang="fi-FI">
                <a:ea typeface="Roboto"/>
                <a:cs typeface="Arial"/>
              </a:rPr>
              <a:t>Viestintäsuunnitelma ilmastotyön etenemisestä kertomiseen asiakkaille, kumppaneille ja sidosryhmille</a:t>
            </a:r>
          </a:p>
          <a:p>
            <a:pPr lvl="1"/>
            <a:r>
              <a:rPr lang="fi-FI">
                <a:ea typeface="Roboto"/>
                <a:cs typeface="Arial"/>
              </a:rPr>
              <a:t>Sisäinen viestintä kuntoon: miten kaikki pysyvät perillä etenemisestä?</a:t>
            </a:r>
            <a:endParaRPr lang="fi-FI"/>
          </a:p>
          <a:p>
            <a:pPr lvl="1"/>
            <a:r>
              <a:rPr lang="fi-FI">
                <a:ea typeface="Roboto"/>
                <a:cs typeface="Arial"/>
              </a:rPr>
              <a:t>Asetetuista tavoitteista ja toteutuneista toimista viestiminen</a:t>
            </a:r>
            <a:endParaRPr lang="fi-FI"/>
          </a:p>
          <a:p>
            <a:pPr marL="457200" lvl="1" indent="0">
              <a:buNone/>
            </a:pPr>
            <a:endParaRPr lang="fi-FI"/>
          </a:p>
          <a:p>
            <a:endParaRPr lang="fi-FI"/>
          </a:p>
          <a:p>
            <a:endParaRPr lang="fi-FI"/>
          </a:p>
        </p:txBody>
      </p:sp>
      <p:pic>
        <p:nvPicPr>
          <p:cNvPr id="6" name="Kuva 5" descr="Tussigrafiikkaa: puita, pensaita sekä kolme kylttiä: seuranta, tavoitteet viiden vuoden päähän, jatkosta sopiminen.">
            <a:extLst>
              <a:ext uri="{FF2B5EF4-FFF2-40B4-BE49-F238E27FC236}">
                <a16:creationId xmlns:a16="http://schemas.microsoft.com/office/drawing/2014/main" id="{00356133-43DD-4365-84FA-3B82448767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2231" y="251365"/>
            <a:ext cx="3826819" cy="2611320"/>
          </a:xfrm>
          <a:prstGeom prst="rect">
            <a:avLst/>
          </a:prstGeom>
        </p:spPr>
      </p:pic>
      <p:cxnSp>
        <p:nvCxnSpPr>
          <p:cNvPr id="9" name="Suora yhdysviiva 8">
            <a:extLst>
              <a:ext uri="{FF2B5EF4-FFF2-40B4-BE49-F238E27FC236}">
                <a16:creationId xmlns:a16="http://schemas.microsoft.com/office/drawing/2014/main" id="{A965E884-7CC8-44D1-A166-479A579A2492}"/>
              </a:ext>
              <a:ext uri="{C183D7F6-B498-43B3-948B-1728B52AA6E4}">
                <adec:decorative xmlns:adec="http://schemas.microsoft.com/office/drawing/2017/decorative" val="1"/>
              </a:ext>
            </a:extLst>
          </p:cNvPr>
          <p:cNvCxnSpPr>
            <a:cxnSpLocks/>
          </p:cNvCxnSpPr>
          <p:nvPr/>
        </p:nvCxnSpPr>
        <p:spPr>
          <a:xfrm>
            <a:off x="390460" y="1557025"/>
            <a:ext cx="0" cy="4667374"/>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87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BFBF4C-CD31-4943-A151-D5EDBB4B91D4}"/>
              </a:ext>
            </a:extLst>
          </p:cNvPr>
          <p:cNvSpPr>
            <a:spLocks noGrp="1"/>
          </p:cNvSpPr>
          <p:nvPr>
            <p:ph type="title"/>
          </p:nvPr>
        </p:nvSpPr>
        <p:spPr/>
        <p:txBody>
          <a:bodyPr/>
          <a:lstStyle/>
          <a:p>
            <a:r>
              <a:rPr lang="fi-FI">
                <a:latin typeface="Bebas Kai"/>
                <a:cs typeface="Arial"/>
              </a:rPr>
              <a:t>Tervetuloa muotoilemaan yrityksen </a:t>
            </a:r>
            <a:br>
              <a:rPr lang="fi-FI">
                <a:latin typeface="Bebas Kai"/>
                <a:cs typeface="Arial"/>
              </a:rPr>
            </a:br>
            <a:r>
              <a:rPr lang="fi-FI">
                <a:latin typeface="Bebas Kai"/>
                <a:cs typeface="Arial"/>
              </a:rPr>
              <a:t>omaa </a:t>
            </a:r>
            <a:r>
              <a:rPr lang="fi-FI">
                <a:solidFill>
                  <a:schemeClr val="accent1"/>
                </a:solidFill>
                <a:latin typeface="Bebas Kai"/>
                <a:cs typeface="Arial"/>
              </a:rPr>
              <a:t>päästövähennyspolkua!</a:t>
            </a:r>
            <a:endParaRPr lang="fi-FI"/>
          </a:p>
        </p:txBody>
      </p:sp>
      <p:sp>
        <p:nvSpPr>
          <p:cNvPr id="3" name="Sisällön paikkamerkki 2">
            <a:extLst>
              <a:ext uri="{FF2B5EF4-FFF2-40B4-BE49-F238E27FC236}">
                <a16:creationId xmlns:a16="http://schemas.microsoft.com/office/drawing/2014/main" id="{399158A2-C597-4B78-BB4C-89D12D88EB9C}"/>
              </a:ext>
            </a:extLst>
          </p:cNvPr>
          <p:cNvSpPr>
            <a:spLocks noGrp="1"/>
          </p:cNvSpPr>
          <p:nvPr>
            <p:ph sz="half" idx="2"/>
          </p:nvPr>
        </p:nvSpPr>
        <p:spPr>
          <a:xfrm>
            <a:off x="707858" y="3121600"/>
            <a:ext cx="10635916" cy="3311284"/>
          </a:xfrm>
        </p:spPr>
        <p:txBody>
          <a:bodyPr>
            <a:normAutofit/>
          </a:bodyPr>
          <a:lstStyle/>
          <a:p>
            <a:pPr marL="0" indent="0">
              <a:lnSpc>
                <a:spcPct val="100000"/>
              </a:lnSpc>
              <a:buNone/>
            </a:pPr>
            <a:r>
              <a:rPr lang="fi-FI" sz="2000">
                <a:ea typeface="Roboto"/>
                <a:cs typeface="Arial"/>
              </a:rPr>
              <a:t>Työkirjaa voi käyttää esimerkiksi sisäisen tilannekartoituksen ja yhteisen ideoinnin pohjana. </a:t>
            </a:r>
            <a:r>
              <a:rPr lang="fi-FI" sz="2000">
                <a:ea typeface="+mn-lt"/>
                <a:cs typeface="+mn-lt"/>
              </a:rPr>
              <a:t>Esityksen voi ladata omaan käyttöön ja työstödioja voi lisätä tarvittaessa. Sivuja voi täyttää sähköisesti tai tulostettuna. Yksi vaihtoehto on täyttää tulostettuja tehtäväsivuja esimerkiksi työpajassa ja koota ne sähköisesti yhteen yrityksen omaksi strategiseksi kokonaisuudeksi, jota seurataan sovitusti esimerkiksi vuoden tai kahden vuoden välein.</a:t>
            </a:r>
          </a:p>
          <a:p>
            <a:pPr marL="0" indent="0">
              <a:lnSpc>
                <a:spcPct val="100000"/>
              </a:lnSpc>
              <a:buNone/>
            </a:pPr>
            <a:r>
              <a:rPr lang="fi-FI" sz="2000">
                <a:ea typeface="Roboto"/>
                <a:cs typeface="Arial"/>
              </a:rPr>
              <a:t>Työkirjaa voivat hyödyntää eri kokoiset yritykset toimialasta riippumatta, mutta erityisesti se on kehitetty pienten ja keskisuurten yritysten tarpeisiin. Kysymysten on tarkoitus auttaa oman toiminnan tarkastelun käynnistämisessä sekä tunnistaa vaikuttavimmat toimet ja askeleet kohti hiilineutraalia ja kestävää liiketoimintaa. Kysymyksiä voi myös täsmentää omaan toimintaan sopivaksi!</a:t>
            </a:r>
            <a:endParaRPr lang="fi-FI" sz="2000"/>
          </a:p>
        </p:txBody>
      </p:sp>
      <p:sp>
        <p:nvSpPr>
          <p:cNvPr id="5" name="Tekstiruutu 4">
            <a:extLst>
              <a:ext uri="{FF2B5EF4-FFF2-40B4-BE49-F238E27FC236}">
                <a16:creationId xmlns:a16="http://schemas.microsoft.com/office/drawing/2014/main" id="{CE779F48-5454-49C7-8A2D-CA9610B55CE4}"/>
              </a:ext>
            </a:extLst>
          </p:cNvPr>
          <p:cNvSpPr txBox="1"/>
          <p:nvPr/>
        </p:nvSpPr>
        <p:spPr>
          <a:xfrm>
            <a:off x="673769" y="1878698"/>
            <a:ext cx="8922294" cy="1200329"/>
          </a:xfrm>
          <a:prstGeom prst="rect">
            <a:avLst/>
          </a:prstGeom>
          <a:noFill/>
        </p:spPr>
        <p:txBody>
          <a:bodyPr wrap="square">
            <a:spAutoFit/>
          </a:bodyPr>
          <a:lstStyle/>
          <a:p>
            <a:pPr marL="0" indent="0">
              <a:buNone/>
            </a:pPr>
            <a:r>
              <a:rPr lang="fi-FI" sz="2400" b="1">
                <a:ea typeface="Roboto"/>
                <a:cs typeface="Arial"/>
              </a:rPr>
              <a:t>Tämä työkirja toimii keskustelupohjana ja ilmastotyön käynnistämisen apuna yritykselle, joka haluaa pienentää toimintansa ilmastovaikutuksia ja uudistua kestävämpään suuntaan.</a:t>
            </a:r>
          </a:p>
        </p:txBody>
      </p:sp>
      <p:pic>
        <p:nvPicPr>
          <p:cNvPr id="6" name="Kuva 5" descr="Tussigrafiikkaa: puita, pensaita sekä kolme kylttiä: seuranta, tavoitteet viiden vuoden päähän, jatkosta sopiminen.">
            <a:extLst>
              <a:ext uri="{FF2B5EF4-FFF2-40B4-BE49-F238E27FC236}">
                <a16:creationId xmlns:a16="http://schemas.microsoft.com/office/drawing/2014/main" id="{C55CB5D7-9835-4470-BD6F-5EF7A701A4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99069" y="155203"/>
            <a:ext cx="3826819" cy="2611320"/>
          </a:xfrm>
          <a:prstGeom prst="rect">
            <a:avLst/>
          </a:prstGeom>
        </p:spPr>
      </p:pic>
    </p:spTree>
    <p:extLst>
      <p:ext uri="{BB962C8B-B14F-4D97-AF65-F5344CB8AC3E}">
        <p14:creationId xmlns:p14="http://schemas.microsoft.com/office/powerpoint/2010/main" val="173730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3CB07889-374F-4899-89A7-33A3D81704DE}"/>
              </a:ext>
            </a:extLst>
          </p:cNvPr>
          <p:cNvSpPr txBox="1">
            <a:spLocks noGrp="1"/>
          </p:cNvSpPr>
          <p:nvPr>
            <p:ph type="title" idx="4294967295"/>
          </p:nvPr>
        </p:nvSpPr>
        <p:spPr>
          <a:xfrm>
            <a:off x="336889" y="224107"/>
            <a:ext cx="11360549" cy="943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a:ea typeface="+mj-ea"/>
                <a:cs typeface="Arial"/>
              </a:rPr>
              <a:t>Polku muodostuu </a:t>
            </a:r>
            <a:r>
              <a:rPr kumimoji="0" lang="fi-FI" sz="4400" b="0" i="0" u="none" strike="noStrike" kern="1200" cap="none" spc="0" normalizeH="0" baseline="0" noProof="0">
                <a:ln>
                  <a:noFill/>
                </a:ln>
                <a:solidFill>
                  <a:schemeClr val="accent1"/>
                </a:solidFill>
                <a:effectLst/>
                <a:uLnTx/>
                <a:uFillTx/>
                <a:latin typeface="Bebas Kai"/>
                <a:ea typeface="+mj-ea"/>
                <a:cs typeface="Arial"/>
              </a:rPr>
              <a:t>neljästä askeleesta</a:t>
            </a:r>
          </a:p>
        </p:txBody>
      </p:sp>
      <p:sp>
        <p:nvSpPr>
          <p:cNvPr id="4" name="Tekstiruutu 3">
            <a:extLst>
              <a:ext uri="{FF2B5EF4-FFF2-40B4-BE49-F238E27FC236}">
                <a16:creationId xmlns:a16="http://schemas.microsoft.com/office/drawing/2014/main" id="{4A3FD85C-87C0-4314-96C5-11407C24E909}"/>
              </a:ext>
            </a:extLst>
          </p:cNvPr>
          <p:cNvSpPr txBox="1"/>
          <p:nvPr/>
        </p:nvSpPr>
        <p:spPr>
          <a:xfrm>
            <a:off x="604062" y="1076208"/>
            <a:ext cx="11223009" cy="3785652"/>
          </a:xfrm>
          <a:prstGeom prst="rect">
            <a:avLst/>
          </a:prstGeom>
          <a:noFill/>
        </p:spPr>
        <p:txBody>
          <a:bodyPr wrap="square">
            <a:spAutoFit/>
          </a:bodyPr>
          <a:lstStyle/>
          <a:p>
            <a:r>
              <a:rPr lang="fi-FI" sz="2000" b="1" dirty="0"/>
              <a:t>Neljä askelta </a:t>
            </a:r>
            <a:r>
              <a:rPr lang="fi-FI" sz="2000" dirty="0"/>
              <a:t>ovat tavoitteen asettaminen, nykytilan kartoitus, hiilijalanjäljen minimointi </a:t>
            </a:r>
            <a:r>
              <a:rPr lang="fi-FI" sz="2000"/>
              <a:t>sekä hiilikädenjäljen </a:t>
            </a:r>
            <a:r>
              <a:rPr lang="fi-FI" sz="2000" dirty="0"/>
              <a:t>maksimointi. Jokaista askelta tarkastellaan tässä työkirjassa omina kohtinaan. Eri askeleiden toimenpiteet voivat tapahtua samanaikaisesti, eikä polkua tarvitse edetä kronologisesti, mutta tavoitteista ja nykytilan analysoinnista on järkevää aloittaa.</a:t>
            </a:r>
          </a:p>
          <a:p>
            <a:pPr marL="0" indent="0">
              <a:buNone/>
            </a:pPr>
            <a:endParaRPr lang="fi-FI" sz="2000" b="1" dirty="0"/>
          </a:p>
          <a:p>
            <a:pPr marL="0" indent="0">
              <a:buNone/>
            </a:pPr>
            <a:r>
              <a:rPr lang="fi-FI" sz="2000" b="1" dirty="0"/>
              <a:t>Polussa on kaksi tasoa: </a:t>
            </a:r>
            <a:r>
              <a:rPr lang="fi-FI" sz="2000" dirty="0"/>
              <a:t>jokaista askelta tulee tarkastella sekä ulospäin näkyvän</a:t>
            </a:r>
            <a:r>
              <a:rPr lang="fi-FI" sz="2000" b="1" dirty="0"/>
              <a:t> </a:t>
            </a:r>
            <a:r>
              <a:rPr lang="fi-FI" sz="2000" b="1" dirty="0">
                <a:solidFill>
                  <a:schemeClr val="accent1"/>
                </a:solidFill>
              </a:rPr>
              <a:t>asiakasrajapinnan </a:t>
            </a:r>
            <a:r>
              <a:rPr lang="fi-FI" sz="2000" dirty="0"/>
              <a:t>että </a:t>
            </a:r>
            <a:r>
              <a:rPr lang="fi-FI" sz="2000" b="1" dirty="0">
                <a:solidFill>
                  <a:schemeClr val="accent2"/>
                </a:solidFill>
              </a:rPr>
              <a:t>tuotannon </a:t>
            </a:r>
            <a:r>
              <a:rPr lang="fi-FI" sz="2000" dirty="0"/>
              <a:t>näkökulmasta. Seuraavissa dioissa askeleita tarkastellaan tarkemmin. </a:t>
            </a:r>
          </a:p>
          <a:p>
            <a:pPr marL="0" indent="0">
              <a:buNone/>
            </a:pPr>
            <a:endParaRPr lang="fi-FI" sz="2000" dirty="0"/>
          </a:p>
          <a:p>
            <a:pPr marL="0" indent="0">
              <a:buNone/>
            </a:pPr>
            <a:r>
              <a:rPr lang="fi-FI" sz="2000" b="1" dirty="0"/>
              <a:t>Tärkeää on myös panostaa viestintään työn joka vaiheessa. </a:t>
            </a:r>
            <a:r>
              <a:rPr lang="fi-FI" sz="2000" dirty="0"/>
              <a:t>Sisäisellä viestinnällä vahvistetaan yhteistä tahtotilaa, ulkoisella kerrotaan myös asiakkaille työn etenemisestä, merkityksestä ja tuloksista. Kun arvot ovat kohdillaan, on vastuullisuudesta helppo viestiä!</a:t>
            </a:r>
          </a:p>
          <a:p>
            <a:pPr marL="0" indent="0">
              <a:buNone/>
            </a:pPr>
            <a:endParaRPr lang="fi-FI" sz="2000" dirty="0"/>
          </a:p>
        </p:txBody>
      </p:sp>
      <p:sp>
        <p:nvSpPr>
          <p:cNvPr id="6" name="Vapaamuotoinen: Muoto 5">
            <a:extLst>
              <a:ext uri="{FF2B5EF4-FFF2-40B4-BE49-F238E27FC236}">
                <a16:creationId xmlns:a16="http://schemas.microsoft.com/office/drawing/2014/main" id="{DF48493E-B6E0-48C6-8E56-CCA51AE77BFE}"/>
              </a:ext>
              <a:ext uri="{C183D7F6-B498-43B3-948B-1728B52AA6E4}">
                <adec:decorative xmlns:adec="http://schemas.microsoft.com/office/drawing/2017/decorative" val="1"/>
              </a:ext>
            </a:extLst>
          </p:cNvPr>
          <p:cNvSpPr/>
          <p:nvPr/>
        </p:nvSpPr>
        <p:spPr>
          <a:xfrm>
            <a:off x="604063" y="5418287"/>
            <a:ext cx="10771458" cy="254947"/>
          </a:xfrm>
          <a:custGeom>
            <a:avLst/>
            <a:gdLst>
              <a:gd name="connsiteX0" fmla="*/ 0 w 10010274"/>
              <a:gd name="connsiteY0" fmla="*/ 80210 h 305830"/>
              <a:gd name="connsiteX1" fmla="*/ 5117432 w 10010274"/>
              <a:gd name="connsiteY1" fmla="*/ 304800 h 305830"/>
              <a:gd name="connsiteX2" fmla="*/ 10010274 w 10010274"/>
              <a:gd name="connsiteY2" fmla="*/ 0 h 305830"/>
            </a:gdLst>
            <a:ahLst/>
            <a:cxnLst>
              <a:cxn ang="0">
                <a:pos x="connsiteX0" y="connsiteY0"/>
              </a:cxn>
              <a:cxn ang="0">
                <a:pos x="connsiteX1" y="connsiteY1"/>
              </a:cxn>
              <a:cxn ang="0">
                <a:pos x="connsiteX2" y="connsiteY2"/>
              </a:cxn>
            </a:cxnLst>
            <a:rect l="l" t="t" r="r" b="b"/>
            <a:pathLst>
              <a:path w="10010274" h="305830">
                <a:moveTo>
                  <a:pt x="0" y="80210"/>
                </a:moveTo>
                <a:cubicBezTo>
                  <a:pt x="1724526" y="199189"/>
                  <a:pt x="3449053" y="318168"/>
                  <a:pt x="5117432" y="304800"/>
                </a:cubicBezTo>
                <a:cubicBezTo>
                  <a:pt x="6785811" y="291432"/>
                  <a:pt x="8398042" y="145716"/>
                  <a:pt x="10010274" y="0"/>
                </a:cubicBezTo>
              </a:path>
            </a:pathLst>
          </a:custGeom>
          <a:noFill/>
          <a:ln w="12065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A54451CE-295F-403F-87A4-0208CF1DA1CA}"/>
              </a:ext>
              <a:ext uri="{C183D7F6-B498-43B3-948B-1728B52AA6E4}">
                <adec:decorative xmlns:adec="http://schemas.microsoft.com/office/drawing/2017/decorative" val="1"/>
              </a:ext>
            </a:extLst>
          </p:cNvPr>
          <p:cNvSpPr/>
          <p:nvPr/>
        </p:nvSpPr>
        <p:spPr>
          <a:xfrm>
            <a:off x="650960" y="4879412"/>
            <a:ext cx="10771458" cy="254947"/>
          </a:xfrm>
          <a:custGeom>
            <a:avLst/>
            <a:gdLst>
              <a:gd name="connsiteX0" fmla="*/ 0 w 10010274"/>
              <a:gd name="connsiteY0" fmla="*/ 80210 h 305830"/>
              <a:gd name="connsiteX1" fmla="*/ 5117432 w 10010274"/>
              <a:gd name="connsiteY1" fmla="*/ 304800 h 305830"/>
              <a:gd name="connsiteX2" fmla="*/ 10010274 w 10010274"/>
              <a:gd name="connsiteY2" fmla="*/ 0 h 305830"/>
            </a:gdLst>
            <a:ahLst/>
            <a:cxnLst>
              <a:cxn ang="0">
                <a:pos x="connsiteX0" y="connsiteY0"/>
              </a:cxn>
              <a:cxn ang="0">
                <a:pos x="connsiteX1" y="connsiteY1"/>
              </a:cxn>
              <a:cxn ang="0">
                <a:pos x="connsiteX2" y="connsiteY2"/>
              </a:cxn>
            </a:cxnLst>
            <a:rect l="l" t="t" r="r" b="b"/>
            <a:pathLst>
              <a:path w="10010274" h="305830">
                <a:moveTo>
                  <a:pt x="0" y="80210"/>
                </a:moveTo>
                <a:cubicBezTo>
                  <a:pt x="1724526" y="199189"/>
                  <a:pt x="3449053" y="318168"/>
                  <a:pt x="5117432" y="304800"/>
                </a:cubicBezTo>
                <a:cubicBezTo>
                  <a:pt x="6785811" y="291432"/>
                  <a:pt x="8398042" y="145716"/>
                  <a:pt x="10010274" y="0"/>
                </a:cubicBezTo>
              </a:path>
            </a:pathLst>
          </a:custGeom>
          <a:noFill/>
          <a:ln w="12065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Kaksi päällekkäistä suuntamerkkiä, ylemmässä lukee Asiakasrajapinta, alemmassa tuotanto.">
            <a:extLst>
              <a:ext uri="{FF2B5EF4-FFF2-40B4-BE49-F238E27FC236}">
                <a16:creationId xmlns:a16="http://schemas.microsoft.com/office/drawing/2014/main" id="{94BC7835-822C-4AB8-9BE8-07FF3BAF70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6889" y="4585127"/>
            <a:ext cx="1338497" cy="1601049"/>
          </a:xfrm>
          <a:prstGeom prst="rect">
            <a:avLst/>
          </a:prstGeom>
        </p:spPr>
      </p:pic>
      <p:pic>
        <p:nvPicPr>
          <p:cNvPr id="9" name="Kuva 8" descr="Askel 1: Tavoitteen asettaminen">
            <a:extLst>
              <a:ext uri="{FF2B5EF4-FFF2-40B4-BE49-F238E27FC236}">
                <a16:creationId xmlns:a16="http://schemas.microsoft.com/office/drawing/2014/main" id="{D41B563D-1261-48A4-A02A-88616A090F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8251" y="4650955"/>
            <a:ext cx="1462231" cy="1343671"/>
          </a:xfrm>
          <a:prstGeom prst="rect">
            <a:avLst/>
          </a:prstGeom>
        </p:spPr>
      </p:pic>
      <p:pic>
        <p:nvPicPr>
          <p:cNvPr id="10" name="Kuva 9" descr="Askel 2: Nykytilan kartoitus">
            <a:extLst>
              <a:ext uri="{FF2B5EF4-FFF2-40B4-BE49-F238E27FC236}">
                <a16:creationId xmlns:a16="http://schemas.microsoft.com/office/drawing/2014/main" id="{377EF234-4328-4EA9-B5C8-D71C7C42F7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95859" y="4650954"/>
            <a:ext cx="1462231" cy="1343671"/>
          </a:xfrm>
          <a:prstGeom prst="rect">
            <a:avLst/>
          </a:prstGeom>
        </p:spPr>
      </p:pic>
      <p:pic>
        <p:nvPicPr>
          <p:cNvPr id="11" name="Kuva 10" descr="Askel 3: Hiilijalanjäljen minimointi">
            <a:extLst>
              <a:ext uri="{FF2B5EF4-FFF2-40B4-BE49-F238E27FC236}">
                <a16:creationId xmlns:a16="http://schemas.microsoft.com/office/drawing/2014/main" id="{24E0C09C-BB25-4B72-A4B7-BF33E25337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9290" y="4650000"/>
            <a:ext cx="1462231" cy="1343671"/>
          </a:xfrm>
          <a:prstGeom prst="rect">
            <a:avLst/>
          </a:prstGeom>
        </p:spPr>
      </p:pic>
      <p:pic>
        <p:nvPicPr>
          <p:cNvPr id="12" name="Kuva 11" descr="Askel 4: Hiilikädenjäljen maksimointi">
            <a:extLst>
              <a:ext uri="{FF2B5EF4-FFF2-40B4-BE49-F238E27FC236}">
                <a16:creationId xmlns:a16="http://schemas.microsoft.com/office/drawing/2014/main" id="{5456B76C-EDDC-4686-A966-040E9231C7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74814" y="4617916"/>
            <a:ext cx="1462231" cy="1343671"/>
          </a:xfrm>
          <a:prstGeom prst="rect">
            <a:avLst/>
          </a:prstGeom>
        </p:spPr>
      </p:pic>
      <p:cxnSp>
        <p:nvCxnSpPr>
          <p:cNvPr id="13" name="Suora yhdysviiva 12">
            <a:extLst>
              <a:ext uri="{FF2B5EF4-FFF2-40B4-BE49-F238E27FC236}">
                <a16:creationId xmlns:a16="http://schemas.microsoft.com/office/drawing/2014/main" id="{BCAC7F72-62CB-49E7-BC0A-14DCF186E115}"/>
              </a:ext>
              <a:ext uri="{C183D7F6-B498-43B3-948B-1728B52AA6E4}">
                <adec:decorative xmlns:adec="http://schemas.microsoft.com/office/drawing/2017/decorative" val="1"/>
              </a:ext>
            </a:extLst>
          </p:cNvPr>
          <p:cNvCxnSpPr>
            <a:cxnSpLocks/>
          </p:cNvCxnSpPr>
          <p:nvPr/>
        </p:nvCxnSpPr>
        <p:spPr>
          <a:xfrm>
            <a:off x="431558" y="1167402"/>
            <a:ext cx="30782" cy="3212093"/>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pic>
        <p:nvPicPr>
          <p:cNvPr id="14" name="Kuva 13" descr="Tussipiirros paperilennokista ja teksti: Muista viestitä kaikissa vaiheissa!">
            <a:extLst>
              <a:ext uri="{FF2B5EF4-FFF2-40B4-BE49-F238E27FC236}">
                <a16:creationId xmlns:a16="http://schemas.microsoft.com/office/drawing/2014/main" id="{07BC2AD2-AEE5-4526-9919-481C2031936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9210" y="392762"/>
            <a:ext cx="2474483" cy="791527"/>
          </a:xfrm>
          <a:prstGeom prst="rect">
            <a:avLst/>
          </a:prstGeom>
        </p:spPr>
      </p:pic>
      <p:sp>
        <p:nvSpPr>
          <p:cNvPr id="15" name="Tekstiruutu 14">
            <a:extLst>
              <a:ext uri="{FF2B5EF4-FFF2-40B4-BE49-F238E27FC236}">
                <a16:creationId xmlns:a16="http://schemas.microsoft.com/office/drawing/2014/main" id="{B28759C5-8A0F-474D-A830-488BFA25F8F1}"/>
              </a:ext>
            </a:extLst>
          </p:cNvPr>
          <p:cNvSpPr txBox="1"/>
          <p:nvPr/>
        </p:nvSpPr>
        <p:spPr>
          <a:xfrm>
            <a:off x="446949" y="6312072"/>
            <a:ext cx="11504759" cy="369332"/>
          </a:xfrm>
          <a:prstGeom prst="rect">
            <a:avLst/>
          </a:prstGeom>
          <a:noFill/>
        </p:spPr>
        <p:txBody>
          <a:bodyPr wrap="square">
            <a:spAutoFit/>
          </a:bodyPr>
          <a:lstStyle/>
          <a:p>
            <a:r>
              <a:rPr lang="fi-FI" sz="1800" b="1">
                <a:solidFill>
                  <a:schemeClr val="accent1"/>
                </a:solidFill>
              </a:rPr>
              <a:t>Huom! Seuraavalla sivulla olevan polkukuvan voit myös tulostaa A3-julisteena osoitteesta valonia.fi/polkujuliste!</a:t>
            </a:r>
          </a:p>
        </p:txBody>
      </p:sp>
    </p:spTree>
    <p:extLst>
      <p:ext uri="{BB962C8B-B14F-4D97-AF65-F5344CB8AC3E}">
        <p14:creationId xmlns:p14="http://schemas.microsoft.com/office/powerpoint/2010/main" val="392317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FFCD7CDE-1033-4186-AF8C-6F8A58794EAE}"/>
              </a:ext>
            </a:extLst>
          </p:cNvPr>
          <p:cNvSpPr>
            <a:spLocks noGrp="1"/>
          </p:cNvSpPr>
          <p:nvPr>
            <p:ph type="title" idx="4294967295"/>
          </p:nvPr>
        </p:nvSpPr>
        <p:spPr>
          <a:xfrm>
            <a:off x="838200" y="-1499183"/>
            <a:ext cx="10515600" cy="1325563"/>
          </a:xfrm>
        </p:spPr>
        <p:txBody>
          <a:bodyPr vert="horz" lIns="91440" tIns="45720" rIns="91440" bIns="45720" rtlCol="0" anchor="b">
            <a:normAutofit/>
          </a:bodyPr>
          <a:lstStyle/>
          <a:p>
            <a:r>
              <a:rPr lang="fi-FI"/>
              <a:t>Yrityksen ilmastotyön askeleet: kokonaiskuva</a:t>
            </a:r>
          </a:p>
        </p:txBody>
      </p:sp>
      <p:pic>
        <p:nvPicPr>
          <p:cNvPr id="5" name="Kuva 4" descr="Infograafi/julistekuva: Yrityksen ilmastotyön askeleet. Koostekuvassa kaksi päällekkäistä polkua, asiakasrajapinta ja tuotanto, joiden varrella on neljä askelta: Tavoitteen asettaminen, nykytilan kartoitus, hiilijalanjäljen minimointi sekä hiilikädenjäljen maksimointi. Jokaisessa kohdassa on apukysymyksiä, jotka on avattu tässä esityksessä. Koristeltu tussigrafiikalla.">
            <a:extLst>
              <a:ext uri="{FF2B5EF4-FFF2-40B4-BE49-F238E27FC236}">
                <a16:creationId xmlns:a16="http://schemas.microsoft.com/office/drawing/2014/main" id="{9824256D-E320-4ED7-86C4-7A67762CD76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37" y="-173620"/>
            <a:ext cx="12327037" cy="6882786"/>
          </a:xfrm>
          <a:prstGeom prst="rect">
            <a:avLst/>
          </a:prstGeom>
        </p:spPr>
      </p:pic>
    </p:spTree>
    <p:extLst>
      <p:ext uri="{BB962C8B-B14F-4D97-AF65-F5344CB8AC3E}">
        <p14:creationId xmlns:p14="http://schemas.microsoft.com/office/powerpoint/2010/main" val="316711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591312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1: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Tavoite</a:t>
            </a:r>
          </a:p>
        </p:txBody>
      </p:sp>
      <p:pic>
        <p:nvPicPr>
          <p:cNvPr id="8" name="Kuva 7" descr="Otsikkokuva, jossa teksti: tavoitteen asettaminen">
            <a:extLst>
              <a:ext uri="{FF2B5EF4-FFF2-40B4-BE49-F238E27FC236}">
                <a16:creationId xmlns:a16="http://schemas.microsoft.com/office/drawing/2014/main" id="{8DBBB82A-1F4E-44DA-88FC-FEEF9E5DA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329" y="1171226"/>
            <a:ext cx="3828203" cy="3188639"/>
          </a:xfrm>
          <a:prstGeom prst="rect">
            <a:avLst/>
          </a:prstGeom>
        </p:spPr>
      </p:pic>
      <p:sp>
        <p:nvSpPr>
          <p:cNvPr id="10" name="Tekstiruutu 9">
            <a:extLst>
              <a:ext uri="{FF2B5EF4-FFF2-40B4-BE49-F238E27FC236}">
                <a16:creationId xmlns:a16="http://schemas.microsoft.com/office/drawing/2014/main" id="{634424F8-ABE2-49AC-B782-6E19DF4A3306}"/>
              </a:ext>
            </a:extLst>
          </p:cNvPr>
          <p:cNvSpPr txBox="1"/>
          <p:nvPr/>
        </p:nvSpPr>
        <p:spPr>
          <a:xfrm>
            <a:off x="566938" y="1736922"/>
            <a:ext cx="6251111" cy="2554545"/>
          </a:xfrm>
          <a:prstGeom prst="rect">
            <a:avLst/>
          </a:prstGeom>
          <a:noFill/>
        </p:spPr>
        <p:txBody>
          <a:bodyPr wrap="square">
            <a:spAutoFit/>
          </a:bodyPr>
          <a:lstStyle/>
          <a:p>
            <a:r>
              <a:rPr lang="fi-FI" sz="2000"/>
              <a:t>Tavoitteellisuus on vastuullisuustyön perusedellytys ja luo pohjan myös seurannalle. Hyvä perustavoite on täsmentää yrityksen yhteiset arvot ja saada ne näkymään kaikessa toiminnassa!</a:t>
            </a:r>
          </a:p>
          <a:p>
            <a:endParaRPr lang="fi-FI" sz="2000"/>
          </a:p>
          <a:p>
            <a:r>
              <a:rPr lang="fi-FI" sz="2000"/>
              <a:t>Tässä osiossa laitetaan visiokakkulat nenälle ja pohditaan, millainen toimija yrityksenne haluaa olla sekä omasta että asiakaskunnan vinkkelistä. </a:t>
            </a:r>
          </a:p>
        </p:txBody>
      </p:sp>
      <p:pic>
        <p:nvPicPr>
          <p:cNvPr id="7" name="Kuva 6" descr="Punainen sydänkuvio ja teksti &quot;arvot&quot;">
            <a:extLst>
              <a:ext uri="{FF2B5EF4-FFF2-40B4-BE49-F238E27FC236}">
                <a16:creationId xmlns:a16="http://schemas.microsoft.com/office/drawing/2014/main" id="{C6B7B52B-E167-4DA2-BC81-4BF89D6879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915" y="4672592"/>
            <a:ext cx="1047750" cy="1076325"/>
          </a:xfrm>
          <a:prstGeom prst="rect">
            <a:avLst/>
          </a:prstGeom>
        </p:spPr>
      </p:pic>
      <p:pic>
        <p:nvPicPr>
          <p:cNvPr id="12" name="Kuva 11" descr="Henkilö katsomassa kiikareihin, joissa näkyy teksti &quot;Visio&quot;">
            <a:extLst>
              <a:ext uri="{FF2B5EF4-FFF2-40B4-BE49-F238E27FC236}">
                <a16:creationId xmlns:a16="http://schemas.microsoft.com/office/drawing/2014/main" id="{F1FF3446-7408-4B2D-A79E-DA2339EDC3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6328" y="4672592"/>
            <a:ext cx="2552700" cy="1790700"/>
          </a:xfrm>
          <a:prstGeom prst="rect">
            <a:avLst/>
          </a:prstGeom>
        </p:spPr>
      </p:pic>
    </p:spTree>
    <p:extLst>
      <p:ext uri="{BB962C8B-B14F-4D97-AF65-F5344CB8AC3E}">
        <p14:creationId xmlns:p14="http://schemas.microsoft.com/office/powerpoint/2010/main" val="138623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Otikkokuva, jossa teksti: Tavoitteen asettaminen">
            <a:extLst>
              <a:ext uri="{FF2B5EF4-FFF2-40B4-BE49-F238E27FC236}">
                <a16:creationId xmlns:a16="http://schemas.microsoft.com/office/drawing/2014/main" id="{A7A2F68E-70E9-4D0D-A22B-FE5B4B589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7" y="73181"/>
            <a:ext cx="1422519" cy="1184864"/>
          </a:xfrm>
          <a:prstGeom prst="rect">
            <a:avLst/>
          </a:prstGeom>
        </p:spPr>
      </p:pic>
      <p:sp>
        <p:nvSpPr>
          <p:cNvPr id="5" name="Otsikko 4">
            <a:extLst>
              <a:ext uri="{FF2B5EF4-FFF2-40B4-BE49-F238E27FC236}">
                <a16:creationId xmlns:a16="http://schemas.microsoft.com/office/drawing/2014/main" id="{85553425-049B-438C-8AB8-0198C4CE5E36}"/>
              </a:ext>
            </a:extLst>
          </p:cNvPr>
          <p:cNvSpPr txBox="1">
            <a:spLocks noGrp="1"/>
          </p:cNvSpPr>
          <p:nvPr>
            <p:ph type="title" idx="4294967295"/>
          </p:nvPr>
        </p:nvSpPr>
        <p:spPr>
          <a:xfrm>
            <a:off x="1658680" y="227235"/>
            <a:ext cx="795793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Tavoitetila ja visio vuodelle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xxxx</a:t>
            </a:r>
          </a:p>
        </p:txBody>
      </p:sp>
      <p:sp>
        <p:nvSpPr>
          <p:cNvPr id="10" name="Tekstiruutu 9">
            <a:extLst>
              <a:ext uri="{FF2B5EF4-FFF2-40B4-BE49-F238E27FC236}">
                <a16:creationId xmlns:a16="http://schemas.microsoft.com/office/drawing/2014/main" id="{A2954A49-65D3-4E8A-B3ED-A792EC537A67}"/>
              </a:ext>
            </a:extLst>
          </p:cNvPr>
          <p:cNvSpPr txBox="1"/>
          <p:nvPr/>
        </p:nvSpPr>
        <p:spPr>
          <a:xfrm>
            <a:off x="1776248" y="1274220"/>
            <a:ext cx="10047890" cy="1754326"/>
          </a:xfrm>
          <a:prstGeom prst="rect">
            <a:avLst/>
          </a:prstGeom>
          <a:noFill/>
        </p:spPr>
        <p:txBody>
          <a:bodyPr wrap="square" rtlCol="0">
            <a:spAutoFit/>
          </a:bodyPr>
          <a:lstStyle/>
          <a:p>
            <a:r>
              <a:rPr lang="fi-FI" b="0" i="0">
                <a:effectLst/>
                <a:latin typeface="OpenSans"/>
              </a:rPr>
              <a:t>Miten nykyiset ja uudet asiakasryhmät näkevät teidät </a:t>
            </a:r>
            <a:r>
              <a:rPr lang="fi-FI">
                <a:latin typeface="OpenSans"/>
              </a:rPr>
              <a:t>tulevaisuudessa</a:t>
            </a:r>
            <a:r>
              <a:rPr lang="fi-FI" b="0" i="0">
                <a:effectLst/>
                <a:latin typeface="OpenSans"/>
              </a:rPr>
              <a:t>? Mistä asiakkaat voivat saada tietoa yrityksen tuotantoketjuista tai ilmastoteoista? </a:t>
            </a:r>
          </a:p>
          <a:p>
            <a:endParaRPr lang="fi-FI" b="0" i="0">
              <a:solidFill>
                <a:schemeClr val="tx1">
                  <a:lumMod val="50000"/>
                  <a:lumOff val="50000"/>
                </a:schemeClr>
              </a:solidFill>
              <a:effectLst/>
              <a:latin typeface="OpenSans"/>
            </a:endParaRPr>
          </a:p>
          <a:p>
            <a:pPr algn="l"/>
            <a:endParaRPr lang="fi-FI" sz="5400">
              <a:solidFill>
                <a:srgbClr val="D2466E"/>
              </a:solidFill>
              <a:latin typeface="Bebas Kai" panose="04050603020B02020204" pitchFamily="82" charset="0"/>
            </a:endParaRPr>
          </a:p>
        </p:txBody>
      </p:sp>
      <p:sp>
        <p:nvSpPr>
          <p:cNvPr id="11" name="Tekstiruutu 10">
            <a:extLst>
              <a:ext uri="{FF2B5EF4-FFF2-40B4-BE49-F238E27FC236}">
                <a16:creationId xmlns:a16="http://schemas.microsoft.com/office/drawing/2014/main" id="{D9958642-DEDC-43B1-8739-227F3EE900CB}"/>
              </a:ext>
            </a:extLst>
          </p:cNvPr>
          <p:cNvSpPr txBox="1"/>
          <p:nvPr/>
        </p:nvSpPr>
        <p:spPr>
          <a:xfrm>
            <a:off x="1776248" y="3029092"/>
            <a:ext cx="10047890" cy="1477328"/>
          </a:xfrm>
          <a:prstGeom prst="rect">
            <a:avLst/>
          </a:prstGeom>
          <a:noFill/>
        </p:spPr>
        <p:txBody>
          <a:bodyPr wrap="square" rtlCol="0">
            <a:spAutoFit/>
          </a:bodyPr>
          <a:lstStyle/>
          <a:p>
            <a:r>
              <a:rPr lang="fi-FI" sz="1800" b="0" i="0">
                <a:effectLst/>
                <a:latin typeface="OpenSans"/>
              </a:rPr>
              <a:t>Miten ilmastonmuutoksen torjunta ja ekologinen kestävyys on tuotu osaksi yrityksen tuotantotapoja ja alihankintakäytäntöjä? Onko kestävyysteema tuonut uusia mahdollisuuksia? </a:t>
            </a:r>
            <a:endParaRPr lang="fi-FI" b="0" i="0">
              <a:effectLst/>
              <a:latin typeface="OpenSans"/>
            </a:endParaRPr>
          </a:p>
          <a:p>
            <a:pPr algn="l"/>
            <a:endParaRPr lang="fi-FI" sz="5400">
              <a:solidFill>
                <a:srgbClr val="D2466E"/>
              </a:solidFill>
              <a:latin typeface="Bebas Kai" panose="04050603020B02020204" pitchFamily="82" charset="0"/>
            </a:endParaRPr>
          </a:p>
        </p:txBody>
      </p:sp>
      <p:sp>
        <p:nvSpPr>
          <p:cNvPr id="8" name="Tekstiruutu 7">
            <a:extLst>
              <a:ext uri="{FF2B5EF4-FFF2-40B4-BE49-F238E27FC236}">
                <a16:creationId xmlns:a16="http://schemas.microsoft.com/office/drawing/2014/main" id="{75F3F907-548C-4C17-9190-672FCD8C5638}"/>
              </a:ext>
            </a:extLst>
          </p:cNvPr>
          <p:cNvSpPr txBox="1"/>
          <p:nvPr/>
        </p:nvSpPr>
        <p:spPr>
          <a:xfrm>
            <a:off x="223462" y="4660450"/>
            <a:ext cx="11119207" cy="923330"/>
          </a:xfrm>
          <a:prstGeom prst="rect">
            <a:avLst/>
          </a:prstGeom>
          <a:noFill/>
        </p:spPr>
        <p:txBody>
          <a:bodyPr wrap="square">
            <a:spAutoFit/>
          </a:bodyPr>
          <a:lstStyle/>
          <a:p>
            <a:r>
              <a:rPr lang="fi-FI" sz="1800" b="0" i="0">
                <a:solidFill>
                  <a:srgbClr val="1A1A1A"/>
                </a:solidFill>
                <a:effectLst/>
                <a:latin typeface="OpenSans"/>
                <a:ea typeface="Roboto"/>
                <a:cs typeface="Arial"/>
              </a:rPr>
              <a:t>Muodostakaa edellisten pohjalta yrityksellenne </a:t>
            </a:r>
            <a:r>
              <a:rPr lang="fi-FI" sz="1800" b="1">
                <a:solidFill>
                  <a:srgbClr val="1A1A1A"/>
                </a:solidFill>
                <a:latin typeface="OpenSans"/>
                <a:ea typeface="Roboto"/>
                <a:cs typeface="Arial"/>
              </a:rPr>
              <a:t>ilmastovisio</a:t>
            </a:r>
            <a:r>
              <a:rPr lang="fi-FI" sz="1800">
                <a:solidFill>
                  <a:srgbClr val="1A1A1A"/>
                </a:solidFill>
                <a:latin typeface="OpenSans"/>
                <a:ea typeface="Roboto"/>
                <a:cs typeface="Arial"/>
              </a:rPr>
              <a:t> 5</a:t>
            </a:r>
            <a:r>
              <a:rPr lang="fi-FI" sz="1800" b="0" i="0">
                <a:solidFill>
                  <a:srgbClr val="1A1A1A"/>
                </a:solidFill>
                <a:effectLst/>
                <a:latin typeface="OpenSans"/>
                <a:ea typeface="Roboto"/>
                <a:cs typeface="Arial"/>
              </a:rPr>
              <a:t> tai 10 vuoden päähän</a:t>
            </a:r>
            <a:r>
              <a:rPr lang="fi-FI" sz="1800">
                <a:solidFill>
                  <a:srgbClr val="1A1A1A"/>
                </a:solidFill>
                <a:latin typeface="OpenSans"/>
                <a:ea typeface="Roboto"/>
                <a:cs typeface="Arial"/>
              </a:rPr>
              <a:t>.</a:t>
            </a:r>
            <a:r>
              <a:rPr lang="fi-FI" sz="1800" b="0" i="0">
                <a:solidFill>
                  <a:srgbClr val="1A1A1A"/>
                </a:solidFill>
                <a:effectLst/>
                <a:latin typeface="OpenSans"/>
                <a:ea typeface="Roboto"/>
                <a:cs typeface="Arial"/>
              </a:rPr>
              <a:t> </a:t>
            </a:r>
            <a:br>
              <a:rPr lang="fi-FI" sz="1800" b="0" i="0">
                <a:solidFill>
                  <a:srgbClr val="1A1A1A"/>
                </a:solidFill>
                <a:effectLst/>
                <a:latin typeface="OpenSans"/>
                <a:ea typeface="Roboto"/>
                <a:cs typeface="Arial"/>
              </a:rPr>
            </a:br>
            <a:r>
              <a:rPr lang="fi-FI" sz="1800" b="0" i="0">
                <a:solidFill>
                  <a:srgbClr val="1A1A1A"/>
                </a:solidFill>
                <a:effectLst/>
                <a:latin typeface="OpenSans"/>
                <a:ea typeface="Roboto"/>
                <a:cs typeface="Arial"/>
              </a:rPr>
              <a:t>Miten </a:t>
            </a:r>
            <a:r>
              <a:rPr lang="fi-FI" sz="1800">
                <a:solidFill>
                  <a:srgbClr val="1A1A1A"/>
                </a:solidFill>
                <a:latin typeface="OpenSans"/>
                <a:ea typeface="Roboto"/>
                <a:cs typeface="Arial"/>
              </a:rPr>
              <a:t>ilmastonmuutoksen torjunta ja ympäristövastuu </a:t>
            </a:r>
            <a:r>
              <a:rPr lang="fi-FI" sz="1800" b="0" i="0">
                <a:solidFill>
                  <a:srgbClr val="1A1A1A"/>
                </a:solidFill>
                <a:effectLst/>
                <a:latin typeface="OpenSans"/>
                <a:ea typeface="Roboto"/>
                <a:cs typeface="Arial"/>
              </a:rPr>
              <a:t>näkyy toiminnassanne tai on muuttanut sitä?</a:t>
            </a:r>
          </a:p>
          <a:p>
            <a:endParaRPr lang="fi-FI"/>
          </a:p>
        </p:txBody>
      </p:sp>
      <p:sp>
        <p:nvSpPr>
          <p:cNvPr id="12" name="Tekstiruutu 11">
            <a:extLst>
              <a:ext uri="{FF2B5EF4-FFF2-40B4-BE49-F238E27FC236}">
                <a16:creationId xmlns:a16="http://schemas.microsoft.com/office/drawing/2014/main" id="{76DC3763-51F6-4843-848B-11C903DE7BF7}"/>
              </a:ext>
            </a:extLst>
          </p:cNvPr>
          <p:cNvSpPr txBox="1"/>
          <p:nvPr/>
        </p:nvSpPr>
        <p:spPr>
          <a:xfrm>
            <a:off x="441434" y="5583780"/>
            <a:ext cx="11309132" cy="1015663"/>
          </a:xfrm>
          <a:prstGeom prst="rect">
            <a:avLst/>
          </a:prstGeom>
          <a:noFill/>
        </p:spPr>
        <p:txBody>
          <a:bodyPr wrap="square" rtlCol="0">
            <a:spAutoFit/>
          </a:bodyPr>
          <a:lstStyle/>
          <a:p>
            <a:r>
              <a:rPr lang="fi-FI" sz="2000">
                <a:solidFill>
                  <a:srgbClr val="D2466E"/>
                </a:solidFill>
                <a:latin typeface="Calibri" panose="020F0502020204030204" pitchFamily="34" charset="0"/>
                <a:cs typeface="Calibri" panose="020F0502020204030204" pitchFamily="34" charset="0"/>
              </a:rPr>
              <a:t>Esim. ”Vuonna 2025 Yritys Oy:n hiilijalanjälki on pienentynyt 80 %. Yritys käyttää vain uusiutuvaa energiaa ja on minimoinut materiaalihävikin koko tuotantoketjussa. Yritys tunnistetaan alallaan vastuullisuustyön edelläkävijänä ja tämä näkyy asiakastyytyväisyydessä sekä liiketoiminnan kasvuna.”</a:t>
            </a:r>
          </a:p>
        </p:txBody>
      </p:sp>
    </p:spTree>
    <p:extLst>
      <p:ext uri="{BB962C8B-B14F-4D97-AF65-F5344CB8AC3E}">
        <p14:creationId xmlns:p14="http://schemas.microsoft.com/office/powerpoint/2010/main" val="254901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A279A1E-7721-4ADC-8CCF-26585D6EA30E}"/>
              </a:ext>
            </a:extLst>
          </p:cNvPr>
          <p:cNvSpPr txBox="1">
            <a:spLocks noGrp="1"/>
          </p:cNvSpPr>
          <p:nvPr>
            <p:ph type="title" idx="4294967295"/>
          </p:nvPr>
        </p:nvSpPr>
        <p:spPr>
          <a:xfrm>
            <a:off x="566938" y="724362"/>
            <a:ext cx="796028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Askel 2: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Missä mennään?</a:t>
            </a:r>
          </a:p>
        </p:txBody>
      </p:sp>
      <p:sp>
        <p:nvSpPr>
          <p:cNvPr id="10" name="Tekstiruutu 9">
            <a:extLst>
              <a:ext uri="{FF2B5EF4-FFF2-40B4-BE49-F238E27FC236}">
                <a16:creationId xmlns:a16="http://schemas.microsoft.com/office/drawing/2014/main" id="{634424F8-ABE2-49AC-B782-6E19DF4A3306}"/>
              </a:ext>
            </a:extLst>
          </p:cNvPr>
          <p:cNvSpPr txBox="1"/>
          <p:nvPr/>
        </p:nvSpPr>
        <p:spPr>
          <a:xfrm>
            <a:off x="566938" y="1536174"/>
            <a:ext cx="6990000" cy="3785652"/>
          </a:xfrm>
          <a:prstGeom prst="rect">
            <a:avLst/>
          </a:prstGeom>
          <a:noFill/>
        </p:spPr>
        <p:txBody>
          <a:bodyPr wrap="square" lIns="91440" tIns="45720" rIns="91440" bIns="45720" anchor="t">
            <a:spAutoFit/>
          </a:bodyPr>
          <a:lstStyle/>
          <a:p>
            <a:r>
              <a:rPr lang="fi-FI" sz="2000"/>
              <a:t>Ennen tulevien toimien suunnittelua on tärkeää selvittää nykytilanne. Millaisena toiminta näyttäytyy ulospäin asiakkaille? Ovatko materiaali- ja raaka-ainehankinnat kestäviä? Millä tasolla on yrityksen energiankulutus? Millaisia ovat logistiikkaketjut? </a:t>
            </a:r>
          </a:p>
          <a:p>
            <a:endParaRPr lang="fi-FI" sz="2000"/>
          </a:p>
          <a:p>
            <a:r>
              <a:rPr lang="fi-FI" sz="2000"/>
              <a:t>Nyt on aika tunnistaa ja tunnustaa myös se, missä on petrattavaa, mistä tarvitaan lisää tietoa ja millä keinoin sitä saadaan. Asiakaspalaute, kyselyt tai media-analyysit voivat tuoda tietoa asiakasrajapinnasta. Sisäisesti on tärkeää koota yhteen tietoa tämänhetkisistä tuotannon päästöistä ja esimerkiksi energiankulutuksesta tai jätteiden määrästä.</a:t>
            </a:r>
            <a:endParaRPr lang="fi-FI" sz="2000">
              <a:cs typeface="Calibri"/>
            </a:endParaRPr>
          </a:p>
          <a:p>
            <a:endParaRPr lang="fi-FI" sz="2000"/>
          </a:p>
        </p:txBody>
      </p:sp>
      <p:pic>
        <p:nvPicPr>
          <p:cNvPr id="11" name="Kuva 10" descr="Otsikkokuva, jossa teksti: nykytilan kartoitus">
            <a:extLst>
              <a:ext uri="{FF2B5EF4-FFF2-40B4-BE49-F238E27FC236}">
                <a16:creationId xmlns:a16="http://schemas.microsoft.com/office/drawing/2014/main" id="{B4598A8B-F999-4C28-8AA2-CBB49FFA3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349" y="1338334"/>
            <a:ext cx="3961869" cy="3299975"/>
          </a:xfrm>
          <a:prstGeom prst="rect">
            <a:avLst/>
          </a:prstGeom>
        </p:spPr>
      </p:pic>
      <p:pic>
        <p:nvPicPr>
          <p:cNvPr id="3" name="Kuva 2" descr="Piirros: Suurennuslasi, jonka alla tehtaan piippuja, CO2-pilvi sekä pääkallo">
            <a:extLst>
              <a:ext uri="{FF2B5EF4-FFF2-40B4-BE49-F238E27FC236}">
                <a16:creationId xmlns:a16="http://schemas.microsoft.com/office/drawing/2014/main" id="{60BED121-1BE2-4E3E-94B7-51BAC36323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340" y="5123637"/>
            <a:ext cx="3114675" cy="1257300"/>
          </a:xfrm>
          <a:prstGeom prst="rect">
            <a:avLst/>
          </a:prstGeom>
        </p:spPr>
      </p:pic>
    </p:spTree>
    <p:extLst>
      <p:ext uri="{BB962C8B-B14F-4D97-AF65-F5344CB8AC3E}">
        <p14:creationId xmlns:p14="http://schemas.microsoft.com/office/powerpoint/2010/main" val="60696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Otsikkokuva, jossa teksti: Nykytilan kartoitus">
            <a:extLst>
              <a:ext uri="{FF2B5EF4-FFF2-40B4-BE49-F238E27FC236}">
                <a16:creationId xmlns:a16="http://schemas.microsoft.com/office/drawing/2014/main" id="{3ECF6B95-0735-4652-9078-5297114BF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5" y="58929"/>
            <a:ext cx="1500079" cy="1249466"/>
          </a:xfrm>
          <a:prstGeom prst="rect">
            <a:avLst/>
          </a:prstGeom>
        </p:spPr>
      </p:pic>
      <p:sp>
        <p:nvSpPr>
          <p:cNvPr id="2" name="Otsikko 1">
            <a:extLst>
              <a:ext uri="{FF2B5EF4-FFF2-40B4-BE49-F238E27FC236}">
                <a16:creationId xmlns:a16="http://schemas.microsoft.com/office/drawing/2014/main" id="{D2BBF70B-6F3D-4878-9ED2-5AD3E60EF22E}"/>
              </a:ext>
            </a:extLst>
          </p:cNvPr>
          <p:cNvSpPr txBox="1">
            <a:spLocks noGrp="1"/>
          </p:cNvSpPr>
          <p:nvPr>
            <p:ph type="title" idx="4294967295"/>
          </p:nvPr>
        </p:nvSpPr>
        <p:spPr>
          <a:xfrm>
            <a:off x="1592724" y="298941"/>
            <a:ext cx="790350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a:ln>
                  <a:noFill/>
                </a:ln>
                <a:solidFill>
                  <a:schemeClr val="tx1"/>
                </a:solidFill>
                <a:effectLst/>
                <a:uLnTx/>
                <a:uFillTx/>
                <a:latin typeface="Bebas Kai" panose="04050603020B02020204" pitchFamily="82" charset="0"/>
                <a:ea typeface="+mn-ea"/>
                <a:cs typeface="+mn-cs"/>
              </a:rPr>
              <a:t>Missä mennään: </a:t>
            </a:r>
            <a:r>
              <a:rPr kumimoji="0" lang="fi-FI" sz="4400" b="0" i="0" u="none" strike="noStrike" kern="1200" cap="none" spc="0" normalizeH="0" baseline="0" noProof="0">
                <a:ln>
                  <a:noFill/>
                </a:ln>
                <a:solidFill>
                  <a:schemeClr val="accent1"/>
                </a:solidFill>
                <a:effectLst/>
                <a:uLnTx/>
                <a:uFillTx/>
                <a:latin typeface="Bebas Kai" panose="04050603020B02020204" pitchFamily="82" charset="0"/>
                <a:ea typeface="+mn-ea"/>
                <a:cs typeface="+mn-cs"/>
              </a:rPr>
              <a:t>Asiakasrajapinta</a:t>
            </a:r>
          </a:p>
        </p:txBody>
      </p:sp>
      <p:pic>
        <p:nvPicPr>
          <p:cNvPr id="3" name="Kuva 2" descr="Kyltti: Asiakasrajapinta">
            <a:extLst>
              <a:ext uri="{FF2B5EF4-FFF2-40B4-BE49-F238E27FC236}">
                <a16:creationId xmlns:a16="http://schemas.microsoft.com/office/drawing/2014/main" id="{45DD4C25-39C0-4ED4-B2D1-77E4E9871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84264">
            <a:off x="3084269" y="2400927"/>
            <a:ext cx="1824458" cy="1028769"/>
          </a:xfrm>
          <a:prstGeom prst="rect">
            <a:avLst/>
          </a:prstGeom>
        </p:spPr>
      </p:pic>
      <p:sp>
        <p:nvSpPr>
          <p:cNvPr id="5" name="Tekstiruutu 4">
            <a:extLst>
              <a:ext uri="{FF2B5EF4-FFF2-40B4-BE49-F238E27FC236}">
                <a16:creationId xmlns:a16="http://schemas.microsoft.com/office/drawing/2014/main" id="{0F11BD10-746F-4594-97C4-B8CE2BB91E89}"/>
              </a:ext>
            </a:extLst>
          </p:cNvPr>
          <p:cNvSpPr txBox="1"/>
          <p:nvPr/>
        </p:nvSpPr>
        <p:spPr>
          <a:xfrm>
            <a:off x="226074" y="1387203"/>
            <a:ext cx="4480365" cy="1200329"/>
          </a:xfrm>
          <a:prstGeom prst="rect">
            <a:avLst/>
          </a:prstGeom>
          <a:noFill/>
        </p:spPr>
        <p:txBody>
          <a:bodyPr wrap="square">
            <a:spAutoFit/>
          </a:bodyPr>
          <a:lstStyle/>
          <a:p>
            <a:r>
              <a:rPr lang="fi-FI" b="1">
                <a:latin typeface="OpenSans"/>
              </a:rPr>
              <a:t>Kuinka kattava kuva meillä on nykytilanteesta? </a:t>
            </a:r>
          </a:p>
          <a:p>
            <a:r>
              <a:rPr lang="fi-FI" b="1">
                <a:ea typeface="+mn-lt"/>
                <a:cs typeface="+mn-lt"/>
              </a:rPr>
              <a:t>Millä tavoin ympäristöteemat näkyvät asiakasrajapinnassa?</a:t>
            </a:r>
          </a:p>
        </p:txBody>
      </p:sp>
      <p:sp>
        <p:nvSpPr>
          <p:cNvPr id="6" name="Tekstiruutu 5">
            <a:extLst>
              <a:ext uri="{FF2B5EF4-FFF2-40B4-BE49-F238E27FC236}">
                <a16:creationId xmlns:a16="http://schemas.microsoft.com/office/drawing/2014/main" id="{71E87F95-7540-4B03-89DA-741E3A65126A}"/>
              </a:ext>
            </a:extLst>
          </p:cNvPr>
          <p:cNvSpPr txBox="1"/>
          <p:nvPr/>
        </p:nvSpPr>
        <p:spPr>
          <a:xfrm>
            <a:off x="343187" y="2664784"/>
            <a:ext cx="3828116" cy="3908762"/>
          </a:xfrm>
          <a:prstGeom prst="rect">
            <a:avLst/>
          </a:prstGeom>
          <a:noFill/>
        </p:spPr>
        <p:txBody>
          <a:bodyPr wrap="square" lIns="91440" tIns="45720" rIns="91440" bIns="45720" anchor="t">
            <a:spAutoFit/>
          </a:bodyPr>
          <a:lstStyle/>
          <a:p>
            <a:pPr marL="0" indent="0">
              <a:buNone/>
            </a:pPr>
            <a:r>
              <a:rPr lang="fi-FI" sz="2400">
                <a:latin typeface="Bebas Kai"/>
                <a:ea typeface="Roboto"/>
                <a:cs typeface="Arial"/>
              </a:rPr>
              <a:t>Mieti näitä:</a:t>
            </a:r>
          </a:p>
          <a:p>
            <a:pPr marL="285750" indent="-285750">
              <a:buFont typeface="Arial" panose="020B0604020202020204" pitchFamily="34" charset="0"/>
              <a:buChar char="•"/>
            </a:pPr>
            <a:r>
              <a:rPr lang="fi-FI" sz="1600">
                <a:ea typeface="+mn-lt"/>
                <a:cs typeface="+mn-lt"/>
              </a:rPr>
              <a:t>Toimialan olennaiset kestävyysnäkökulmat</a:t>
            </a:r>
          </a:p>
          <a:p>
            <a:pPr marL="285750" indent="-285750">
              <a:buFont typeface="Arial" panose="020B0604020202020204" pitchFamily="34" charset="0"/>
              <a:buChar char="•"/>
            </a:pPr>
            <a:r>
              <a:rPr lang="fi-FI" sz="1600">
                <a:ea typeface="+mn-lt"/>
                <a:cs typeface="+mn-lt"/>
              </a:rPr>
              <a:t>Oman toiminnan edistyksellisyys suhteessa kilpailijoihin</a:t>
            </a:r>
          </a:p>
          <a:p>
            <a:pPr marL="285750" indent="-285750">
              <a:buFont typeface="Arial" panose="020B0604020202020204" pitchFamily="34" charset="0"/>
              <a:buChar char="•"/>
            </a:pPr>
            <a:r>
              <a:rPr lang="fi-FI" sz="1600">
                <a:ea typeface="+mn-lt"/>
                <a:cs typeface="+mn-lt"/>
              </a:rPr>
              <a:t>Kestävyysnäkökulma, joka vetoaa nykyisiin asiakkaisiin (esim. toimitusketjun läpinäkyvyys, vähähiilinen tarjonta...) </a:t>
            </a:r>
            <a:endParaRPr lang="fi-FI" sz="1600"/>
          </a:p>
          <a:p>
            <a:pPr marL="285750" indent="-285750">
              <a:buFont typeface="Arial" panose="020B0604020202020204" pitchFamily="34" charset="0"/>
              <a:buChar char="•"/>
            </a:pPr>
            <a:r>
              <a:rPr lang="fi-FI" sz="1600">
                <a:ea typeface="+mn-lt"/>
                <a:cs typeface="+mn-lt"/>
              </a:rPr>
              <a:t>Uudet asiakasryhmät (ketkä?) ja heidän tavoittamisensa ekologisen kestävyyden paremmalla hallinnalla </a:t>
            </a:r>
            <a:endParaRPr lang="fi-FI" sz="1600"/>
          </a:p>
          <a:p>
            <a:pPr marL="285750" indent="-285750">
              <a:buFont typeface="Arial" panose="020B0604020202020204" pitchFamily="34" charset="0"/>
              <a:buChar char="•"/>
            </a:pPr>
            <a:r>
              <a:rPr lang="fi-FI" sz="1600">
                <a:ea typeface="+mn-lt"/>
                <a:cs typeface="+mn-lt"/>
              </a:rPr>
              <a:t>Toimintaympäristön muutokset ja niihin vastaaminen (esim. asiakasodotukset, lainsäädäntö jne.) </a:t>
            </a:r>
            <a:endParaRPr lang="fi-FI" sz="1600"/>
          </a:p>
        </p:txBody>
      </p:sp>
      <p:cxnSp>
        <p:nvCxnSpPr>
          <p:cNvPr id="7" name="Suora yhdysviiva 6">
            <a:extLst>
              <a:ext uri="{FF2B5EF4-FFF2-40B4-BE49-F238E27FC236}">
                <a16:creationId xmlns:a16="http://schemas.microsoft.com/office/drawing/2014/main" id="{F082FEDA-4A2B-4CE9-B9EA-515BA54A2516}"/>
              </a:ext>
              <a:ext uri="{C183D7F6-B498-43B3-948B-1728B52AA6E4}">
                <adec:decorative xmlns:adec="http://schemas.microsoft.com/office/drawing/2017/decorative" val="1"/>
              </a:ext>
            </a:extLst>
          </p:cNvPr>
          <p:cNvCxnSpPr>
            <a:cxnSpLocks/>
          </p:cNvCxnSpPr>
          <p:nvPr/>
        </p:nvCxnSpPr>
        <p:spPr>
          <a:xfrm>
            <a:off x="226075" y="2723652"/>
            <a:ext cx="0" cy="3872357"/>
          </a:xfrm>
          <a:prstGeom prst="line">
            <a:avLst/>
          </a:prstGeom>
          <a:ln w="47625" cap="rnd" cmpd="sng">
            <a:solidFill>
              <a:srgbClr val="15BFF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968730"/>
      </p:ext>
    </p:extLst>
  </p:cSld>
  <p:clrMapOvr>
    <a:masterClrMapping/>
  </p:clrMapOvr>
</p:sld>
</file>

<file path=ppt/theme/theme1.xml><?xml version="1.0" encoding="utf-8"?>
<a:theme xmlns:a="http://schemas.openxmlformats.org/drawingml/2006/main" name="Valonia Vihreä">
  <a:themeElements>
    <a:clrScheme name="Valonian värit">
      <a:dk1>
        <a:sysClr val="windowText" lastClr="000000"/>
      </a:dk1>
      <a:lt1>
        <a:sysClr val="window" lastClr="FFFFFF"/>
      </a:lt1>
      <a:dk2>
        <a:srgbClr val="595959"/>
      </a:dk2>
      <a:lt2>
        <a:srgbClr val="E7E6E6"/>
      </a:lt2>
      <a:accent1>
        <a:srgbClr val="D2466E"/>
      </a:accent1>
      <a:accent2>
        <a:srgbClr val="85B233"/>
      </a:accent2>
      <a:accent3>
        <a:srgbClr val="26542D"/>
      </a:accent3>
      <a:accent4>
        <a:srgbClr val="E1E67D"/>
      </a:accent4>
      <a:accent5>
        <a:srgbClr val="FFFFFF"/>
      </a:accent5>
      <a:accent6>
        <a:srgbClr val="FFFFFF"/>
      </a:accent6>
      <a:hlink>
        <a:srgbClr val="D2466E"/>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5400" dirty="0" smtClean="0">
            <a:solidFill>
              <a:srgbClr val="D2466E"/>
            </a:solidFill>
            <a:latin typeface="Bebas Kai" panose="04050603020B02020204" pitchFamily="82" charset="0"/>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F4CF772AE471D4286ACF57C3786789F" ma:contentTypeVersion="13" ma:contentTypeDescription="Luo uusi asiakirja." ma:contentTypeScope="" ma:versionID="822240f976773f4a9f064b4f8fc501e0">
  <xsd:schema xmlns:xsd="http://www.w3.org/2001/XMLSchema" xmlns:xs="http://www.w3.org/2001/XMLSchema" xmlns:p="http://schemas.microsoft.com/office/2006/metadata/properties" xmlns:ns2="a0b60b4b-65dc-4f81-86ed-bd40b9a60f7f" xmlns:ns3="140503c3-1933-41b5-a07b-be39a0145e97" targetNamespace="http://schemas.microsoft.com/office/2006/metadata/properties" ma:root="true" ma:fieldsID="03c3595836dbc0095e6f42d80660c832" ns2:_="" ns3:_="">
    <xsd:import namespace="a0b60b4b-65dc-4f81-86ed-bd40b9a60f7f"/>
    <xsd:import namespace="140503c3-1933-41b5-a07b-be39a0145e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60b4b-65dc-4f81-86ed-bd40b9a60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0503c3-1933-41b5-a07b-be39a0145e97"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6E18F4-3320-4861-BB0E-86EBDD463F4C}">
  <ds:schemaRefs>
    <ds:schemaRef ds:uri="http://purl.org/dc/dcmitype/"/>
    <ds:schemaRef ds:uri="http://schemas.microsoft.com/office/2006/metadata/properties"/>
    <ds:schemaRef ds:uri="http://schemas.microsoft.com/office/2006/documentManagement/types"/>
    <ds:schemaRef ds:uri="140503c3-1933-41b5-a07b-be39a0145e97"/>
    <ds:schemaRef ds:uri="http://purl.org/dc/terms/"/>
    <ds:schemaRef ds:uri="http://www.w3.org/XML/1998/namespace"/>
    <ds:schemaRef ds:uri="http://schemas.microsoft.com/office/infopath/2007/PartnerControls"/>
    <ds:schemaRef ds:uri="http://schemas.openxmlformats.org/package/2006/metadata/core-properties"/>
    <ds:schemaRef ds:uri="a0b60b4b-65dc-4f81-86ed-bd40b9a60f7f"/>
    <ds:schemaRef ds:uri="http://purl.org/dc/elements/1.1/"/>
  </ds:schemaRefs>
</ds:datastoreItem>
</file>

<file path=customXml/itemProps2.xml><?xml version="1.0" encoding="utf-8"?>
<ds:datastoreItem xmlns:ds="http://schemas.openxmlformats.org/officeDocument/2006/customXml" ds:itemID="{E87F4731-2E15-4215-9702-F1FAA32225DF}">
  <ds:schemaRefs>
    <ds:schemaRef ds:uri="140503c3-1933-41b5-a07b-be39a0145e97"/>
    <ds:schemaRef ds:uri="a0b60b4b-65dc-4f81-86ed-bd40b9a60f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C3763E-4AE7-427C-A568-83D90A75EC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1457</Words>
  <Application>Microsoft Office PowerPoint</Application>
  <PresentationFormat>Laajakuva</PresentationFormat>
  <Paragraphs>158</Paragraphs>
  <Slides>21</Slides>
  <Notes>12</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21</vt:i4>
      </vt:variant>
    </vt:vector>
  </HeadingPairs>
  <TitlesOfParts>
    <vt:vector size="30" baseType="lpstr">
      <vt:lpstr>Arial</vt:lpstr>
      <vt:lpstr>Arial Nova Cond</vt:lpstr>
      <vt:lpstr>Bebas Kai</vt:lpstr>
      <vt:lpstr>Bebas Neue</vt:lpstr>
      <vt:lpstr>Calibri</vt:lpstr>
      <vt:lpstr>Calibri Light</vt:lpstr>
      <vt:lpstr>OpenSans</vt:lpstr>
      <vt:lpstr>Valonia Vihreä</vt:lpstr>
      <vt:lpstr>Mukautettu suunnittelumalli</vt:lpstr>
      <vt:lpstr>Yrityksen ilmastotyön askeleet</vt:lpstr>
      <vt:lpstr>Sisältö</vt:lpstr>
      <vt:lpstr>Tervetuloa muotoilemaan yrityksen  omaa päästövähennyspolkua!</vt:lpstr>
      <vt:lpstr>Polku muodostuu neljästä askeleesta</vt:lpstr>
      <vt:lpstr>Yrityksen ilmastotyön askeleet: kokonaiskuva</vt:lpstr>
      <vt:lpstr>Askel 1: Tavoite</vt:lpstr>
      <vt:lpstr>Tavoitetila ja visio vuodelle xxxx</vt:lpstr>
      <vt:lpstr>Askel 2: Missä mennään?</vt:lpstr>
      <vt:lpstr>Missä mennään: Asiakasrajapinta</vt:lpstr>
      <vt:lpstr>Missä mennään: Tuotanto</vt:lpstr>
      <vt:lpstr>Askel 3: Vähemmän päästöjä!</vt:lpstr>
      <vt:lpstr>Vähemmän päästöjä: Asiakasrajapinta</vt:lpstr>
      <vt:lpstr>Vähemmän päästöjä: Tuotanto</vt:lpstr>
      <vt:lpstr>Askel 4: Luodaan ratkaisuja!</vt:lpstr>
      <vt:lpstr>Luodaan ratkaisuja: Asiakasrajapinta</vt:lpstr>
      <vt:lpstr>Luodaan ratkaisuja: Tuotanto</vt:lpstr>
      <vt:lpstr>Askelkohtaiset tavoitteet</vt:lpstr>
      <vt:lpstr>Nykytilan kartoitus: tavoitteet</vt:lpstr>
      <vt:lpstr>Hiilijalanjäljen minimointi: tavoitteet</vt:lpstr>
      <vt:lpstr>Hiilikädenjäljen maksimointi: tavoitteet</vt:lpstr>
      <vt:lpstr>Miten tästä eteenpäin?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Yrityksen ilmastotyön askeleet -työkirja</dc:title>
  <dc:creator>Sampo Anna;Valonia</dc:creator>
  <cp:lastModifiedBy>Oikarinen Maiju</cp:lastModifiedBy>
  <cp:revision>1</cp:revision>
  <cp:lastPrinted>2021-09-29T19:35:32Z</cp:lastPrinted>
  <dcterms:created xsi:type="dcterms:W3CDTF">2018-08-23T11:25:26Z</dcterms:created>
  <dcterms:modified xsi:type="dcterms:W3CDTF">2021-11-16T14:38:45Z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0x0101005F4CF772AE471D4286ACF57C3786789F</vt:lpwstr>
  </property>
</Properties>
</file>