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1" r:id="rId4"/>
    <p:sldMasterId id="2147483685" r:id="rId5"/>
    <p:sldMasterId id="2147483682" r:id="rId6"/>
  </p:sldMasterIdLst>
  <p:notesMasterIdLst>
    <p:notesMasterId r:id="rId12"/>
  </p:notesMasterIdLst>
  <p:sldIdLst>
    <p:sldId id="277" r:id="rId7"/>
    <p:sldId id="265" r:id="rId8"/>
    <p:sldId id="266" r:id="rId9"/>
    <p:sldId id="268" r:id="rId10"/>
    <p:sldId id="278" r:id="rId11"/>
  </p:sldIdLst>
  <p:sldSz cx="12192000" cy="6858000"/>
  <p:notesSz cx="6858000" cy="9144000"/>
  <p:embeddedFontLst>
    <p:embeddedFont>
      <p:font typeface="Bebas Kai" panose="04050603020B02020204" pitchFamily="82" charset="0"/>
      <p:regular r:id="rId13"/>
    </p:embeddedFont>
    <p:embeddedFont>
      <p:font typeface="Bebas Neue" panose="020B0606020202050201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1CB"/>
    <a:srgbClr val="CBA052"/>
    <a:srgbClr val="CFD564"/>
    <a:srgbClr val="51AF90"/>
    <a:srgbClr val="316956"/>
    <a:srgbClr val="6D5221"/>
    <a:srgbClr val="4D47B0"/>
    <a:srgbClr val="2E2B6B"/>
    <a:srgbClr val="5979BB"/>
    <a:srgbClr val="597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AF2188-4926-4001-8F61-DCB93757EE82}" vWet="2" dt="2023-06-29T12:09:25.201"/>
    <p1510:client id="{EE4F168D-5445-403B-81A2-8EA5AA1F512B}" v="13" dt="2023-06-29T12:11:04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84939" autoAdjust="0"/>
  </p:normalViewPr>
  <p:slideViewPr>
    <p:cSldViewPr snapToGrid="0">
      <p:cViewPr varScale="1">
        <p:scale>
          <a:sx n="58" d="100"/>
          <a:sy n="58" d="100"/>
        </p:scale>
        <p:origin x="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ikarinen Maiju" userId="53b94f31-861b-4ca0-87eb-d735bd4e43e4" providerId="ADAL" clId="{EE4F168D-5445-403B-81A2-8EA5AA1F512B}"/>
    <pc:docChg chg="modSld">
      <pc:chgData name="Oikarinen Maiju" userId="53b94f31-861b-4ca0-87eb-d735bd4e43e4" providerId="ADAL" clId="{EE4F168D-5445-403B-81A2-8EA5AA1F512B}" dt="2023-06-29T12:11:04.274" v="6" actId="790"/>
      <pc:docMkLst>
        <pc:docMk/>
      </pc:docMkLst>
      <pc:sldChg chg="modSp mod">
        <pc:chgData name="Oikarinen Maiju" userId="53b94f31-861b-4ca0-87eb-d735bd4e43e4" providerId="ADAL" clId="{EE4F168D-5445-403B-81A2-8EA5AA1F512B}" dt="2023-06-29T12:10:47.239" v="4" actId="790"/>
        <pc:sldMkLst>
          <pc:docMk/>
          <pc:sldMk cId="3823578364" sldId="265"/>
        </pc:sldMkLst>
        <pc:spChg chg="mod">
          <ac:chgData name="Oikarinen Maiju" userId="53b94f31-861b-4ca0-87eb-d735bd4e43e4" providerId="ADAL" clId="{EE4F168D-5445-403B-81A2-8EA5AA1F512B}" dt="2023-06-29T12:10:47.239" v="4" actId="790"/>
          <ac:spMkLst>
            <pc:docMk/>
            <pc:sldMk cId="3823578364" sldId="265"/>
            <ac:spMk id="2" creationId="{BA5564F8-F219-8EE9-2420-ED3F4D3F4A2F}"/>
          </ac:spMkLst>
        </pc:spChg>
        <pc:spChg chg="mod">
          <ac:chgData name="Oikarinen Maiju" userId="53b94f31-861b-4ca0-87eb-d735bd4e43e4" providerId="ADAL" clId="{EE4F168D-5445-403B-81A2-8EA5AA1F512B}" dt="2023-06-29T12:10:39.342" v="3" actId="790"/>
          <ac:spMkLst>
            <pc:docMk/>
            <pc:sldMk cId="3823578364" sldId="265"/>
            <ac:spMk id="3" creationId="{77C51C11-270B-67FB-BEBA-EF9143A76C43}"/>
          </ac:spMkLst>
        </pc:spChg>
      </pc:sldChg>
      <pc:sldChg chg="modSp mod">
        <pc:chgData name="Oikarinen Maiju" userId="53b94f31-861b-4ca0-87eb-d735bd4e43e4" providerId="ADAL" clId="{EE4F168D-5445-403B-81A2-8EA5AA1F512B}" dt="2023-06-29T12:09:36.043" v="2" actId="790"/>
        <pc:sldMkLst>
          <pc:docMk/>
          <pc:sldMk cId="44941771" sldId="266"/>
        </pc:sldMkLst>
        <pc:spChg chg="mod">
          <ac:chgData name="Oikarinen Maiju" userId="53b94f31-861b-4ca0-87eb-d735bd4e43e4" providerId="ADAL" clId="{EE4F168D-5445-403B-81A2-8EA5AA1F512B}" dt="2023-06-29T12:09:36.043" v="2" actId="790"/>
          <ac:spMkLst>
            <pc:docMk/>
            <pc:sldMk cId="44941771" sldId="266"/>
            <ac:spMk id="2" creationId="{FFC4535E-4A12-1F02-BB3E-EA4225AF31B5}"/>
          </ac:spMkLst>
        </pc:spChg>
      </pc:sldChg>
      <pc:sldChg chg="modSp mod">
        <pc:chgData name="Oikarinen Maiju" userId="53b94f31-861b-4ca0-87eb-d735bd4e43e4" providerId="ADAL" clId="{EE4F168D-5445-403B-81A2-8EA5AA1F512B}" dt="2023-06-29T12:09:26.079" v="1" actId="790"/>
        <pc:sldMkLst>
          <pc:docMk/>
          <pc:sldMk cId="1556260285" sldId="268"/>
        </pc:sldMkLst>
        <pc:spChg chg="mod">
          <ac:chgData name="Oikarinen Maiju" userId="53b94f31-861b-4ca0-87eb-d735bd4e43e4" providerId="ADAL" clId="{EE4F168D-5445-403B-81A2-8EA5AA1F512B}" dt="2023-06-29T12:09:26.079" v="1" actId="790"/>
          <ac:spMkLst>
            <pc:docMk/>
            <pc:sldMk cId="1556260285" sldId="268"/>
            <ac:spMk id="2" creationId="{18E59851-B9C9-141C-53DC-F183FC57B32D}"/>
          </ac:spMkLst>
        </pc:spChg>
      </pc:sldChg>
      <pc:sldChg chg="modSp mod">
        <pc:chgData name="Oikarinen Maiju" userId="53b94f31-861b-4ca0-87eb-d735bd4e43e4" providerId="ADAL" clId="{EE4F168D-5445-403B-81A2-8EA5AA1F512B}" dt="2023-06-29T12:11:04.274" v="6" actId="790"/>
        <pc:sldMkLst>
          <pc:docMk/>
          <pc:sldMk cId="3643123763" sldId="277"/>
        </pc:sldMkLst>
        <pc:spChg chg="mod">
          <ac:chgData name="Oikarinen Maiju" userId="53b94f31-861b-4ca0-87eb-d735bd4e43e4" providerId="ADAL" clId="{EE4F168D-5445-403B-81A2-8EA5AA1F512B}" dt="2023-06-29T12:10:57.583" v="5" actId="790"/>
          <ac:spMkLst>
            <pc:docMk/>
            <pc:sldMk cId="3643123763" sldId="277"/>
            <ac:spMk id="2" creationId="{9524A532-3DD9-E56B-1938-CA200F8C3BA8}"/>
          </ac:spMkLst>
        </pc:spChg>
        <pc:spChg chg="mod">
          <ac:chgData name="Oikarinen Maiju" userId="53b94f31-861b-4ca0-87eb-d735bd4e43e4" providerId="ADAL" clId="{EE4F168D-5445-403B-81A2-8EA5AA1F512B}" dt="2023-06-29T12:11:04.274" v="6" actId="790"/>
          <ac:spMkLst>
            <pc:docMk/>
            <pc:sldMk cId="3643123763" sldId="277"/>
            <ac:spMk id="3" creationId="{82A4D2B1-80FD-A902-4AE4-17B620CBAC9E}"/>
          </ac:spMkLst>
        </pc:spChg>
        <pc:picChg chg="mod">
          <ac:chgData name="Oikarinen Maiju" userId="53b94f31-861b-4ca0-87eb-d735bd4e43e4" providerId="ADAL" clId="{EE4F168D-5445-403B-81A2-8EA5AA1F512B}" dt="2023-06-29T12:09:13.228" v="0" actId="962"/>
          <ac:picMkLst>
            <pc:docMk/>
            <pc:sldMk cId="3643123763" sldId="277"/>
            <ac:picMk id="6" creationId="{C12ED753-B417-1409-50F6-CB9BD623CDA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57924-F5D6-44FA-AC9D-0D60AD4B2A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33746FE-4EA1-401E-82E2-AAACBEA4B285}">
      <dgm:prSet phldrT="[Teksti]" custT="1"/>
      <dgm:spPr>
        <a:solidFill>
          <a:srgbClr val="CBA052"/>
        </a:solidFill>
        <a:ln>
          <a:noFill/>
        </a:ln>
      </dgm:spPr>
      <dgm:t>
        <a:bodyPr/>
        <a:lstStyle/>
        <a:p>
          <a:r>
            <a:rPr lang="sv-SE" sz="2400" noProof="0" dirty="0">
              <a:latin typeface="Bebas Neue" panose="020B0606020202050201" pitchFamily="34" charset="0"/>
            </a:rPr>
            <a:t>1. Frågepromenad</a:t>
          </a:r>
        </a:p>
      </dgm:t>
    </dgm:pt>
    <dgm:pt modelId="{75255EEF-E883-4C79-9855-DA33C2579FF3}" type="parTrans" cxnId="{1BCB4969-12F1-4D64-864D-8698CAEEED2A}">
      <dgm:prSet/>
      <dgm:spPr/>
      <dgm:t>
        <a:bodyPr/>
        <a:lstStyle/>
        <a:p>
          <a:endParaRPr lang="fi-FI"/>
        </a:p>
      </dgm:t>
    </dgm:pt>
    <dgm:pt modelId="{03135070-8BC8-4C40-9859-C63422DFC2CE}" type="sibTrans" cxnId="{1BCB4969-12F1-4D64-864D-8698CAEEED2A}">
      <dgm:prSet/>
      <dgm:spPr/>
      <dgm:t>
        <a:bodyPr/>
        <a:lstStyle/>
        <a:p>
          <a:endParaRPr lang="fi-FI"/>
        </a:p>
      </dgm:t>
    </dgm:pt>
    <dgm:pt modelId="{7EB8AEC3-B4C3-4CA3-BF82-2D088B75F847}">
      <dgm:prSet phldrT="[Teksti]" custT="1"/>
      <dgm:spPr>
        <a:solidFill>
          <a:srgbClr val="EFF1CB">
            <a:alpha val="90000"/>
          </a:srgb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2400" noProof="0" dirty="0">
              <a:solidFill>
                <a:schemeClr val="tx1"/>
              </a:solidFill>
            </a:rPr>
            <a:t>Observation</a:t>
          </a:r>
          <a:r>
            <a:rPr lang="sv-SE" sz="2400" baseline="0" noProof="0" dirty="0">
              <a:solidFill>
                <a:schemeClr val="tx1"/>
              </a:solidFill>
            </a:rPr>
            <a:t> av skolområdet i grupper</a:t>
          </a:r>
          <a:endParaRPr lang="sv-SE" sz="2400" noProof="0" dirty="0">
            <a:solidFill>
              <a:schemeClr val="tx1"/>
            </a:solidFill>
          </a:endParaRPr>
        </a:p>
      </dgm:t>
    </dgm:pt>
    <dgm:pt modelId="{76CBF8D2-E38E-4433-A14A-3F18BC882D8A}" type="parTrans" cxnId="{5513FBAB-2D72-474A-B330-0418C2DCFA82}">
      <dgm:prSet/>
      <dgm:spPr/>
      <dgm:t>
        <a:bodyPr/>
        <a:lstStyle/>
        <a:p>
          <a:endParaRPr lang="fi-FI"/>
        </a:p>
      </dgm:t>
    </dgm:pt>
    <dgm:pt modelId="{FBB240E1-63CA-4C15-A826-8706E7659C7B}" type="sibTrans" cxnId="{5513FBAB-2D72-474A-B330-0418C2DCFA82}">
      <dgm:prSet/>
      <dgm:spPr/>
      <dgm:t>
        <a:bodyPr/>
        <a:lstStyle/>
        <a:p>
          <a:endParaRPr lang="fi-FI"/>
        </a:p>
      </dgm:t>
    </dgm:pt>
    <dgm:pt modelId="{42531830-9733-4142-A89F-6B67F64BD520}">
      <dgm:prSet phldrT="[Teksti]" custT="1"/>
      <dgm:spPr>
        <a:solidFill>
          <a:srgbClr val="CBA052"/>
        </a:solidFill>
        <a:ln>
          <a:noFill/>
        </a:ln>
      </dgm:spPr>
      <dgm:t>
        <a:bodyPr/>
        <a:lstStyle/>
        <a:p>
          <a:r>
            <a:rPr lang="fi-FI" sz="2400" dirty="0">
              <a:latin typeface="Bebas Neue" panose="020B0606020202050201" pitchFamily="34" charset="0"/>
            </a:rPr>
            <a:t>2</a:t>
          </a:r>
          <a:r>
            <a:rPr lang="sv-SE" sz="2400" noProof="0" dirty="0">
              <a:latin typeface="Bebas Neue" panose="020B0606020202050201" pitchFamily="34" charset="0"/>
            </a:rPr>
            <a:t>. Bildningsdirektörens besök</a:t>
          </a:r>
        </a:p>
      </dgm:t>
    </dgm:pt>
    <dgm:pt modelId="{7FD3EE6A-F9E6-465B-8229-2DCDE086FCF7}" type="parTrans" cxnId="{D8D00944-801A-4F2B-9CD1-EAE8EF84B045}">
      <dgm:prSet/>
      <dgm:spPr/>
      <dgm:t>
        <a:bodyPr/>
        <a:lstStyle/>
        <a:p>
          <a:endParaRPr lang="fi-FI"/>
        </a:p>
      </dgm:t>
    </dgm:pt>
    <dgm:pt modelId="{3BC7ECBD-8A87-453F-8C58-24D2C9CFA1D6}" type="sibTrans" cxnId="{D8D00944-801A-4F2B-9CD1-EAE8EF84B045}">
      <dgm:prSet/>
      <dgm:spPr/>
      <dgm:t>
        <a:bodyPr/>
        <a:lstStyle/>
        <a:p>
          <a:endParaRPr lang="fi-FI"/>
        </a:p>
      </dgm:t>
    </dgm:pt>
    <dgm:pt modelId="{1EF889E1-8080-47FA-8A2E-7B88B4F64E10}">
      <dgm:prSet phldrT="[Teksti]" custT="1"/>
      <dgm:spPr>
        <a:solidFill>
          <a:srgbClr val="EFF1CB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2400" noProof="0" dirty="0" err="1">
              <a:solidFill>
                <a:schemeClr val="tx1"/>
              </a:solidFill>
            </a:rPr>
            <a:t>Bekantning</a:t>
          </a:r>
          <a:endParaRPr lang="sv-SE" sz="2400" noProof="0" dirty="0">
            <a:solidFill>
              <a:schemeClr val="tx1"/>
            </a:solidFill>
          </a:endParaRPr>
        </a:p>
      </dgm:t>
    </dgm:pt>
    <dgm:pt modelId="{4815732C-0C57-41E1-ACF9-1EE692EE3A97}" type="parTrans" cxnId="{018FD7EA-F247-47D9-A0B7-D469D4FB3842}">
      <dgm:prSet/>
      <dgm:spPr/>
      <dgm:t>
        <a:bodyPr/>
        <a:lstStyle/>
        <a:p>
          <a:endParaRPr lang="fi-FI"/>
        </a:p>
      </dgm:t>
    </dgm:pt>
    <dgm:pt modelId="{487618DD-0207-4282-876B-2202F8A249A2}" type="sibTrans" cxnId="{018FD7EA-F247-47D9-A0B7-D469D4FB3842}">
      <dgm:prSet/>
      <dgm:spPr/>
      <dgm:t>
        <a:bodyPr/>
        <a:lstStyle/>
        <a:p>
          <a:endParaRPr lang="fi-FI"/>
        </a:p>
      </dgm:t>
    </dgm:pt>
    <dgm:pt modelId="{85A1D671-1400-48A2-82F8-6146C474CB11}">
      <dgm:prSet phldrT="[Teksti]" custT="1"/>
      <dgm:spPr>
        <a:solidFill>
          <a:srgbClr val="CBA052"/>
        </a:solidFill>
        <a:ln>
          <a:noFill/>
        </a:ln>
      </dgm:spPr>
      <dgm:t>
        <a:bodyPr/>
        <a:lstStyle/>
        <a:p>
          <a:r>
            <a:rPr lang="sv-SE" sz="2400" noProof="0" dirty="0">
              <a:latin typeface="Bebas Neue" panose="020B0606020202050201" pitchFamily="34" charset="0"/>
            </a:rPr>
            <a:t>3. Slutresultat och avslutande träff</a:t>
          </a:r>
        </a:p>
      </dgm:t>
    </dgm:pt>
    <dgm:pt modelId="{8B60510D-F406-41F5-81A6-2848FFC3AFA2}" type="parTrans" cxnId="{CB30C73D-4E72-4EA1-B811-BC7A80EE6F86}">
      <dgm:prSet/>
      <dgm:spPr/>
      <dgm:t>
        <a:bodyPr/>
        <a:lstStyle/>
        <a:p>
          <a:endParaRPr lang="fi-FI"/>
        </a:p>
      </dgm:t>
    </dgm:pt>
    <dgm:pt modelId="{1ADE11D4-84DA-45C9-9CD7-A9F075DBB3EE}" type="sibTrans" cxnId="{CB30C73D-4E72-4EA1-B811-BC7A80EE6F86}">
      <dgm:prSet/>
      <dgm:spPr/>
      <dgm:t>
        <a:bodyPr/>
        <a:lstStyle/>
        <a:p>
          <a:endParaRPr lang="fi-FI"/>
        </a:p>
      </dgm:t>
    </dgm:pt>
    <dgm:pt modelId="{BB9ADBBF-2351-4F53-8318-2EA75514EB8F}">
      <dgm:prSet phldrT="[Teksti]" custT="1"/>
      <dgm:spPr>
        <a:solidFill>
          <a:srgbClr val="EFF1CB">
            <a:alpha val="89804"/>
          </a:srgb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sz="2400" dirty="0">
              <a:solidFill>
                <a:schemeClr val="tx1"/>
              </a:solidFill>
            </a:rPr>
            <a:t>Yhdessä ideoidun lopputuotoksen esittely</a:t>
          </a:r>
        </a:p>
      </dgm:t>
    </dgm:pt>
    <dgm:pt modelId="{AA96A243-7D2D-4378-AF1E-BC4FDDE7A218}" type="parTrans" cxnId="{E2702886-9663-474F-85FE-F9440BE36344}">
      <dgm:prSet/>
      <dgm:spPr/>
      <dgm:t>
        <a:bodyPr/>
        <a:lstStyle/>
        <a:p>
          <a:endParaRPr lang="fi-FI"/>
        </a:p>
      </dgm:t>
    </dgm:pt>
    <dgm:pt modelId="{228A0845-9E3D-46BD-AA17-326757770644}" type="sibTrans" cxnId="{E2702886-9663-474F-85FE-F9440BE36344}">
      <dgm:prSet/>
      <dgm:spPr/>
      <dgm:t>
        <a:bodyPr/>
        <a:lstStyle/>
        <a:p>
          <a:endParaRPr lang="fi-FI"/>
        </a:p>
      </dgm:t>
    </dgm:pt>
    <dgm:pt modelId="{DD577FB3-C0C9-4A28-A481-4E5077A9CFD5}">
      <dgm:prSet custT="1"/>
      <dgm:spPr>
        <a:solidFill>
          <a:srgbClr val="EFF1CB">
            <a:alpha val="90000"/>
          </a:srgb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2400" noProof="0" dirty="0">
              <a:solidFill>
                <a:schemeClr val="tx1"/>
              </a:solidFill>
            </a:rPr>
            <a:t>Stationer med olika hållbarhetsteman att fördjupa sig i</a:t>
          </a:r>
        </a:p>
      </dgm:t>
    </dgm:pt>
    <dgm:pt modelId="{BA175FE9-205A-492A-B359-0B940140C53D}" type="parTrans" cxnId="{09D2F05A-2872-4BCA-A01A-E9803939C355}">
      <dgm:prSet/>
      <dgm:spPr/>
      <dgm:t>
        <a:bodyPr/>
        <a:lstStyle/>
        <a:p>
          <a:endParaRPr lang="fi-FI"/>
        </a:p>
      </dgm:t>
    </dgm:pt>
    <dgm:pt modelId="{36ABC084-654C-49A9-895B-4AD8C2D94B49}" type="sibTrans" cxnId="{09D2F05A-2872-4BCA-A01A-E9803939C355}">
      <dgm:prSet/>
      <dgm:spPr/>
      <dgm:t>
        <a:bodyPr/>
        <a:lstStyle/>
        <a:p>
          <a:endParaRPr lang="fi-FI"/>
        </a:p>
      </dgm:t>
    </dgm:pt>
    <dgm:pt modelId="{4AFF3BE9-B0ED-4C0C-9E07-1D77CCA6CC67}">
      <dgm:prSet custT="1"/>
      <dgm:spPr>
        <a:solidFill>
          <a:srgbClr val="EFF1CB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2400" noProof="0" dirty="0">
              <a:solidFill>
                <a:schemeClr val="tx1"/>
              </a:solidFill>
            </a:rPr>
            <a:t>Tjänstemannen berättar om sitt arbete och skolans beslutsfattande</a:t>
          </a:r>
        </a:p>
      </dgm:t>
    </dgm:pt>
    <dgm:pt modelId="{72AB9E28-C2DC-4A79-A776-4CBE56022896}" type="parTrans" cxnId="{C660BC11-D84C-4243-90C2-88492D908CE0}">
      <dgm:prSet/>
      <dgm:spPr/>
      <dgm:t>
        <a:bodyPr/>
        <a:lstStyle/>
        <a:p>
          <a:endParaRPr lang="fi-FI"/>
        </a:p>
      </dgm:t>
    </dgm:pt>
    <dgm:pt modelId="{2C37B226-DBBF-4039-900D-DEE9255E1709}" type="sibTrans" cxnId="{C660BC11-D84C-4243-90C2-88492D908CE0}">
      <dgm:prSet/>
      <dgm:spPr/>
      <dgm:t>
        <a:bodyPr/>
        <a:lstStyle/>
        <a:p>
          <a:endParaRPr lang="fi-FI"/>
        </a:p>
      </dgm:t>
    </dgm:pt>
    <dgm:pt modelId="{7EEE0727-54D0-47B9-8EC2-36E2D02296CD}">
      <dgm:prSet custT="1"/>
      <dgm:spPr>
        <a:solidFill>
          <a:srgbClr val="EFF1CB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2400" noProof="0" dirty="0">
              <a:solidFill>
                <a:schemeClr val="tx1"/>
              </a:solidFill>
            </a:rPr>
            <a:t>Frågor, förslag och gemensam diskussion</a:t>
          </a:r>
        </a:p>
      </dgm:t>
    </dgm:pt>
    <dgm:pt modelId="{2EE326B3-7B80-42E0-8C8A-831D0EACE20E}" type="parTrans" cxnId="{22879C79-0AD6-4046-A624-B4E6E9083C65}">
      <dgm:prSet/>
      <dgm:spPr/>
      <dgm:t>
        <a:bodyPr/>
        <a:lstStyle/>
        <a:p>
          <a:endParaRPr lang="fi-FI"/>
        </a:p>
      </dgm:t>
    </dgm:pt>
    <dgm:pt modelId="{DF951641-A37D-4206-B347-B2823658B58B}" type="sibTrans" cxnId="{22879C79-0AD6-4046-A624-B4E6E9083C65}">
      <dgm:prSet/>
      <dgm:spPr/>
      <dgm:t>
        <a:bodyPr/>
        <a:lstStyle/>
        <a:p>
          <a:endParaRPr lang="fi-FI"/>
        </a:p>
      </dgm:t>
    </dgm:pt>
    <dgm:pt modelId="{4D7748CF-46F9-4B70-B789-11FB3F54D1A8}">
      <dgm:prSet phldrT="[Teksti]" custT="1"/>
      <dgm:spPr>
        <a:solidFill>
          <a:srgbClr val="EFF1CB">
            <a:alpha val="89804"/>
          </a:srgbClr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2400" b="0" i="0" dirty="0"/>
            <a:t>Presentation av det gemensamt utvecklade slutresultatet</a:t>
          </a:r>
          <a:endParaRPr lang="fi-FI" sz="2400" dirty="0">
            <a:solidFill>
              <a:schemeClr val="tx1"/>
            </a:solidFill>
          </a:endParaRPr>
        </a:p>
      </dgm:t>
    </dgm:pt>
    <dgm:pt modelId="{DF500FE3-C2DD-472B-8F0C-473D6F86EAE1}" type="parTrans" cxnId="{5E7712A8-A2C8-44CA-9F82-9BD24D6B06C5}">
      <dgm:prSet/>
      <dgm:spPr/>
      <dgm:t>
        <a:bodyPr/>
        <a:lstStyle/>
        <a:p>
          <a:endParaRPr lang="fi-FI"/>
        </a:p>
      </dgm:t>
    </dgm:pt>
    <dgm:pt modelId="{A2C44A64-26E3-49A2-8663-51FCA49FD8B8}" type="sibTrans" cxnId="{5E7712A8-A2C8-44CA-9F82-9BD24D6B06C5}">
      <dgm:prSet/>
      <dgm:spPr/>
      <dgm:t>
        <a:bodyPr/>
        <a:lstStyle/>
        <a:p>
          <a:endParaRPr lang="fi-FI"/>
        </a:p>
      </dgm:t>
    </dgm:pt>
    <dgm:pt modelId="{ABC58195-4654-4575-A865-92FFF40E80C1}" type="pres">
      <dgm:prSet presAssocID="{0F657924-F5D6-44FA-AC9D-0D60AD4B2A2B}" presName="Name0" presStyleCnt="0">
        <dgm:presLayoutVars>
          <dgm:dir/>
          <dgm:animLvl val="lvl"/>
          <dgm:resizeHandles val="exact"/>
        </dgm:presLayoutVars>
      </dgm:prSet>
      <dgm:spPr/>
    </dgm:pt>
    <dgm:pt modelId="{5E3F0C14-B9E2-4585-9206-3484150E0558}" type="pres">
      <dgm:prSet presAssocID="{033746FE-4EA1-401E-82E2-AAACBEA4B285}" presName="composite" presStyleCnt="0"/>
      <dgm:spPr/>
    </dgm:pt>
    <dgm:pt modelId="{8B1FC0A6-9966-4CCA-A602-06119D3E0D5C}" type="pres">
      <dgm:prSet presAssocID="{033746FE-4EA1-401E-82E2-AAACBEA4B285}" presName="parTx" presStyleLbl="alignNode1" presStyleIdx="0" presStyleCnt="3" custLinFactNeighborX="-103">
        <dgm:presLayoutVars>
          <dgm:chMax val="0"/>
          <dgm:chPref val="0"/>
          <dgm:bulletEnabled val="1"/>
        </dgm:presLayoutVars>
      </dgm:prSet>
      <dgm:spPr/>
    </dgm:pt>
    <dgm:pt modelId="{4DF58590-4384-433A-A0B8-319ABBE1818F}" type="pres">
      <dgm:prSet presAssocID="{033746FE-4EA1-401E-82E2-AAACBEA4B285}" presName="desTx" presStyleLbl="alignAccFollowNode1" presStyleIdx="0" presStyleCnt="3" custLinFactNeighborY="-624">
        <dgm:presLayoutVars>
          <dgm:bulletEnabled val="1"/>
        </dgm:presLayoutVars>
      </dgm:prSet>
      <dgm:spPr/>
    </dgm:pt>
    <dgm:pt modelId="{A5801E63-D262-4097-B03D-290C29DC64A4}" type="pres">
      <dgm:prSet presAssocID="{03135070-8BC8-4C40-9859-C63422DFC2CE}" presName="space" presStyleCnt="0"/>
      <dgm:spPr/>
    </dgm:pt>
    <dgm:pt modelId="{43FBDBA3-0873-42E7-87E9-AFB087FA4850}" type="pres">
      <dgm:prSet presAssocID="{42531830-9733-4142-A89F-6B67F64BD520}" presName="composite" presStyleCnt="0"/>
      <dgm:spPr/>
    </dgm:pt>
    <dgm:pt modelId="{D11C6F37-3F65-45FA-956B-D74B19345119}" type="pres">
      <dgm:prSet presAssocID="{42531830-9733-4142-A89F-6B67F64BD520}" presName="parTx" presStyleLbl="alignNode1" presStyleIdx="1" presStyleCnt="3" custLinFactNeighborY="1603">
        <dgm:presLayoutVars>
          <dgm:chMax val="0"/>
          <dgm:chPref val="0"/>
          <dgm:bulletEnabled val="1"/>
        </dgm:presLayoutVars>
      </dgm:prSet>
      <dgm:spPr/>
    </dgm:pt>
    <dgm:pt modelId="{6EE48C2C-9A22-4461-97DE-C5FBBCBF28C8}" type="pres">
      <dgm:prSet presAssocID="{42531830-9733-4142-A89F-6B67F64BD520}" presName="desTx" presStyleLbl="alignAccFollowNode1" presStyleIdx="1" presStyleCnt="3">
        <dgm:presLayoutVars>
          <dgm:bulletEnabled val="1"/>
        </dgm:presLayoutVars>
      </dgm:prSet>
      <dgm:spPr/>
    </dgm:pt>
    <dgm:pt modelId="{137EAC38-6542-4D05-80B3-931AF4366941}" type="pres">
      <dgm:prSet presAssocID="{3BC7ECBD-8A87-453F-8C58-24D2C9CFA1D6}" presName="space" presStyleCnt="0"/>
      <dgm:spPr/>
    </dgm:pt>
    <dgm:pt modelId="{74563087-7C80-4507-8521-0350549ED565}" type="pres">
      <dgm:prSet presAssocID="{85A1D671-1400-48A2-82F8-6146C474CB11}" presName="composite" presStyleCnt="0"/>
      <dgm:spPr/>
    </dgm:pt>
    <dgm:pt modelId="{FE1ED8A0-B38A-4C4E-8155-A06AC15CE16C}" type="pres">
      <dgm:prSet presAssocID="{85A1D671-1400-48A2-82F8-6146C474CB1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473129C-354A-44B0-9C41-70E68950FF40}" type="pres">
      <dgm:prSet presAssocID="{85A1D671-1400-48A2-82F8-6146C474CB1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0C8AB03-A2C6-4B83-994B-0694DB573601}" type="presOf" srcId="{033746FE-4EA1-401E-82E2-AAACBEA4B285}" destId="{8B1FC0A6-9966-4CCA-A602-06119D3E0D5C}" srcOrd="0" destOrd="0" presId="urn:microsoft.com/office/officeart/2005/8/layout/hList1"/>
    <dgm:cxn modelId="{1C17F103-C4D8-4470-A020-7F18644CA966}" type="presOf" srcId="{BB9ADBBF-2351-4F53-8318-2EA75514EB8F}" destId="{0473129C-354A-44B0-9C41-70E68950FF40}" srcOrd="0" destOrd="0" presId="urn:microsoft.com/office/officeart/2005/8/layout/hList1"/>
    <dgm:cxn modelId="{C660BC11-D84C-4243-90C2-88492D908CE0}" srcId="{42531830-9733-4142-A89F-6B67F64BD520}" destId="{4AFF3BE9-B0ED-4C0C-9E07-1D77CCA6CC67}" srcOrd="1" destOrd="0" parTransId="{72AB9E28-C2DC-4A79-A776-4CBE56022896}" sibTransId="{2C37B226-DBBF-4039-900D-DEE9255E1709}"/>
    <dgm:cxn modelId="{C7FC701A-BAD0-4A1B-A3BD-EFEC942CB256}" type="presOf" srcId="{7EEE0727-54D0-47B9-8EC2-36E2D02296CD}" destId="{6EE48C2C-9A22-4461-97DE-C5FBBCBF28C8}" srcOrd="0" destOrd="2" presId="urn:microsoft.com/office/officeart/2005/8/layout/hList1"/>
    <dgm:cxn modelId="{F65A7B1D-15D2-4F2E-877D-E0DAFCA5832F}" type="presOf" srcId="{4AFF3BE9-B0ED-4C0C-9E07-1D77CCA6CC67}" destId="{6EE48C2C-9A22-4461-97DE-C5FBBCBF28C8}" srcOrd="0" destOrd="1" presId="urn:microsoft.com/office/officeart/2005/8/layout/hList1"/>
    <dgm:cxn modelId="{CB30C73D-4E72-4EA1-B811-BC7A80EE6F86}" srcId="{0F657924-F5D6-44FA-AC9D-0D60AD4B2A2B}" destId="{85A1D671-1400-48A2-82F8-6146C474CB11}" srcOrd="2" destOrd="0" parTransId="{8B60510D-F406-41F5-81A6-2848FFC3AFA2}" sibTransId="{1ADE11D4-84DA-45C9-9CD7-A9F075DBB3EE}"/>
    <dgm:cxn modelId="{D8D00944-801A-4F2B-9CD1-EAE8EF84B045}" srcId="{0F657924-F5D6-44FA-AC9D-0D60AD4B2A2B}" destId="{42531830-9733-4142-A89F-6B67F64BD520}" srcOrd="1" destOrd="0" parTransId="{7FD3EE6A-F9E6-465B-8229-2DCDE086FCF7}" sibTransId="{3BC7ECBD-8A87-453F-8C58-24D2C9CFA1D6}"/>
    <dgm:cxn modelId="{1BCB4969-12F1-4D64-864D-8698CAEEED2A}" srcId="{0F657924-F5D6-44FA-AC9D-0D60AD4B2A2B}" destId="{033746FE-4EA1-401E-82E2-AAACBEA4B285}" srcOrd="0" destOrd="0" parTransId="{75255EEF-E883-4C79-9855-DA33C2579FF3}" sibTransId="{03135070-8BC8-4C40-9859-C63422DFC2CE}"/>
    <dgm:cxn modelId="{22879C79-0AD6-4046-A624-B4E6E9083C65}" srcId="{42531830-9733-4142-A89F-6B67F64BD520}" destId="{7EEE0727-54D0-47B9-8EC2-36E2D02296CD}" srcOrd="2" destOrd="0" parTransId="{2EE326B3-7B80-42E0-8C8A-831D0EACE20E}" sibTransId="{DF951641-A37D-4206-B347-B2823658B58B}"/>
    <dgm:cxn modelId="{09D2F05A-2872-4BCA-A01A-E9803939C355}" srcId="{033746FE-4EA1-401E-82E2-AAACBEA4B285}" destId="{DD577FB3-C0C9-4A28-A481-4E5077A9CFD5}" srcOrd="1" destOrd="0" parTransId="{BA175FE9-205A-492A-B359-0B940140C53D}" sibTransId="{36ABC084-654C-49A9-895B-4AD8C2D94B49}"/>
    <dgm:cxn modelId="{E2702886-9663-474F-85FE-F9440BE36344}" srcId="{85A1D671-1400-48A2-82F8-6146C474CB11}" destId="{BB9ADBBF-2351-4F53-8318-2EA75514EB8F}" srcOrd="0" destOrd="0" parTransId="{AA96A243-7D2D-4378-AF1E-BC4FDDE7A218}" sibTransId="{228A0845-9E3D-46BD-AA17-326757770644}"/>
    <dgm:cxn modelId="{80802B9D-D520-4CF9-A11B-A2C4E5298131}" type="presOf" srcId="{DD577FB3-C0C9-4A28-A481-4E5077A9CFD5}" destId="{4DF58590-4384-433A-A0B8-319ABBE1818F}" srcOrd="0" destOrd="1" presId="urn:microsoft.com/office/officeart/2005/8/layout/hList1"/>
    <dgm:cxn modelId="{5E7712A8-A2C8-44CA-9F82-9BD24D6B06C5}" srcId="{85A1D671-1400-48A2-82F8-6146C474CB11}" destId="{4D7748CF-46F9-4B70-B789-11FB3F54D1A8}" srcOrd="1" destOrd="0" parTransId="{DF500FE3-C2DD-472B-8F0C-473D6F86EAE1}" sibTransId="{A2C44A64-26E3-49A2-8663-51FCA49FD8B8}"/>
    <dgm:cxn modelId="{5513FBAB-2D72-474A-B330-0418C2DCFA82}" srcId="{033746FE-4EA1-401E-82E2-AAACBEA4B285}" destId="{7EB8AEC3-B4C3-4CA3-BF82-2D088B75F847}" srcOrd="0" destOrd="0" parTransId="{76CBF8D2-E38E-4433-A14A-3F18BC882D8A}" sibTransId="{FBB240E1-63CA-4C15-A826-8706E7659C7B}"/>
    <dgm:cxn modelId="{A8DA6AAE-6AF9-474B-BA0A-7721DFD40E5C}" type="presOf" srcId="{42531830-9733-4142-A89F-6B67F64BD520}" destId="{D11C6F37-3F65-45FA-956B-D74B19345119}" srcOrd="0" destOrd="0" presId="urn:microsoft.com/office/officeart/2005/8/layout/hList1"/>
    <dgm:cxn modelId="{534564C5-1837-437B-94D1-921C714D0049}" type="presOf" srcId="{1EF889E1-8080-47FA-8A2E-7B88B4F64E10}" destId="{6EE48C2C-9A22-4461-97DE-C5FBBCBF28C8}" srcOrd="0" destOrd="0" presId="urn:microsoft.com/office/officeart/2005/8/layout/hList1"/>
    <dgm:cxn modelId="{A18219DA-3493-4D82-9881-052EB3CD4B19}" type="presOf" srcId="{85A1D671-1400-48A2-82F8-6146C474CB11}" destId="{FE1ED8A0-B38A-4C4E-8155-A06AC15CE16C}" srcOrd="0" destOrd="0" presId="urn:microsoft.com/office/officeart/2005/8/layout/hList1"/>
    <dgm:cxn modelId="{6190C6DC-0358-4C15-8B73-E15842709275}" type="presOf" srcId="{4D7748CF-46F9-4B70-B789-11FB3F54D1A8}" destId="{0473129C-354A-44B0-9C41-70E68950FF40}" srcOrd="0" destOrd="1" presId="urn:microsoft.com/office/officeart/2005/8/layout/hList1"/>
    <dgm:cxn modelId="{271CF6DF-90B1-4A55-911D-59C9CD48C916}" type="presOf" srcId="{0F657924-F5D6-44FA-AC9D-0D60AD4B2A2B}" destId="{ABC58195-4654-4575-A865-92FFF40E80C1}" srcOrd="0" destOrd="0" presId="urn:microsoft.com/office/officeart/2005/8/layout/hList1"/>
    <dgm:cxn modelId="{059B2BEA-E1F4-40CE-98C5-72CFD2CBA4DD}" type="presOf" srcId="{7EB8AEC3-B4C3-4CA3-BF82-2D088B75F847}" destId="{4DF58590-4384-433A-A0B8-319ABBE1818F}" srcOrd="0" destOrd="0" presId="urn:microsoft.com/office/officeart/2005/8/layout/hList1"/>
    <dgm:cxn modelId="{018FD7EA-F247-47D9-A0B7-D469D4FB3842}" srcId="{42531830-9733-4142-A89F-6B67F64BD520}" destId="{1EF889E1-8080-47FA-8A2E-7B88B4F64E10}" srcOrd="0" destOrd="0" parTransId="{4815732C-0C57-41E1-ACF9-1EE692EE3A97}" sibTransId="{487618DD-0207-4282-876B-2202F8A249A2}"/>
    <dgm:cxn modelId="{389D20D3-5430-4E7D-8F1F-4765327249A1}" type="presParOf" srcId="{ABC58195-4654-4575-A865-92FFF40E80C1}" destId="{5E3F0C14-B9E2-4585-9206-3484150E0558}" srcOrd="0" destOrd="0" presId="urn:microsoft.com/office/officeart/2005/8/layout/hList1"/>
    <dgm:cxn modelId="{45B7DABB-C034-45C9-A885-04EE78B4EB4B}" type="presParOf" srcId="{5E3F0C14-B9E2-4585-9206-3484150E0558}" destId="{8B1FC0A6-9966-4CCA-A602-06119D3E0D5C}" srcOrd="0" destOrd="0" presId="urn:microsoft.com/office/officeart/2005/8/layout/hList1"/>
    <dgm:cxn modelId="{CD71A8D8-9577-492D-A723-6A4189473DD1}" type="presParOf" srcId="{5E3F0C14-B9E2-4585-9206-3484150E0558}" destId="{4DF58590-4384-433A-A0B8-319ABBE1818F}" srcOrd="1" destOrd="0" presId="urn:microsoft.com/office/officeart/2005/8/layout/hList1"/>
    <dgm:cxn modelId="{6181C8D2-E231-48B3-AC42-F3C72971BEC3}" type="presParOf" srcId="{ABC58195-4654-4575-A865-92FFF40E80C1}" destId="{A5801E63-D262-4097-B03D-290C29DC64A4}" srcOrd="1" destOrd="0" presId="urn:microsoft.com/office/officeart/2005/8/layout/hList1"/>
    <dgm:cxn modelId="{AF1CA601-0AE8-4B09-961B-CDB89E81AD27}" type="presParOf" srcId="{ABC58195-4654-4575-A865-92FFF40E80C1}" destId="{43FBDBA3-0873-42E7-87E9-AFB087FA4850}" srcOrd="2" destOrd="0" presId="urn:microsoft.com/office/officeart/2005/8/layout/hList1"/>
    <dgm:cxn modelId="{03952146-D6FF-413E-8E48-BFDD4C105877}" type="presParOf" srcId="{43FBDBA3-0873-42E7-87E9-AFB087FA4850}" destId="{D11C6F37-3F65-45FA-956B-D74B19345119}" srcOrd="0" destOrd="0" presId="urn:microsoft.com/office/officeart/2005/8/layout/hList1"/>
    <dgm:cxn modelId="{80700C7E-D02F-46BE-954D-1DDDD8FB85F5}" type="presParOf" srcId="{43FBDBA3-0873-42E7-87E9-AFB087FA4850}" destId="{6EE48C2C-9A22-4461-97DE-C5FBBCBF28C8}" srcOrd="1" destOrd="0" presId="urn:microsoft.com/office/officeart/2005/8/layout/hList1"/>
    <dgm:cxn modelId="{6866E3C5-1ADA-457C-9AEF-92CB2F2C9DC0}" type="presParOf" srcId="{ABC58195-4654-4575-A865-92FFF40E80C1}" destId="{137EAC38-6542-4D05-80B3-931AF4366941}" srcOrd="3" destOrd="0" presId="urn:microsoft.com/office/officeart/2005/8/layout/hList1"/>
    <dgm:cxn modelId="{A71F9971-A9F7-478A-8B86-8FB5B789934E}" type="presParOf" srcId="{ABC58195-4654-4575-A865-92FFF40E80C1}" destId="{74563087-7C80-4507-8521-0350549ED565}" srcOrd="4" destOrd="0" presId="urn:microsoft.com/office/officeart/2005/8/layout/hList1"/>
    <dgm:cxn modelId="{F9C1487F-831B-4215-8298-45F654ED9438}" type="presParOf" srcId="{74563087-7C80-4507-8521-0350549ED565}" destId="{FE1ED8A0-B38A-4C4E-8155-A06AC15CE16C}" srcOrd="0" destOrd="0" presId="urn:microsoft.com/office/officeart/2005/8/layout/hList1"/>
    <dgm:cxn modelId="{92F234F0-6496-4A7C-81E4-2118864AAD87}" type="presParOf" srcId="{74563087-7C80-4507-8521-0350549ED565}" destId="{0473129C-354A-44B0-9C41-70E68950FF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FC0A6-9966-4CCA-A602-06119D3E0D5C}">
      <dsp:nvSpPr>
        <dsp:cNvPr id="0" name=""/>
        <dsp:cNvSpPr/>
      </dsp:nvSpPr>
      <dsp:spPr>
        <a:xfrm>
          <a:off x="0" y="11903"/>
          <a:ext cx="3203971" cy="1123200"/>
        </a:xfrm>
        <a:prstGeom prst="rect">
          <a:avLst/>
        </a:prstGeom>
        <a:solidFill>
          <a:srgbClr val="CBA0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>
              <a:latin typeface="Bebas Neue" panose="020B0606020202050201" pitchFamily="34" charset="0"/>
            </a:rPr>
            <a:t>1. Frågepromenad</a:t>
          </a:r>
        </a:p>
      </dsp:txBody>
      <dsp:txXfrm>
        <a:off x="0" y="11903"/>
        <a:ext cx="3203971" cy="1123200"/>
      </dsp:txXfrm>
    </dsp:sp>
    <dsp:sp modelId="{4DF58590-4384-433A-A0B8-319ABBE1818F}">
      <dsp:nvSpPr>
        <dsp:cNvPr id="0" name=""/>
        <dsp:cNvSpPr/>
      </dsp:nvSpPr>
      <dsp:spPr>
        <a:xfrm>
          <a:off x="3286" y="1115375"/>
          <a:ext cx="3203971" cy="3161467"/>
        </a:xfrm>
        <a:prstGeom prst="rect">
          <a:avLst/>
        </a:prstGeom>
        <a:solidFill>
          <a:srgbClr val="EFF1C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SE" sz="2400" kern="1200" noProof="0" dirty="0">
              <a:solidFill>
                <a:schemeClr val="tx1"/>
              </a:solidFill>
            </a:rPr>
            <a:t>Observation</a:t>
          </a:r>
          <a:r>
            <a:rPr lang="sv-SE" sz="2400" kern="1200" baseline="0" noProof="0" dirty="0">
              <a:solidFill>
                <a:schemeClr val="tx1"/>
              </a:solidFill>
            </a:rPr>
            <a:t> av skolområdet i grupper</a:t>
          </a:r>
          <a:endParaRPr lang="sv-SE" sz="2400" kern="1200" noProof="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SE" sz="2400" kern="1200" noProof="0" dirty="0">
              <a:solidFill>
                <a:schemeClr val="tx1"/>
              </a:solidFill>
            </a:rPr>
            <a:t>Stationer med olika hållbarhetsteman att fördjupa sig i</a:t>
          </a:r>
        </a:p>
      </dsp:txBody>
      <dsp:txXfrm>
        <a:off x="3286" y="1115375"/>
        <a:ext cx="3203971" cy="3161467"/>
      </dsp:txXfrm>
    </dsp:sp>
    <dsp:sp modelId="{D11C6F37-3F65-45FA-956B-D74B19345119}">
      <dsp:nvSpPr>
        <dsp:cNvPr id="0" name=""/>
        <dsp:cNvSpPr/>
      </dsp:nvSpPr>
      <dsp:spPr>
        <a:xfrm>
          <a:off x="3655814" y="29908"/>
          <a:ext cx="3203971" cy="1123200"/>
        </a:xfrm>
        <a:prstGeom prst="rect">
          <a:avLst/>
        </a:prstGeom>
        <a:solidFill>
          <a:srgbClr val="CBA0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latin typeface="Bebas Neue" panose="020B0606020202050201" pitchFamily="34" charset="0"/>
            </a:rPr>
            <a:t>2</a:t>
          </a:r>
          <a:r>
            <a:rPr lang="sv-SE" sz="2400" kern="1200" noProof="0" dirty="0">
              <a:latin typeface="Bebas Neue" panose="020B0606020202050201" pitchFamily="34" charset="0"/>
            </a:rPr>
            <a:t>. Bildningsdirektörens besök</a:t>
          </a:r>
        </a:p>
      </dsp:txBody>
      <dsp:txXfrm>
        <a:off x="3655814" y="29908"/>
        <a:ext cx="3203971" cy="1123200"/>
      </dsp:txXfrm>
    </dsp:sp>
    <dsp:sp modelId="{6EE48C2C-9A22-4461-97DE-C5FBBCBF28C8}">
      <dsp:nvSpPr>
        <dsp:cNvPr id="0" name=""/>
        <dsp:cNvSpPr/>
      </dsp:nvSpPr>
      <dsp:spPr>
        <a:xfrm>
          <a:off x="3655814" y="1135103"/>
          <a:ext cx="3203971" cy="3161467"/>
        </a:xfrm>
        <a:prstGeom prst="rect">
          <a:avLst/>
        </a:prstGeom>
        <a:solidFill>
          <a:srgbClr val="EFF1C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SE" sz="2400" kern="1200" noProof="0" dirty="0" err="1">
              <a:solidFill>
                <a:schemeClr val="tx1"/>
              </a:solidFill>
            </a:rPr>
            <a:t>Bekantning</a:t>
          </a:r>
          <a:endParaRPr lang="sv-SE" sz="2400" kern="1200" noProof="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SE" sz="2400" kern="1200" noProof="0" dirty="0">
              <a:solidFill>
                <a:schemeClr val="tx1"/>
              </a:solidFill>
            </a:rPr>
            <a:t>Tjänstemannen berättar om sitt arbete och skolans beslutsfattande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SE" sz="2400" kern="1200" noProof="0" dirty="0">
              <a:solidFill>
                <a:schemeClr val="tx1"/>
              </a:solidFill>
            </a:rPr>
            <a:t>Frågor, förslag och gemensam diskussion</a:t>
          </a:r>
        </a:p>
      </dsp:txBody>
      <dsp:txXfrm>
        <a:off x="3655814" y="1135103"/>
        <a:ext cx="3203971" cy="3161467"/>
      </dsp:txXfrm>
    </dsp:sp>
    <dsp:sp modelId="{FE1ED8A0-B38A-4C4E-8155-A06AC15CE16C}">
      <dsp:nvSpPr>
        <dsp:cNvPr id="0" name=""/>
        <dsp:cNvSpPr/>
      </dsp:nvSpPr>
      <dsp:spPr>
        <a:xfrm>
          <a:off x="7308342" y="11903"/>
          <a:ext cx="3203971" cy="1123200"/>
        </a:xfrm>
        <a:prstGeom prst="rect">
          <a:avLst/>
        </a:prstGeom>
        <a:solidFill>
          <a:srgbClr val="CBA05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>
              <a:latin typeface="Bebas Neue" panose="020B0606020202050201" pitchFamily="34" charset="0"/>
            </a:rPr>
            <a:t>3. Slutresultat och avslutande träff</a:t>
          </a:r>
        </a:p>
      </dsp:txBody>
      <dsp:txXfrm>
        <a:off x="7308342" y="11903"/>
        <a:ext cx="3203971" cy="1123200"/>
      </dsp:txXfrm>
    </dsp:sp>
    <dsp:sp modelId="{0473129C-354A-44B0-9C41-70E68950FF40}">
      <dsp:nvSpPr>
        <dsp:cNvPr id="0" name=""/>
        <dsp:cNvSpPr/>
      </dsp:nvSpPr>
      <dsp:spPr>
        <a:xfrm>
          <a:off x="7308342" y="1135103"/>
          <a:ext cx="3203971" cy="3161467"/>
        </a:xfrm>
        <a:prstGeom prst="rect">
          <a:avLst/>
        </a:prstGeom>
        <a:solidFill>
          <a:srgbClr val="EFF1CB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i-FI" sz="2400" kern="1200" dirty="0">
              <a:solidFill>
                <a:schemeClr val="tx1"/>
              </a:solidFill>
            </a:rPr>
            <a:t>Yhdessä ideoidun lopputuotoksen esittely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v-SE" sz="2400" b="0" i="0" kern="1200" dirty="0"/>
            <a:t>Presentation av det gemensamt utvecklade slutresultatet</a:t>
          </a:r>
          <a:endParaRPr lang="fi-FI" sz="2400" kern="1200" dirty="0">
            <a:solidFill>
              <a:schemeClr val="tx1"/>
            </a:solidFill>
          </a:endParaRPr>
        </a:p>
      </dsp:txBody>
      <dsp:txXfrm>
        <a:off x="7308342" y="1135103"/>
        <a:ext cx="3203971" cy="316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AA85A-3610-4260-9554-A399C8979DFF}" type="datetimeFigureOut">
              <a:rPr lang="fi-FI" smtClean="0"/>
              <a:t>29.6.2023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AEDE3-5EC4-4F54-AAEE-BABC33702B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00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AEDE3-5EC4-4F54-AAEE-BABC33702BA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657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406BE3E-021D-1C23-C525-456CAD05D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01904" y="-2710235"/>
            <a:ext cx="17179142" cy="11458932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43D7D34-62F4-56AF-60AE-FA2C3EB0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31976"/>
            <a:ext cx="10934700" cy="1520824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CBA052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1C254F-AB6E-47F6-ABB2-8C9116130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3505200"/>
            <a:ext cx="10934700" cy="78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D5221"/>
                </a:solidFill>
                <a:latin typeface="Bebas Neue" panose="020B0606020202050201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2692181-495A-FD8A-9D5D-077DCD7E35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965" y="4286250"/>
            <a:ext cx="4281871" cy="3209836"/>
          </a:xfrm>
          <a:prstGeom prst="rect">
            <a:avLst/>
          </a:prstGeom>
        </p:spPr>
      </p:pic>
      <p:pic>
        <p:nvPicPr>
          <p:cNvPr id="10" name="Kuva 9" descr="Kuva, joka sisältää kohteen Fontti, Grafiikka, typografia, muotoilu&#10;&#10;Kuvaus luotu automaattisesti">
            <a:extLst>
              <a:ext uri="{FF2B5EF4-FFF2-40B4-BE49-F238E27FC236}">
                <a16:creationId xmlns:a16="http://schemas.microsoft.com/office/drawing/2014/main" id="{0115C87D-5DB6-B9A2-611A-385F162701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343">
            <a:off x="570016" y="449958"/>
            <a:ext cx="4695608" cy="116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0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esim yhteystied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43D7D34-62F4-56AF-60AE-FA2C3EB0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31976"/>
            <a:ext cx="10934700" cy="81597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CBA052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1C254F-AB6E-47F6-ABB2-8C9116130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762250"/>
            <a:ext cx="8172450" cy="14478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5549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43D7D34-62F4-56AF-60AE-FA2C3EB0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30203">
            <a:off x="628649" y="2299335"/>
            <a:ext cx="10934700" cy="815974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CBA052"/>
                </a:solidFill>
                <a:latin typeface="Bebas Neue" panose="020B0606020202050201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24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pohj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A9D5CE-FD8C-6169-2F48-6510F1A24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36480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41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pohja Kuva vasen Teksti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9F640-07C0-DA75-FD6D-80D28CAC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F9DDB5-450B-7754-02A8-050DF64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788B740-573E-C089-9221-532B41EE7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81150"/>
            <a:ext cx="5114925" cy="402907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0FD1807-028D-142D-30A0-7ECEEC53E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581150"/>
            <a:ext cx="5257800" cy="36099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1059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pohja Pienempi kuva vasen Teksti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9F640-07C0-DA75-FD6D-80D28CAC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F9DDB5-450B-7754-02A8-050DF64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788B740-573E-C089-9221-532B41EE7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52575"/>
            <a:ext cx="3209925" cy="4057650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0FD1807-028D-142D-30A0-7ECEEC53E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0525" y="1552575"/>
            <a:ext cx="7153275" cy="36099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2097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pohja Teksti vasen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9F640-07C0-DA75-FD6D-80D28CAC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F9DDB5-450B-7754-02A8-050DF64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788B740-573E-C089-9221-532B41EE7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0551" y="1552575"/>
            <a:ext cx="3143250" cy="3200400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0FD1807-028D-142D-30A0-7ECEEC53E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52575"/>
            <a:ext cx="7153275" cy="40576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3851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SmartArt-paikkamerkki 4">
            <a:extLst>
              <a:ext uri="{FF2B5EF4-FFF2-40B4-BE49-F238E27FC236}">
                <a16:creationId xmlns:a16="http://schemas.microsoft.com/office/drawing/2014/main" id="{41813FD2-33F4-8DCE-5E6C-BABBBFB0D03A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38200" y="1635760"/>
            <a:ext cx="10515600" cy="430784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59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5D632-7439-DDD8-2093-F91089A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839EED-3509-30D9-E358-29474E24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797-15A5-49F3-8A68-7ED73A7A67F8}" type="slidenum">
              <a:rPr lang="fi-FI" smtClean="0"/>
              <a:t>‹#›</a:t>
            </a:fld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B965F19-D976-D777-7A44-D9C02C8B8B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34160"/>
            <a:ext cx="10515600" cy="452056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3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8E87087-E377-346F-1DD8-E9FC8EFA37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47525" y="-2757736"/>
            <a:ext cx="17179142" cy="11458932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C615598-DE2D-58F4-8EDC-BB6C486CE5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965" y="4286250"/>
            <a:ext cx="4281871" cy="32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9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9CAD00A-4B7C-3B06-0961-E4204CEE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893056"/>
            <a:ext cx="12192001" cy="186944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202E6F-7097-3340-1596-1100D1D1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99D4AA-C4AC-71BF-EC5E-B501CFD85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1625"/>
            <a:ext cx="1051560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39FDAE-34CA-23A8-AEF2-4AA3B825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4D47B0"/>
                </a:solidFill>
                <a:latin typeface="Bebas Neue" panose="020B0606020202050201" pitchFamily="34" charset="0"/>
              </a:defRPr>
            </a:lvl1pPr>
          </a:lstStyle>
          <a:p>
            <a:fld id="{047E6797-15A5-49F3-8A68-7ED73A7A67F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4" descr="Kuva, joka sisältää kohteen Fontti, Grafiikka, typografia, muotoilu&#10;&#10;Kuvaus luotu automaattisesti">
            <a:extLst>
              <a:ext uri="{FF2B5EF4-FFF2-40B4-BE49-F238E27FC236}">
                <a16:creationId xmlns:a16="http://schemas.microsoft.com/office/drawing/2014/main" id="{57C1DF7E-A856-F66A-27BD-FA69DD689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50" b="43226"/>
          <a:stretch/>
        </p:blipFill>
        <p:spPr>
          <a:xfrm rot="21360716">
            <a:off x="213757" y="5496895"/>
            <a:ext cx="2458192" cy="5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CBA052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2202E6F-7097-3340-1596-1100D1D1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39FDAE-34CA-23A8-AEF2-4AA3B825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CBA052"/>
                </a:solidFill>
                <a:latin typeface="Bebas Neue" panose="020B0606020202050201" pitchFamily="34" charset="0"/>
              </a:defRPr>
            </a:lvl1pPr>
          </a:lstStyle>
          <a:p>
            <a:fld id="{047E6797-15A5-49F3-8A68-7ED73A7A67F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6A1697A-5274-9187-2E8E-47B38E6D4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6807" y="233328"/>
            <a:ext cx="2655192" cy="1260545"/>
          </a:xfrm>
          <a:prstGeom prst="rect">
            <a:avLst/>
          </a:prstGeom>
        </p:spPr>
      </p:pic>
      <p:pic>
        <p:nvPicPr>
          <p:cNvPr id="4" name="Kuva 3" descr="Kuva, joka sisältää kohteen Fontti, Grafiikka, typografia, muotoilu&#10;&#10;Kuvaus luotu automaattisesti">
            <a:extLst>
              <a:ext uri="{FF2B5EF4-FFF2-40B4-BE49-F238E27FC236}">
                <a16:creationId xmlns:a16="http://schemas.microsoft.com/office/drawing/2014/main" id="{701A76C9-036B-1F8F-C53C-BFC3D36BE6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727">
            <a:off x="225630" y="5967091"/>
            <a:ext cx="4239491" cy="10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CBA052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24A532-3DD9-E56B-1938-CA200F8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Bebas Kai" panose="04050603020B02020204" pitchFamily="82" charset="0"/>
              </a:rPr>
              <a:t>Barn och unga som </a:t>
            </a:r>
            <a:r>
              <a:rPr lang="sv-SE" dirty="0" err="1">
                <a:latin typeface="Bebas Kai" panose="04050603020B02020204" pitchFamily="82" charset="0"/>
              </a:rPr>
              <a:t>sporrare</a:t>
            </a:r>
            <a:r>
              <a:rPr lang="sv-SE" dirty="0">
                <a:latin typeface="Bebas Kai" panose="04050603020B02020204" pitchFamily="82" charset="0"/>
              </a:rPr>
              <a:t> av hållbarhetsarbete</a:t>
            </a:r>
            <a:endParaRPr lang="sv-SE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A4D2B1-80FD-A902-4AE4-17B620CBA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Skolans hållbarhetsarbete</a:t>
            </a:r>
          </a:p>
        </p:txBody>
      </p:sp>
      <p:pic>
        <p:nvPicPr>
          <p:cNvPr id="5" name="Kuva 4" descr="Valonian logo">
            <a:extLst>
              <a:ext uri="{FF2B5EF4-FFF2-40B4-BE49-F238E27FC236}">
                <a16:creationId xmlns:a16="http://schemas.microsoft.com/office/drawing/2014/main" id="{22FBAEE1-5BD5-3659-056E-BD5BD60B7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5345869"/>
            <a:ext cx="3059430" cy="119827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12ED753-B417-1409-50F6-CB9BD623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84" y="306037"/>
            <a:ext cx="1269665" cy="12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2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564F8-F219-8EE9-2420-ED3F4D3F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>
                <a:latin typeface="Bebas Kai" panose="04050603020B02020204" pitchFamily="82" charset="0"/>
              </a:rPr>
              <a:t>Hur kan man främja hållbar utveckling i skolan?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51C11-270B-67FB-BEBA-EF9143A76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CBA052"/>
              </a:buClr>
              <a:buFont typeface="Arial" panose="020B0604020202020204" pitchFamily="34" charset="0"/>
              <a:buChar char="•"/>
            </a:pPr>
            <a:r>
              <a:rPr lang="sv-SE" dirty="0"/>
              <a:t>I sporrarna -projektet får ni bekanta er med skolans arbete för hållbar utveckling och beslutsfattande</a:t>
            </a:r>
          </a:p>
          <a:p>
            <a:pPr marL="285750" indent="-285750">
              <a:buClr>
                <a:srgbClr val="CBA052"/>
              </a:buClr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374151"/>
                </a:solidFill>
                <a:effectLst/>
                <a:latin typeface="Söhne"/>
              </a:rPr>
              <a:t>Under projektets gång kommer ni att träffa bildningsdirektören/rektorn och ni kan ta upp de frågor som ni funderar på</a:t>
            </a:r>
          </a:p>
          <a:p>
            <a:pPr marL="285750" indent="-285750">
              <a:buClr>
                <a:srgbClr val="CBA052"/>
              </a:buClr>
              <a:buFont typeface="Arial" panose="020B0604020202020204" pitchFamily="34" charset="0"/>
              <a:buChar char="•"/>
            </a:pPr>
            <a:r>
              <a:rPr lang="sv-SE" dirty="0"/>
              <a:t>Ni förbereder er för diskussionen genom olika uppgifter och en frågepromenad i skolan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357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C4535E-4A12-1F02-BB3E-EA4225AF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4000" dirty="0">
                <a:latin typeface="Bebas Kai" panose="04050603020B02020204" pitchFamily="82" charset="0"/>
              </a:rPr>
              <a:t>På vilka saker vill ni påverka i skolan?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4ED37C-B6E3-5ACA-29E3-62C9AB1FE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att kunna förbättra skolan i rätt riktning är det viktigt att få med elevernas perspektiv i diskussionen.</a:t>
            </a:r>
          </a:p>
          <a:p>
            <a:r>
              <a:rPr lang="sv-SE" dirty="0"/>
              <a:t>Genom att diskutera kan man bättre förstå varandra och lösa problem tillsammans!</a:t>
            </a:r>
          </a:p>
          <a:p>
            <a:r>
              <a:rPr lang="sv-SE" dirty="0"/>
              <a:t>I Sporrarna får ni göra er röst hörd och får möjlighet att påverka hur skolan utvecklas.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94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59851-B9C9-141C-53DC-F183FC57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Bebas Kai" panose="04050603020B02020204" pitchFamily="82" charset="0"/>
              </a:rPr>
              <a:t>Projektet består av tre skeden:</a:t>
            </a:r>
            <a:endParaRPr lang="sv-SE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47DE4140-B01F-BCF1-7C59-02F69ED58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3014418369"/>
              </p:ext>
            </p:extLst>
          </p:nvPr>
        </p:nvGraphicFramePr>
        <p:xfrm>
          <a:off x="838200" y="1635125"/>
          <a:ext cx="10515600" cy="430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26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FC87D-87B5-7AFE-6B61-7C50A387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30203">
            <a:off x="414893" y="2606310"/>
            <a:ext cx="10934700" cy="815974"/>
          </a:xfrm>
        </p:spPr>
        <p:txBody>
          <a:bodyPr/>
          <a:lstStyle/>
          <a:p>
            <a:pPr algn="ctr"/>
            <a:r>
              <a:rPr lang="sv-SE" dirty="0">
                <a:latin typeface="Bebas Kai" panose="04050603020B02020204" pitchFamily="82" charset="0"/>
                <a:ea typeface="+mj-ea"/>
                <a:cs typeface="+mj-cs"/>
              </a:rPr>
              <a:t>Det sporrarna  före, tar andra efter!</a:t>
            </a:r>
            <a:br>
              <a:rPr lang="sv-SE" dirty="0">
                <a:latin typeface="Bebas Kai" panose="04050603020B02020204" pitchFamily="82" charset="0"/>
                <a:ea typeface="+mj-ea"/>
                <a:cs typeface="+mj-cs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3838235"/>
      </p:ext>
    </p:extLst>
  </p:cSld>
  <p:clrMapOvr>
    <a:masterClrMapping/>
  </p:clrMapOvr>
</p:sld>
</file>

<file path=ppt/theme/theme1.xml><?xml version="1.0" encoding="utf-8"?>
<a:theme xmlns:a="http://schemas.openxmlformats.org/drawingml/2006/main" name="Koulu_otsikot">
  <a:themeElements>
    <a:clrScheme name="Kirittäjät">
      <a:dk1>
        <a:srgbClr val="000066"/>
      </a:dk1>
      <a:lt1>
        <a:sysClr val="window" lastClr="FFFFFF"/>
      </a:lt1>
      <a:dk2>
        <a:srgbClr val="000000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002060"/>
      </a:accent5>
      <a:accent6>
        <a:srgbClr val="8EAADB"/>
      </a:accent6>
      <a:hlink>
        <a:srgbClr val="000066"/>
      </a:hlink>
      <a:folHlink>
        <a:srgbClr val="538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58E4988B-21CD-4C1E-BEC9-285DF4925E61}" vid="{DDFFEAEA-BBCF-40BF-B065-9CE6C7D30BA5}"/>
    </a:ext>
  </a:extLst>
</a:theme>
</file>

<file path=ppt/theme/theme2.xml><?xml version="1.0" encoding="utf-8"?>
<a:theme xmlns:a="http://schemas.openxmlformats.org/drawingml/2006/main" name="Koulu Sisältöpohj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58E4988B-21CD-4C1E-BEC9-285DF4925E61}" vid="{E01C6677-F4C3-4140-B567-A885643F370D}"/>
    </a:ext>
  </a:extLst>
</a:theme>
</file>

<file path=ppt/theme/theme3.xml><?xml version="1.0" encoding="utf-8"?>
<a:theme xmlns:a="http://schemas.openxmlformats.org/drawingml/2006/main" name="KOULU Kuvaajat, kaaviot ja isot kuv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58E4988B-21CD-4C1E-BEC9-285DF4925E61}" vid="{B40239A1-BAB1-4882-87BF-86CE67C86291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c97009-81d5-4ac6-a605-053fdb71761b" xsi:nil="true"/>
    <lcf76f155ced4ddcb4097134ff3c332f xmlns="acf3126c-b8e3-453b-8cc0-fed56e58290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68BEF7DE1B8D44A81A1CE0DA3211F56" ma:contentTypeVersion="16" ma:contentTypeDescription="Luo uusi asiakirja." ma:contentTypeScope="" ma:versionID="f6825a16c9463ee7c4fd62b3eb5dd546">
  <xsd:schema xmlns:xsd="http://www.w3.org/2001/XMLSchema" xmlns:xs="http://www.w3.org/2001/XMLSchema" xmlns:p="http://schemas.microsoft.com/office/2006/metadata/properties" xmlns:ns2="acf3126c-b8e3-453b-8cc0-fed56e582906" xmlns:ns3="67c97009-81d5-4ac6-a605-053fdb71761b" targetNamespace="http://schemas.microsoft.com/office/2006/metadata/properties" ma:root="true" ma:fieldsID="8ccc4c536f3f4040e752e24da92b269a" ns2:_="" ns3:_="">
    <xsd:import namespace="acf3126c-b8e3-453b-8cc0-fed56e582906"/>
    <xsd:import namespace="67c97009-81d5-4ac6-a605-053fdb7176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3126c-b8e3-453b-8cc0-fed56e582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97a974e0-14ba-45ff-a93d-a004a6b0ac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97009-81d5-4ac6-a605-053fdb7176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9ae4c9-93ce-4a7e-b54b-fbcd76d10169}" ma:internalName="TaxCatchAll" ma:showField="CatchAllData" ma:web="67c97009-81d5-4ac6-a605-053fdb7176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BF5FE-3AD3-46FA-9202-0B7C3D5422D3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cf3126c-b8e3-453b-8cc0-fed56e582906"/>
    <ds:schemaRef ds:uri="http://schemas.microsoft.com/office/infopath/2007/PartnerControls"/>
    <ds:schemaRef ds:uri="67c97009-81d5-4ac6-a605-053fdb71761b"/>
  </ds:schemaRefs>
</ds:datastoreItem>
</file>

<file path=customXml/itemProps2.xml><?xml version="1.0" encoding="utf-8"?>
<ds:datastoreItem xmlns:ds="http://schemas.openxmlformats.org/officeDocument/2006/customXml" ds:itemID="{8EA33015-A1D5-4997-9A4E-660A12A695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9F2921-3B00-4F09-8805-B5416413943B}">
  <ds:schemaRefs>
    <ds:schemaRef ds:uri="67c97009-81d5-4ac6-a605-053fdb71761b"/>
    <ds:schemaRef ds:uri="acf3126c-b8e3-453b-8cc0-fed56e5829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Kirittäjät_PP_pohja_POLUT</Template>
  <TotalTime>157</TotalTime>
  <Words>193</Words>
  <Application>Microsoft Office PowerPoint</Application>
  <PresentationFormat>Laajakuva</PresentationFormat>
  <Paragraphs>23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Bebas Kai</vt:lpstr>
      <vt:lpstr>Arial</vt:lpstr>
      <vt:lpstr>Bebas Neue</vt:lpstr>
      <vt:lpstr>Söhne</vt:lpstr>
      <vt:lpstr>Calibri</vt:lpstr>
      <vt:lpstr>Koulu_otsikot</vt:lpstr>
      <vt:lpstr>Koulu Sisältöpohjat</vt:lpstr>
      <vt:lpstr>KOULU Kuvaajat, kaaviot ja isot kuvat</vt:lpstr>
      <vt:lpstr>Barn och unga som sporrare av hållbarhetsarbete</vt:lpstr>
      <vt:lpstr>Hur kan man främja hållbar utveckling i skolan?</vt:lpstr>
      <vt:lpstr>På vilka saker vill ni påverka i skolan?</vt:lpstr>
      <vt:lpstr>Projektet består av tre skeden:</vt:lpstr>
      <vt:lpstr>Det sporrarna  före, tar andra efter!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Lapset ja nuoret Varsinais-Suomen kestävyystyön kirittäjinä</dc:title>
  <dc:creator>Sampo Anna</dc:creator>
  <cp:lastModifiedBy>Oikarinen Maiju</cp:lastModifiedBy>
  <cp:revision>8</cp:revision>
  <dcterms:created xsi:type="dcterms:W3CDTF">2023-06-15T11:42:00Z</dcterms:created>
  <dcterms:modified xsi:type="dcterms:W3CDTF">2023-06-29T12:11:19Z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0x010100368BEF7DE1B8D44A81A1CE0DA3211F56</vt:lpwstr>
  </property>
  <property fmtid="{D5CDD505-2E9C-101B-9397-08002B2CF9AE}" pid="3" name="MediaServiceImageTags">
    <vt:lpwstr/>
  </property>
</Properties>
</file>