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1" r:id="rId4"/>
    <p:sldMasterId id="2147483654" r:id="rId5"/>
    <p:sldMasterId id="2147483668" r:id="rId6"/>
  </p:sldMasterIdLst>
  <p:notesMasterIdLst>
    <p:notesMasterId r:id="rId12"/>
  </p:notesMasterIdLst>
  <p:sldIdLst>
    <p:sldId id="277" r:id="rId7"/>
    <p:sldId id="265" r:id="rId8"/>
    <p:sldId id="266" r:id="rId9"/>
    <p:sldId id="279" r:id="rId10"/>
    <p:sldId id="278" r:id="rId11"/>
  </p:sldIdLst>
  <p:sldSz cx="12192000" cy="6858000"/>
  <p:notesSz cx="6858000" cy="9144000"/>
  <p:embeddedFontLst>
    <p:embeddedFont>
      <p:font typeface="Bebas Kai" panose="04050603020B02020204" pitchFamily="82" charset="0"/>
      <p:regular r:id="rId13"/>
    </p:embeddedFont>
    <p:embeddedFont>
      <p:font typeface="Bebas Neue" panose="020B0606020202050201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B6B"/>
    <a:srgbClr val="4B4B9F"/>
    <a:srgbClr val="5979BC"/>
    <a:srgbClr val="5979BB"/>
    <a:srgbClr val="CBA052"/>
    <a:srgbClr val="CFD564"/>
    <a:srgbClr val="51AF90"/>
    <a:srgbClr val="316956"/>
    <a:srgbClr val="6D5221"/>
    <a:srgbClr val="4D4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BFEDE8-01D8-4879-BB7D-F0AAC6989E86}" v="7" dt="2023-06-29T11:27:17.075"/>
    <p1510:client id="{E8B73465-4AD0-44FF-B827-89F1911E0C69}" v="503" dt="2023-06-29T08:05:40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84939" autoAdjust="0"/>
  </p:normalViewPr>
  <p:slideViewPr>
    <p:cSldViewPr snapToGrid="0">
      <p:cViewPr varScale="1">
        <p:scale>
          <a:sx n="94" d="100"/>
          <a:sy n="94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wón Miriam" userId="72d4352b-662c-4931-854f-8e671c259f9c" providerId="ADAL" clId="{E8B73465-4AD0-44FF-B827-89F1911E0C69}"/>
    <pc:docChg chg="custSel modSld modMainMaster">
      <pc:chgData name="Sewón Miriam" userId="72d4352b-662c-4931-854f-8e671c259f9c" providerId="ADAL" clId="{E8B73465-4AD0-44FF-B827-89F1911E0C69}" dt="2023-06-29T08:05:40.791" v="1117" actId="20577"/>
      <pc:docMkLst>
        <pc:docMk/>
      </pc:docMkLst>
      <pc:sldChg chg="modSp mod">
        <pc:chgData name="Sewón Miriam" userId="72d4352b-662c-4931-854f-8e671c259f9c" providerId="ADAL" clId="{E8B73465-4AD0-44FF-B827-89F1911E0C69}" dt="2023-06-29T06:57:32.585" v="584" actId="790"/>
        <pc:sldMkLst>
          <pc:docMk/>
          <pc:sldMk cId="3823578364" sldId="265"/>
        </pc:sldMkLst>
        <pc:spChg chg="mod">
          <ac:chgData name="Sewón Miriam" userId="72d4352b-662c-4931-854f-8e671c259f9c" providerId="ADAL" clId="{E8B73465-4AD0-44FF-B827-89F1911E0C69}" dt="2023-06-29T06:57:32.585" v="584" actId="790"/>
          <ac:spMkLst>
            <pc:docMk/>
            <pc:sldMk cId="3823578364" sldId="265"/>
            <ac:spMk id="2" creationId="{BA5564F8-F219-8EE9-2420-ED3F4D3F4A2F}"/>
          </ac:spMkLst>
        </pc:spChg>
        <pc:spChg chg="mod">
          <ac:chgData name="Sewón Miriam" userId="72d4352b-662c-4931-854f-8e671c259f9c" providerId="ADAL" clId="{E8B73465-4AD0-44FF-B827-89F1911E0C69}" dt="2023-06-29T06:57:27.223" v="583" actId="790"/>
          <ac:spMkLst>
            <pc:docMk/>
            <pc:sldMk cId="3823578364" sldId="265"/>
            <ac:spMk id="3" creationId="{77C51C11-270B-67FB-BEBA-EF9143A76C43}"/>
          </ac:spMkLst>
        </pc:spChg>
      </pc:sldChg>
      <pc:sldChg chg="modSp mod">
        <pc:chgData name="Sewón Miriam" userId="72d4352b-662c-4931-854f-8e671c259f9c" providerId="ADAL" clId="{E8B73465-4AD0-44FF-B827-89F1911E0C69}" dt="2023-06-29T06:57:42.699" v="586" actId="790"/>
        <pc:sldMkLst>
          <pc:docMk/>
          <pc:sldMk cId="44941771" sldId="266"/>
        </pc:sldMkLst>
        <pc:spChg chg="mod">
          <ac:chgData name="Sewón Miriam" userId="72d4352b-662c-4931-854f-8e671c259f9c" providerId="ADAL" clId="{E8B73465-4AD0-44FF-B827-89F1911E0C69}" dt="2023-06-29T06:55:47.874" v="487" actId="20577"/>
          <ac:spMkLst>
            <pc:docMk/>
            <pc:sldMk cId="44941771" sldId="266"/>
            <ac:spMk id="2" creationId="{FFC4535E-4A12-1F02-BB3E-EA4225AF31B5}"/>
          </ac:spMkLst>
        </pc:spChg>
        <pc:spChg chg="mod">
          <ac:chgData name="Sewón Miriam" userId="72d4352b-662c-4931-854f-8e671c259f9c" providerId="ADAL" clId="{E8B73465-4AD0-44FF-B827-89F1911E0C69}" dt="2023-06-29T06:57:42.699" v="586" actId="790"/>
          <ac:spMkLst>
            <pc:docMk/>
            <pc:sldMk cId="44941771" sldId="266"/>
            <ac:spMk id="3" creationId="{A04ED37C-B6E3-5ACA-29E3-62C9AB1FED6F}"/>
          </ac:spMkLst>
        </pc:spChg>
      </pc:sldChg>
      <pc:sldChg chg="addSp delSp modSp mod">
        <pc:chgData name="Sewón Miriam" userId="72d4352b-662c-4931-854f-8e671c259f9c" providerId="ADAL" clId="{E8B73465-4AD0-44FF-B827-89F1911E0C69}" dt="2023-06-29T06:43:43.356" v="152" actId="20577"/>
        <pc:sldMkLst>
          <pc:docMk/>
          <pc:sldMk cId="3643123763" sldId="277"/>
        </pc:sldMkLst>
        <pc:spChg chg="mod">
          <ac:chgData name="Sewón Miriam" userId="72d4352b-662c-4931-854f-8e671c259f9c" providerId="ADAL" clId="{E8B73465-4AD0-44FF-B827-89F1911E0C69}" dt="2023-06-29T06:43:27.723" v="122" actId="20577"/>
          <ac:spMkLst>
            <pc:docMk/>
            <pc:sldMk cId="3643123763" sldId="277"/>
            <ac:spMk id="2" creationId="{9524A532-3DD9-E56B-1938-CA200F8C3BA8}"/>
          </ac:spMkLst>
        </pc:spChg>
        <pc:spChg chg="mod">
          <ac:chgData name="Sewón Miriam" userId="72d4352b-662c-4931-854f-8e671c259f9c" providerId="ADAL" clId="{E8B73465-4AD0-44FF-B827-89F1911E0C69}" dt="2023-06-29T06:43:43.356" v="152" actId="20577"/>
          <ac:spMkLst>
            <pc:docMk/>
            <pc:sldMk cId="3643123763" sldId="277"/>
            <ac:spMk id="3" creationId="{82A4D2B1-80FD-A902-4AE4-17B620CBAC9E}"/>
          </ac:spMkLst>
        </pc:spChg>
        <pc:picChg chg="mod">
          <ac:chgData name="Sewón Miriam" userId="72d4352b-662c-4931-854f-8e671c259f9c" providerId="ADAL" clId="{E8B73465-4AD0-44FF-B827-89F1911E0C69}" dt="2023-06-28T13:08:10.312" v="37" actId="1076"/>
          <ac:picMkLst>
            <pc:docMk/>
            <pc:sldMk cId="3643123763" sldId="277"/>
            <ac:picMk id="5" creationId="{22FBAEE1-5BD5-3659-056E-BD5BD60B7021}"/>
          </ac:picMkLst>
        </pc:picChg>
        <pc:picChg chg="add mod">
          <ac:chgData name="Sewón Miriam" userId="72d4352b-662c-4931-854f-8e671c259f9c" providerId="ADAL" clId="{E8B73465-4AD0-44FF-B827-89F1911E0C69}" dt="2023-06-28T13:07:59.813" v="35" actId="1076"/>
          <ac:picMkLst>
            <pc:docMk/>
            <pc:sldMk cId="3643123763" sldId="277"/>
            <ac:picMk id="6" creationId="{7C67A29D-69FC-89A8-C24A-656A269E04C1}"/>
          </ac:picMkLst>
        </pc:picChg>
        <pc:picChg chg="del">
          <ac:chgData name="Sewón Miriam" userId="72d4352b-662c-4931-854f-8e671c259f9c" providerId="ADAL" clId="{E8B73465-4AD0-44FF-B827-89F1911E0C69}" dt="2023-06-28T13:07:25.135" v="28" actId="478"/>
          <ac:picMkLst>
            <pc:docMk/>
            <pc:sldMk cId="3643123763" sldId="277"/>
            <ac:picMk id="7" creationId="{68B1985E-115C-CA32-D761-FC9F70B12CB1}"/>
          </ac:picMkLst>
        </pc:picChg>
        <pc:picChg chg="del">
          <ac:chgData name="Sewón Miriam" userId="72d4352b-662c-4931-854f-8e671c259f9c" providerId="ADAL" clId="{E8B73465-4AD0-44FF-B827-89F1911E0C69}" dt="2023-06-28T13:08:04.791" v="36" actId="478"/>
          <ac:picMkLst>
            <pc:docMk/>
            <pc:sldMk cId="3643123763" sldId="277"/>
            <ac:picMk id="9" creationId="{6A1DE33E-D69B-6B23-A364-BF74C922D5B2}"/>
          </ac:picMkLst>
        </pc:picChg>
      </pc:sldChg>
      <pc:sldChg chg="modSp mod">
        <pc:chgData name="Sewón Miriam" userId="72d4352b-662c-4931-854f-8e671c259f9c" providerId="ADAL" clId="{E8B73465-4AD0-44FF-B827-89F1911E0C69}" dt="2023-06-28T13:11:24.751" v="73" actId="20577"/>
        <pc:sldMkLst>
          <pc:docMk/>
          <pc:sldMk cId="1583838235" sldId="278"/>
        </pc:sldMkLst>
        <pc:spChg chg="mod">
          <ac:chgData name="Sewón Miriam" userId="72d4352b-662c-4931-854f-8e671c259f9c" providerId="ADAL" clId="{E8B73465-4AD0-44FF-B827-89F1911E0C69}" dt="2023-06-28T13:11:24.751" v="73" actId="20577"/>
          <ac:spMkLst>
            <pc:docMk/>
            <pc:sldMk cId="1583838235" sldId="278"/>
            <ac:spMk id="2" creationId="{854FC87D-87B5-7AFE-6B61-7C50A3872630}"/>
          </ac:spMkLst>
        </pc:spChg>
      </pc:sldChg>
      <pc:sldChg chg="modSp mod">
        <pc:chgData name="Sewón Miriam" userId="72d4352b-662c-4931-854f-8e671c259f9c" providerId="ADAL" clId="{E8B73465-4AD0-44FF-B827-89F1911E0C69}" dt="2023-06-29T08:05:40.791" v="1117" actId="20577"/>
        <pc:sldMkLst>
          <pc:docMk/>
          <pc:sldMk cId="130485209" sldId="279"/>
        </pc:sldMkLst>
        <pc:spChg chg="mod">
          <ac:chgData name="Sewón Miriam" userId="72d4352b-662c-4931-854f-8e671c259f9c" providerId="ADAL" clId="{E8B73465-4AD0-44FF-B827-89F1911E0C69}" dt="2023-06-29T06:58:14.786" v="617" actId="20577"/>
          <ac:spMkLst>
            <pc:docMk/>
            <pc:sldMk cId="130485209" sldId="279"/>
            <ac:spMk id="2" creationId="{18E59851-B9C9-141C-53DC-F183FC57B32D}"/>
          </ac:spMkLst>
        </pc:spChg>
        <pc:graphicFrameChg chg="mod modGraphic">
          <ac:chgData name="Sewón Miriam" userId="72d4352b-662c-4931-854f-8e671c259f9c" providerId="ADAL" clId="{E8B73465-4AD0-44FF-B827-89F1911E0C69}" dt="2023-06-29T08:05:40.791" v="1117" actId="20577"/>
          <ac:graphicFrameMkLst>
            <pc:docMk/>
            <pc:sldMk cId="130485209" sldId="279"/>
            <ac:graphicFrameMk id="8" creationId="{47DE4140-B01F-BCF1-7C59-02F69ED58BA7}"/>
          </ac:graphicFrameMkLst>
        </pc:graphicFrameChg>
      </pc:sldChg>
      <pc:sldMasterChg chg="addSp delSp modSp mod">
        <pc:chgData name="Sewón Miriam" userId="72d4352b-662c-4931-854f-8e671c259f9c" providerId="ADAL" clId="{E8B73465-4AD0-44FF-B827-89F1911E0C69}" dt="2023-06-28T13:06:30.822" v="18" actId="1076"/>
        <pc:sldMasterMkLst>
          <pc:docMk/>
          <pc:sldMasterMk cId="1055808379" sldId="2147483654"/>
        </pc:sldMasterMkLst>
        <pc:spChg chg="del">
          <ac:chgData name="Sewón Miriam" userId="72d4352b-662c-4931-854f-8e671c259f9c" providerId="ADAL" clId="{E8B73465-4AD0-44FF-B827-89F1911E0C69}" dt="2023-06-28T13:06:00.399" v="10" actId="478"/>
          <ac:spMkLst>
            <pc:docMk/>
            <pc:sldMasterMk cId="1055808379" sldId="2147483654"/>
            <ac:spMk id="11" creationId="{C31A8ED7-2241-1497-72D0-9A2CA2F39B89}"/>
          </ac:spMkLst>
        </pc:spChg>
        <pc:picChg chg="add mod">
          <ac:chgData name="Sewón Miriam" userId="72d4352b-662c-4931-854f-8e671c259f9c" providerId="ADAL" clId="{E8B73465-4AD0-44FF-B827-89F1911E0C69}" dt="2023-06-28T13:06:30.822" v="18" actId="1076"/>
          <ac:picMkLst>
            <pc:docMk/>
            <pc:sldMasterMk cId="1055808379" sldId="2147483654"/>
            <ac:picMk id="5" creationId="{DFBC10E2-627D-7068-C401-EC4069920D3F}"/>
          </ac:picMkLst>
        </pc:picChg>
      </pc:sldMasterChg>
      <pc:sldMasterChg chg="addSp delSp modSp mod">
        <pc:chgData name="Sewón Miriam" userId="72d4352b-662c-4931-854f-8e671c259f9c" providerId="ADAL" clId="{E8B73465-4AD0-44FF-B827-89F1911E0C69}" dt="2023-06-28T13:07:08.392" v="27" actId="1076"/>
        <pc:sldMasterMkLst>
          <pc:docMk/>
          <pc:sldMasterMk cId="2889370237" sldId="2147483668"/>
        </pc:sldMasterMkLst>
        <pc:spChg chg="del">
          <ac:chgData name="Sewón Miriam" userId="72d4352b-662c-4931-854f-8e671c259f9c" providerId="ADAL" clId="{E8B73465-4AD0-44FF-B827-89F1911E0C69}" dt="2023-06-28T13:07:05" v="26" actId="478"/>
          <ac:spMkLst>
            <pc:docMk/>
            <pc:sldMasterMk cId="2889370237" sldId="2147483668"/>
            <ac:spMk id="11" creationId="{C31A8ED7-2241-1497-72D0-9A2CA2F39B89}"/>
          </ac:spMkLst>
        </pc:spChg>
        <pc:picChg chg="add mod">
          <ac:chgData name="Sewón Miriam" userId="72d4352b-662c-4931-854f-8e671c259f9c" providerId="ADAL" clId="{E8B73465-4AD0-44FF-B827-89F1911E0C69}" dt="2023-06-28T13:07:08.392" v="27" actId="1076"/>
          <ac:picMkLst>
            <pc:docMk/>
            <pc:sldMasterMk cId="2889370237" sldId="2147483668"/>
            <ac:picMk id="4" creationId="{7FA6ADF2-7BE8-7FDB-5C57-0F24D98826D1}"/>
          </ac:picMkLst>
        </pc:picChg>
      </pc:sldMasterChg>
      <pc:sldMasterChg chg="modSldLayout">
        <pc:chgData name="Sewón Miriam" userId="72d4352b-662c-4931-854f-8e671c259f9c" providerId="ADAL" clId="{E8B73465-4AD0-44FF-B827-89F1911E0C69}" dt="2023-06-28T13:05:53.419" v="9" actId="1076"/>
        <pc:sldMasterMkLst>
          <pc:docMk/>
          <pc:sldMasterMk cId="886291019" sldId="2147483671"/>
        </pc:sldMasterMkLst>
        <pc:sldLayoutChg chg="addSp delSp modSp mod">
          <pc:chgData name="Sewón Miriam" userId="72d4352b-662c-4931-854f-8e671c259f9c" providerId="ADAL" clId="{E8B73465-4AD0-44FF-B827-89F1911E0C69}" dt="2023-06-28T13:05:53.419" v="9" actId="1076"/>
          <pc:sldLayoutMkLst>
            <pc:docMk/>
            <pc:sldMasterMk cId="886291019" sldId="2147483671"/>
            <pc:sldLayoutMk cId="1461409859" sldId="2147483672"/>
          </pc:sldLayoutMkLst>
          <pc:spChg chg="del">
            <ac:chgData name="Sewón Miriam" userId="72d4352b-662c-4931-854f-8e671c259f9c" providerId="ADAL" clId="{E8B73465-4AD0-44FF-B827-89F1911E0C69}" dt="2023-06-28T13:05:49.471" v="8" actId="478"/>
            <ac:spMkLst>
              <pc:docMk/>
              <pc:sldMasterMk cId="886291019" sldId="2147483671"/>
              <pc:sldLayoutMk cId="1461409859" sldId="2147483672"/>
              <ac:spMk id="2" creationId="{53F7212B-39C3-AFEA-401B-D9E8561D108D}"/>
            </ac:spMkLst>
          </pc:spChg>
          <pc:picChg chg="add mod">
            <ac:chgData name="Sewón Miriam" userId="72d4352b-662c-4931-854f-8e671c259f9c" providerId="ADAL" clId="{E8B73465-4AD0-44FF-B827-89F1911E0C69}" dt="2023-06-28T13:05:53.419" v="9" actId="1076"/>
            <ac:picMkLst>
              <pc:docMk/>
              <pc:sldMasterMk cId="886291019" sldId="2147483671"/>
              <pc:sldLayoutMk cId="1461409859" sldId="2147483672"/>
              <ac:picMk id="8" creationId="{4930616E-C467-582A-D33C-3E3DCE4A2E6F}"/>
            </ac:picMkLst>
          </pc:picChg>
        </pc:sldLayoutChg>
      </pc:sldMasterChg>
    </pc:docChg>
  </pc:docChgLst>
  <pc:docChgLst>
    <pc:chgData name="Sewón Miriam" userId="72d4352b-662c-4931-854f-8e671c259f9c" providerId="ADAL" clId="{5217A054-568B-465B-A2D1-9AC2958C14D0}"/>
    <pc:docChg chg="modSld sldOrd">
      <pc:chgData name="Sewón Miriam" userId="72d4352b-662c-4931-854f-8e671c259f9c" providerId="ADAL" clId="{5217A054-568B-465B-A2D1-9AC2958C14D0}" dt="2023-06-29T11:32:55.162" v="1"/>
      <pc:docMkLst>
        <pc:docMk/>
      </pc:docMkLst>
      <pc:sldChg chg="ord">
        <pc:chgData name="Sewón Miriam" userId="72d4352b-662c-4931-854f-8e671c259f9c" providerId="ADAL" clId="{5217A054-568B-465B-A2D1-9AC2958C14D0}" dt="2023-06-29T11:32:55.162" v="1"/>
        <pc:sldMkLst>
          <pc:docMk/>
          <pc:sldMk cId="44941771" sldId="266"/>
        </pc:sldMkLst>
      </pc:sldChg>
    </pc:docChg>
  </pc:docChgLst>
  <pc:docChgLst>
    <pc:chgData name="Oikarinen Maiju" userId="53b94f31-861b-4ca0-87eb-d735bd4e43e4" providerId="ADAL" clId="{BFBFEDE8-01D8-4879-BB7D-F0AAC6989E86}"/>
    <pc:docChg chg="modSld">
      <pc:chgData name="Oikarinen Maiju" userId="53b94f31-861b-4ca0-87eb-d735bd4e43e4" providerId="ADAL" clId="{BFBFEDE8-01D8-4879-BB7D-F0AAC6989E86}" dt="2023-06-29T11:27:36.960" v="19" actId="790"/>
      <pc:docMkLst>
        <pc:docMk/>
      </pc:docMkLst>
      <pc:sldChg chg="modSp mod">
        <pc:chgData name="Oikarinen Maiju" userId="53b94f31-861b-4ca0-87eb-d735bd4e43e4" providerId="ADAL" clId="{BFBFEDE8-01D8-4879-BB7D-F0AAC6989E86}" dt="2023-06-29T11:27:36.960" v="19" actId="790"/>
        <pc:sldMkLst>
          <pc:docMk/>
          <pc:sldMk cId="44941771" sldId="266"/>
        </pc:sldMkLst>
        <pc:spChg chg="mod">
          <ac:chgData name="Oikarinen Maiju" userId="53b94f31-861b-4ca0-87eb-d735bd4e43e4" providerId="ADAL" clId="{BFBFEDE8-01D8-4879-BB7D-F0AAC6989E86}" dt="2023-06-29T11:27:36.960" v="19" actId="790"/>
          <ac:spMkLst>
            <pc:docMk/>
            <pc:sldMk cId="44941771" sldId="266"/>
            <ac:spMk id="2" creationId="{FFC4535E-4A12-1F02-BB3E-EA4225AF31B5}"/>
          </ac:spMkLst>
        </pc:spChg>
      </pc:sldChg>
      <pc:sldChg chg="modSp mod">
        <pc:chgData name="Oikarinen Maiju" userId="53b94f31-861b-4ca0-87eb-d735bd4e43e4" providerId="ADAL" clId="{BFBFEDE8-01D8-4879-BB7D-F0AAC6989E86}" dt="2023-06-29T11:24:46.558" v="16" actId="790"/>
        <pc:sldMkLst>
          <pc:docMk/>
          <pc:sldMk cId="3643123763" sldId="277"/>
        </pc:sldMkLst>
        <pc:spChg chg="mod">
          <ac:chgData name="Oikarinen Maiju" userId="53b94f31-861b-4ca0-87eb-d735bd4e43e4" providerId="ADAL" clId="{BFBFEDE8-01D8-4879-BB7D-F0AAC6989E86}" dt="2023-06-29T11:24:36.202" v="15" actId="790"/>
          <ac:spMkLst>
            <pc:docMk/>
            <pc:sldMk cId="3643123763" sldId="277"/>
            <ac:spMk id="2" creationId="{9524A532-3DD9-E56B-1938-CA200F8C3BA8}"/>
          </ac:spMkLst>
        </pc:spChg>
        <pc:spChg chg="mod">
          <ac:chgData name="Oikarinen Maiju" userId="53b94f31-861b-4ca0-87eb-d735bd4e43e4" providerId="ADAL" clId="{BFBFEDE8-01D8-4879-BB7D-F0AAC6989E86}" dt="2023-06-29T11:24:46.558" v="16" actId="790"/>
          <ac:spMkLst>
            <pc:docMk/>
            <pc:sldMk cId="3643123763" sldId="277"/>
            <ac:spMk id="3" creationId="{82A4D2B1-80FD-A902-4AE4-17B620CBAC9E}"/>
          </ac:spMkLst>
        </pc:spChg>
        <pc:picChg chg="mod">
          <ac:chgData name="Oikarinen Maiju" userId="53b94f31-861b-4ca0-87eb-d735bd4e43e4" providerId="ADAL" clId="{BFBFEDE8-01D8-4879-BB7D-F0AAC6989E86}" dt="2023-06-29T11:23:59.556" v="13" actId="962"/>
          <ac:picMkLst>
            <pc:docMk/>
            <pc:sldMk cId="3643123763" sldId="277"/>
            <ac:picMk id="6" creationId="{7C67A29D-69FC-89A8-C24A-656A269E04C1}"/>
          </ac:picMkLst>
        </pc:picChg>
      </pc:sldChg>
      <pc:sldChg chg="modSp mod">
        <pc:chgData name="Oikarinen Maiju" userId="53b94f31-861b-4ca0-87eb-d735bd4e43e4" providerId="ADAL" clId="{BFBFEDE8-01D8-4879-BB7D-F0AAC6989E86}" dt="2023-06-29T11:25:53.616" v="18" actId="790"/>
        <pc:sldMkLst>
          <pc:docMk/>
          <pc:sldMk cId="130485209" sldId="279"/>
        </pc:sldMkLst>
        <pc:spChg chg="mod">
          <ac:chgData name="Oikarinen Maiju" userId="53b94f31-861b-4ca0-87eb-d735bd4e43e4" providerId="ADAL" clId="{BFBFEDE8-01D8-4879-BB7D-F0AAC6989E86}" dt="2023-06-29T11:25:53.616" v="18" actId="790"/>
          <ac:spMkLst>
            <pc:docMk/>
            <pc:sldMk cId="130485209" sldId="279"/>
            <ac:spMk id="2" creationId="{18E59851-B9C9-141C-53DC-F183FC57B32D}"/>
          </ac:spMkLst>
        </pc:spChg>
        <pc:graphicFrameChg chg="mod">
          <ac:chgData name="Oikarinen Maiju" userId="53b94f31-861b-4ca0-87eb-d735bd4e43e4" providerId="ADAL" clId="{BFBFEDE8-01D8-4879-BB7D-F0AAC6989E86}" dt="2023-06-29T11:25:42.680" v="17"/>
          <ac:graphicFrameMkLst>
            <pc:docMk/>
            <pc:sldMk cId="130485209" sldId="279"/>
            <ac:graphicFrameMk id="8" creationId="{47DE4140-B01F-BCF1-7C59-02F69ED58BA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57924-F5D6-44FA-AC9D-0D60AD4B2A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33746FE-4EA1-401E-82E2-AAACBEA4B285}">
      <dgm:prSet phldrT="[Teksti]" custT="1"/>
      <dgm:spPr>
        <a:solidFill>
          <a:srgbClr val="4D47B0"/>
        </a:solidFill>
      </dgm:spPr>
      <dgm:t>
        <a:bodyPr/>
        <a:lstStyle/>
        <a:p>
          <a:r>
            <a:rPr lang="sv-FI" sz="2400" noProof="0" dirty="0">
              <a:latin typeface="Bebas Neue" panose="020B0606020202050201" pitchFamily="34" charset="0"/>
            </a:rPr>
            <a:t>1. Beslutsfattarna besöker skolan</a:t>
          </a:r>
        </a:p>
      </dgm:t>
    </dgm:pt>
    <dgm:pt modelId="{75255EEF-E883-4C79-9855-DA33C2579FF3}" type="parTrans" cxnId="{1BCB4969-12F1-4D64-864D-8698CAEEED2A}">
      <dgm:prSet/>
      <dgm:spPr/>
      <dgm:t>
        <a:bodyPr/>
        <a:lstStyle/>
        <a:p>
          <a:endParaRPr lang="fi-FI"/>
        </a:p>
      </dgm:t>
    </dgm:pt>
    <dgm:pt modelId="{03135070-8BC8-4C40-9859-C63422DFC2CE}" type="sibTrans" cxnId="{1BCB4969-12F1-4D64-864D-8698CAEEED2A}">
      <dgm:prSet/>
      <dgm:spPr/>
      <dgm:t>
        <a:bodyPr/>
        <a:lstStyle/>
        <a:p>
          <a:endParaRPr lang="fi-FI"/>
        </a:p>
      </dgm:t>
    </dgm:pt>
    <dgm:pt modelId="{7EB8AEC3-B4C3-4CA3-BF82-2D088B75F847}">
      <dgm:prSet phldrT="[Teksti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FI" sz="2300" noProof="0" dirty="0" err="1">
              <a:solidFill>
                <a:srgbClr val="2E2B6B"/>
              </a:solidFill>
            </a:rPr>
            <a:t>Bekantning</a:t>
          </a:r>
          <a:endParaRPr lang="sv-FI" sz="2300" noProof="0" dirty="0">
            <a:solidFill>
              <a:srgbClr val="2E2B6B"/>
            </a:solidFill>
          </a:endParaRPr>
        </a:p>
      </dgm:t>
    </dgm:pt>
    <dgm:pt modelId="{76CBF8D2-E38E-4433-A14A-3F18BC882D8A}" type="parTrans" cxnId="{5513FBAB-2D72-474A-B330-0418C2DCFA82}">
      <dgm:prSet/>
      <dgm:spPr/>
      <dgm:t>
        <a:bodyPr/>
        <a:lstStyle/>
        <a:p>
          <a:endParaRPr lang="fi-FI"/>
        </a:p>
      </dgm:t>
    </dgm:pt>
    <dgm:pt modelId="{FBB240E1-63CA-4C15-A826-8706E7659C7B}" type="sibTrans" cxnId="{5513FBAB-2D72-474A-B330-0418C2DCFA82}">
      <dgm:prSet/>
      <dgm:spPr/>
      <dgm:t>
        <a:bodyPr/>
        <a:lstStyle/>
        <a:p>
          <a:endParaRPr lang="fi-FI"/>
        </a:p>
      </dgm:t>
    </dgm:pt>
    <dgm:pt modelId="{42531830-9733-4142-A89F-6B67F64BD520}">
      <dgm:prSet phldrT="[Teksti]" custT="1"/>
      <dgm:spPr>
        <a:solidFill>
          <a:srgbClr val="4D47B0"/>
        </a:solidFill>
      </dgm:spPr>
      <dgm:t>
        <a:bodyPr/>
        <a:lstStyle/>
        <a:p>
          <a:r>
            <a:rPr lang="fi-FI" sz="2400" dirty="0">
              <a:latin typeface="Bebas Neue" panose="020B0606020202050201" pitchFamily="34" charset="0"/>
            </a:rPr>
            <a:t>2</a:t>
          </a:r>
          <a:r>
            <a:rPr lang="sv-FI" sz="2400" noProof="0" dirty="0">
              <a:latin typeface="Bebas Neue" panose="020B0606020202050201" pitchFamily="34" charset="0"/>
            </a:rPr>
            <a:t>. Stadsvandring med beslutsfattarna</a:t>
          </a:r>
        </a:p>
      </dgm:t>
    </dgm:pt>
    <dgm:pt modelId="{7FD3EE6A-F9E6-465B-8229-2DCDE086FCF7}" type="parTrans" cxnId="{D8D00944-801A-4F2B-9CD1-EAE8EF84B045}">
      <dgm:prSet/>
      <dgm:spPr/>
      <dgm:t>
        <a:bodyPr/>
        <a:lstStyle/>
        <a:p>
          <a:endParaRPr lang="fi-FI"/>
        </a:p>
      </dgm:t>
    </dgm:pt>
    <dgm:pt modelId="{3BC7ECBD-8A87-453F-8C58-24D2C9CFA1D6}" type="sibTrans" cxnId="{D8D00944-801A-4F2B-9CD1-EAE8EF84B045}">
      <dgm:prSet/>
      <dgm:spPr/>
      <dgm:t>
        <a:bodyPr/>
        <a:lstStyle/>
        <a:p>
          <a:endParaRPr lang="fi-FI"/>
        </a:p>
      </dgm:t>
    </dgm:pt>
    <dgm:pt modelId="{1EF889E1-8080-47FA-8A2E-7B88B4F64E10}">
      <dgm:prSet phldrT="[Teksti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FI" sz="2300" noProof="0" dirty="0">
              <a:solidFill>
                <a:srgbClr val="2E2B6B"/>
              </a:solidFill>
            </a:rPr>
            <a:t>Observation av omgivningen ur ett hållbarhetsperspektiv</a:t>
          </a:r>
          <a:endParaRPr lang="sv-FI" sz="2300" noProof="0" dirty="0"/>
        </a:p>
      </dgm:t>
    </dgm:pt>
    <dgm:pt modelId="{4815732C-0C57-41E1-ACF9-1EE692EE3A97}" type="parTrans" cxnId="{018FD7EA-F247-47D9-A0B7-D469D4FB3842}">
      <dgm:prSet/>
      <dgm:spPr/>
      <dgm:t>
        <a:bodyPr/>
        <a:lstStyle/>
        <a:p>
          <a:endParaRPr lang="fi-FI"/>
        </a:p>
      </dgm:t>
    </dgm:pt>
    <dgm:pt modelId="{487618DD-0207-4282-876B-2202F8A249A2}" type="sibTrans" cxnId="{018FD7EA-F247-47D9-A0B7-D469D4FB3842}">
      <dgm:prSet/>
      <dgm:spPr/>
      <dgm:t>
        <a:bodyPr/>
        <a:lstStyle/>
        <a:p>
          <a:endParaRPr lang="fi-FI"/>
        </a:p>
      </dgm:t>
    </dgm:pt>
    <dgm:pt modelId="{85A1D671-1400-48A2-82F8-6146C474CB11}">
      <dgm:prSet phldrT="[Teksti]" custT="1"/>
      <dgm:spPr>
        <a:solidFill>
          <a:srgbClr val="4D47B0"/>
        </a:solidFill>
      </dgm:spPr>
      <dgm:t>
        <a:bodyPr/>
        <a:lstStyle/>
        <a:p>
          <a:r>
            <a:rPr lang="sv-FI" sz="2400" noProof="0" dirty="0">
              <a:latin typeface="Bebas Neue" panose="020B0606020202050201" pitchFamily="34" charset="0"/>
            </a:rPr>
            <a:t>3. Slutresultat och avslutande träff</a:t>
          </a:r>
        </a:p>
      </dgm:t>
    </dgm:pt>
    <dgm:pt modelId="{8B60510D-F406-41F5-81A6-2848FFC3AFA2}" type="parTrans" cxnId="{CB30C73D-4E72-4EA1-B811-BC7A80EE6F86}">
      <dgm:prSet/>
      <dgm:spPr/>
      <dgm:t>
        <a:bodyPr/>
        <a:lstStyle/>
        <a:p>
          <a:endParaRPr lang="fi-FI"/>
        </a:p>
      </dgm:t>
    </dgm:pt>
    <dgm:pt modelId="{1ADE11D4-84DA-45C9-9CD7-A9F075DBB3EE}" type="sibTrans" cxnId="{CB30C73D-4E72-4EA1-B811-BC7A80EE6F86}">
      <dgm:prSet/>
      <dgm:spPr/>
      <dgm:t>
        <a:bodyPr/>
        <a:lstStyle/>
        <a:p>
          <a:endParaRPr lang="fi-FI"/>
        </a:p>
      </dgm:t>
    </dgm:pt>
    <dgm:pt modelId="{BB9ADBBF-2351-4F53-8318-2EA75514EB8F}">
      <dgm:prSet phldrT="[Teksti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2400" b="0" i="0" dirty="0">
              <a:solidFill>
                <a:srgbClr val="2E2B6B"/>
              </a:solidFill>
            </a:rPr>
            <a:t>Presentation av det gemensamt utvecklade slutresultatet</a:t>
          </a:r>
          <a:endParaRPr lang="fi-FI" sz="2400" dirty="0">
            <a:solidFill>
              <a:srgbClr val="2E2B6B"/>
            </a:solidFill>
          </a:endParaRPr>
        </a:p>
      </dgm:t>
    </dgm:pt>
    <dgm:pt modelId="{AA96A243-7D2D-4378-AF1E-BC4FDDE7A218}" type="parTrans" cxnId="{E2702886-9663-474F-85FE-F9440BE36344}">
      <dgm:prSet/>
      <dgm:spPr/>
      <dgm:t>
        <a:bodyPr/>
        <a:lstStyle/>
        <a:p>
          <a:endParaRPr lang="fi-FI"/>
        </a:p>
      </dgm:t>
    </dgm:pt>
    <dgm:pt modelId="{228A0845-9E3D-46BD-AA17-326757770644}" type="sibTrans" cxnId="{E2702886-9663-474F-85FE-F9440BE36344}">
      <dgm:prSet/>
      <dgm:spPr/>
      <dgm:t>
        <a:bodyPr/>
        <a:lstStyle/>
        <a:p>
          <a:endParaRPr lang="fi-FI"/>
        </a:p>
      </dgm:t>
    </dgm:pt>
    <dgm:pt modelId="{D852A2E0-926A-4505-90EE-36B5059EC7E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FI" sz="2300" noProof="0" dirty="0">
              <a:solidFill>
                <a:srgbClr val="2E2B6B"/>
              </a:solidFill>
            </a:rPr>
            <a:t>Beslutsfattarna berättar om sitt arbete och svarar på elevernas frågor</a:t>
          </a:r>
        </a:p>
      </dgm:t>
    </dgm:pt>
    <dgm:pt modelId="{AF048D9E-4072-4D91-BB37-604AAD3FCEB2}" type="parTrans" cxnId="{45BCBCC9-D681-4289-A328-57A3EBB33D9A}">
      <dgm:prSet/>
      <dgm:spPr/>
      <dgm:t>
        <a:bodyPr/>
        <a:lstStyle/>
        <a:p>
          <a:endParaRPr lang="fi-FI"/>
        </a:p>
      </dgm:t>
    </dgm:pt>
    <dgm:pt modelId="{94A58B3B-E551-4F0F-B592-2E1D64EDE230}" type="sibTrans" cxnId="{45BCBCC9-D681-4289-A328-57A3EBB33D9A}">
      <dgm:prSet/>
      <dgm:spPr/>
      <dgm:t>
        <a:bodyPr/>
        <a:lstStyle/>
        <a:p>
          <a:endParaRPr lang="fi-FI"/>
        </a:p>
      </dgm:t>
    </dgm:pt>
    <dgm:pt modelId="{61B728D1-9C0A-4730-8CCD-B993FBBEAE7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FI" sz="2300" noProof="0" dirty="0" err="1">
              <a:solidFill>
                <a:srgbClr val="2E2B6B"/>
              </a:solidFill>
            </a:rPr>
            <a:t>Stopplatser</a:t>
          </a:r>
          <a:r>
            <a:rPr lang="sv-FI" sz="2300" noProof="0" dirty="0">
              <a:solidFill>
                <a:srgbClr val="2E2B6B"/>
              </a:solidFill>
            </a:rPr>
            <a:t> längs vägen med olika teman</a:t>
          </a:r>
        </a:p>
      </dgm:t>
    </dgm:pt>
    <dgm:pt modelId="{0E6B4C7D-7504-40AC-A6FE-75D0BF78244D}" type="parTrans" cxnId="{395D3AEF-B16D-42F0-9B8D-6FBE8BA6DDEC}">
      <dgm:prSet/>
      <dgm:spPr/>
      <dgm:t>
        <a:bodyPr/>
        <a:lstStyle/>
        <a:p>
          <a:endParaRPr lang="fi-FI"/>
        </a:p>
      </dgm:t>
    </dgm:pt>
    <dgm:pt modelId="{6628CD2F-F054-4794-B589-B4BB448B749C}" type="sibTrans" cxnId="{395D3AEF-B16D-42F0-9B8D-6FBE8BA6DDEC}">
      <dgm:prSet/>
      <dgm:spPr/>
      <dgm:t>
        <a:bodyPr/>
        <a:lstStyle/>
        <a:p>
          <a:endParaRPr lang="fi-FI"/>
        </a:p>
      </dgm:t>
    </dgm:pt>
    <dgm:pt modelId="{0910EDF4-39A0-4EC8-B57E-411A65CCEB7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FI" sz="2300" noProof="0" dirty="0">
              <a:solidFill>
                <a:srgbClr val="2E2B6B"/>
              </a:solidFill>
            </a:rPr>
            <a:t>Gemensam diskussion och delning av idéer</a:t>
          </a:r>
        </a:p>
      </dgm:t>
    </dgm:pt>
    <dgm:pt modelId="{80618317-D6D6-42C0-9B84-12C2BE9C38BC}" type="parTrans" cxnId="{7784BB6E-821A-413A-8F52-C305C2D6C5ED}">
      <dgm:prSet/>
      <dgm:spPr/>
      <dgm:t>
        <a:bodyPr/>
        <a:lstStyle/>
        <a:p>
          <a:endParaRPr lang="fi-FI"/>
        </a:p>
      </dgm:t>
    </dgm:pt>
    <dgm:pt modelId="{2CC51525-059F-451F-9306-71EA95A99516}" type="sibTrans" cxnId="{7784BB6E-821A-413A-8F52-C305C2D6C5ED}">
      <dgm:prSet/>
      <dgm:spPr/>
      <dgm:t>
        <a:bodyPr/>
        <a:lstStyle/>
        <a:p>
          <a:endParaRPr lang="fi-FI"/>
        </a:p>
      </dgm:t>
    </dgm:pt>
    <dgm:pt modelId="{D60F0224-C5CC-428F-92AD-CAFB0301F70C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fi-FI" sz="2400" dirty="0">
            <a:solidFill>
              <a:srgbClr val="2E2B6B"/>
            </a:solidFill>
          </a:endParaRPr>
        </a:p>
      </dgm:t>
    </dgm:pt>
    <dgm:pt modelId="{DB063690-F661-42ED-97B4-032CD3931232}" type="parTrans" cxnId="{5B906752-F104-49D1-99F6-6FF3123A51FC}">
      <dgm:prSet/>
      <dgm:spPr/>
      <dgm:t>
        <a:bodyPr/>
        <a:lstStyle/>
        <a:p>
          <a:endParaRPr lang="fi-FI"/>
        </a:p>
      </dgm:t>
    </dgm:pt>
    <dgm:pt modelId="{2D4DA554-C0F2-4E52-8F47-C50F5B153240}" type="sibTrans" cxnId="{5B906752-F104-49D1-99F6-6FF3123A51FC}">
      <dgm:prSet/>
      <dgm:spPr/>
      <dgm:t>
        <a:bodyPr/>
        <a:lstStyle/>
        <a:p>
          <a:endParaRPr lang="fi-FI"/>
        </a:p>
      </dgm:t>
    </dgm:pt>
    <dgm:pt modelId="{ABC58195-4654-4575-A865-92FFF40E80C1}" type="pres">
      <dgm:prSet presAssocID="{0F657924-F5D6-44FA-AC9D-0D60AD4B2A2B}" presName="Name0" presStyleCnt="0">
        <dgm:presLayoutVars>
          <dgm:dir/>
          <dgm:animLvl val="lvl"/>
          <dgm:resizeHandles val="exact"/>
        </dgm:presLayoutVars>
      </dgm:prSet>
      <dgm:spPr/>
    </dgm:pt>
    <dgm:pt modelId="{5E3F0C14-B9E2-4585-9206-3484150E0558}" type="pres">
      <dgm:prSet presAssocID="{033746FE-4EA1-401E-82E2-AAACBEA4B285}" presName="composite" presStyleCnt="0"/>
      <dgm:spPr/>
    </dgm:pt>
    <dgm:pt modelId="{8B1FC0A6-9966-4CCA-A602-06119D3E0D5C}" type="pres">
      <dgm:prSet presAssocID="{033746FE-4EA1-401E-82E2-AAACBEA4B285}" presName="parTx" presStyleLbl="alignNode1" presStyleIdx="0" presStyleCnt="3" custLinFactNeighborX="-103">
        <dgm:presLayoutVars>
          <dgm:chMax val="0"/>
          <dgm:chPref val="0"/>
          <dgm:bulletEnabled val="1"/>
        </dgm:presLayoutVars>
      </dgm:prSet>
      <dgm:spPr/>
    </dgm:pt>
    <dgm:pt modelId="{4DF58590-4384-433A-A0B8-319ABBE1818F}" type="pres">
      <dgm:prSet presAssocID="{033746FE-4EA1-401E-82E2-AAACBEA4B285}" presName="desTx" presStyleLbl="alignAccFollowNode1" presStyleIdx="0" presStyleCnt="3" custLinFactNeighborY="-624">
        <dgm:presLayoutVars>
          <dgm:bulletEnabled val="1"/>
        </dgm:presLayoutVars>
      </dgm:prSet>
      <dgm:spPr/>
    </dgm:pt>
    <dgm:pt modelId="{A5801E63-D262-4097-B03D-290C29DC64A4}" type="pres">
      <dgm:prSet presAssocID="{03135070-8BC8-4C40-9859-C63422DFC2CE}" presName="space" presStyleCnt="0"/>
      <dgm:spPr/>
    </dgm:pt>
    <dgm:pt modelId="{43FBDBA3-0873-42E7-87E9-AFB087FA4850}" type="pres">
      <dgm:prSet presAssocID="{42531830-9733-4142-A89F-6B67F64BD520}" presName="composite" presStyleCnt="0"/>
      <dgm:spPr/>
    </dgm:pt>
    <dgm:pt modelId="{D11C6F37-3F65-45FA-956B-D74B19345119}" type="pres">
      <dgm:prSet presAssocID="{42531830-9733-4142-A89F-6B67F64BD520}" presName="parTx" presStyleLbl="alignNode1" presStyleIdx="1" presStyleCnt="3" custLinFactNeighborY="1603">
        <dgm:presLayoutVars>
          <dgm:chMax val="0"/>
          <dgm:chPref val="0"/>
          <dgm:bulletEnabled val="1"/>
        </dgm:presLayoutVars>
      </dgm:prSet>
      <dgm:spPr/>
    </dgm:pt>
    <dgm:pt modelId="{6EE48C2C-9A22-4461-97DE-C5FBBCBF28C8}" type="pres">
      <dgm:prSet presAssocID="{42531830-9733-4142-A89F-6B67F64BD520}" presName="desTx" presStyleLbl="alignAccFollowNode1" presStyleIdx="1" presStyleCnt="3">
        <dgm:presLayoutVars>
          <dgm:bulletEnabled val="1"/>
        </dgm:presLayoutVars>
      </dgm:prSet>
      <dgm:spPr/>
    </dgm:pt>
    <dgm:pt modelId="{137EAC38-6542-4D05-80B3-931AF4366941}" type="pres">
      <dgm:prSet presAssocID="{3BC7ECBD-8A87-453F-8C58-24D2C9CFA1D6}" presName="space" presStyleCnt="0"/>
      <dgm:spPr/>
    </dgm:pt>
    <dgm:pt modelId="{74563087-7C80-4507-8521-0350549ED565}" type="pres">
      <dgm:prSet presAssocID="{85A1D671-1400-48A2-82F8-6146C474CB11}" presName="composite" presStyleCnt="0"/>
      <dgm:spPr/>
    </dgm:pt>
    <dgm:pt modelId="{FE1ED8A0-B38A-4C4E-8155-A06AC15CE16C}" type="pres">
      <dgm:prSet presAssocID="{85A1D671-1400-48A2-82F8-6146C474CB1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473129C-354A-44B0-9C41-70E68950FF40}" type="pres">
      <dgm:prSet presAssocID="{85A1D671-1400-48A2-82F8-6146C474CB1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0C8AB03-A2C6-4B83-994B-0694DB573601}" type="presOf" srcId="{033746FE-4EA1-401E-82E2-AAACBEA4B285}" destId="{8B1FC0A6-9966-4CCA-A602-06119D3E0D5C}" srcOrd="0" destOrd="0" presId="urn:microsoft.com/office/officeart/2005/8/layout/hList1"/>
    <dgm:cxn modelId="{1C17F103-C4D8-4470-A020-7F18644CA966}" type="presOf" srcId="{BB9ADBBF-2351-4F53-8318-2EA75514EB8F}" destId="{0473129C-354A-44B0-9C41-70E68950FF40}" srcOrd="0" destOrd="0" presId="urn:microsoft.com/office/officeart/2005/8/layout/hList1"/>
    <dgm:cxn modelId="{33790611-FCEB-4507-81C4-9A0E0F77CD7E}" type="presOf" srcId="{61B728D1-9C0A-4730-8CCD-B993FBBEAE79}" destId="{6EE48C2C-9A22-4461-97DE-C5FBBCBF28C8}" srcOrd="0" destOrd="1" presId="urn:microsoft.com/office/officeart/2005/8/layout/hList1"/>
    <dgm:cxn modelId="{7E786E3C-D1E8-40C1-AE41-B8BD9B0B962D}" type="presOf" srcId="{D852A2E0-926A-4505-90EE-36B5059EC7E4}" destId="{4DF58590-4384-433A-A0B8-319ABBE1818F}" srcOrd="0" destOrd="1" presId="urn:microsoft.com/office/officeart/2005/8/layout/hList1"/>
    <dgm:cxn modelId="{CB30C73D-4E72-4EA1-B811-BC7A80EE6F86}" srcId="{0F657924-F5D6-44FA-AC9D-0D60AD4B2A2B}" destId="{85A1D671-1400-48A2-82F8-6146C474CB11}" srcOrd="2" destOrd="0" parTransId="{8B60510D-F406-41F5-81A6-2848FFC3AFA2}" sibTransId="{1ADE11D4-84DA-45C9-9CD7-A9F075DBB3EE}"/>
    <dgm:cxn modelId="{D8D00944-801A-4F2B-9CD1-EAE8EF84B045}" srcId="{0F657924-F5D6-44FA-AC9D-0D60AD4B2A2B}" destId="{42531830-9733-4142-A89F-6B67F64BD520}" srcOrd="1" destOrd="0" parTransId="{7FD3EE6A-F9E6-465B-8229-2DCDE086FCF7}" sibTransId="{3BC7ECBD-8A87-453F-8C58-24D2C9CFA1D6}"/>
    <dgm:cxn modelId="{1BCB4969-12F1-4D64-864D-8698CAEEED2A}" srcId="{0F657924-F5D6-44FA-AC9D-0D60AD4B2A2B}" destId="{033746FE-4EA1-401E-82E2-AAACBEA4B285}" srcOrd="0" destOrd="0" parTransId="{75255EEF-E883-4C79-9855-DA33C2579FF3}" sibTransId="{03135070-8BC8-4C40-9859-C63422DFC2CE}"/>
    <dgm:cxn modelId="{7784BB6E-821A-413A-8F52-C305C2D6C5ED}" srcId="{42531830-9733-4142-A89F-6B67F64BD520}" destId="{0910EDF4-39A0-4EC8-B57E-411A65CCEB7B}" srcOrd="2" destOrd="0" parTransId="{80618317-D6D6-42C0-9B84-12C2BE9C38BC}" sibTransId="{2CC51525-059F-451F-9306-71EA95A99516}"/>
    <dgm:cxn modelId="{5B906752-F104-49D1-99F6-6FF3123A51FC}" srcId="{85A1D671-1400-48A2-82F8-6146C474CB11}" destId="{D60F0224-C5CC-428F-92AD-CAFB0301F70C}" srcOrd="1" destOrd="0" parTransId="{DB063690-F661-42ED-97B4-032CD3931232}" sibTransId="{2D4DA554-C0F2-4E52-8F47-C50F5B153240}"/>
    <dgm:cxn modelId="{E2702886-9663-474F-85FE-F9440BE36344}" srcId="{85A1D671-1400-48A2-82F8-6146C474CB11}" destId="{BB9ADBBF-2351-4F53-8318-2EA75514EB8F}" srcOrd="0" destOrd="0" parTransId="{AA96A243-7D2D-4378-AF1E-BC4FDDE7A218}" sibTransId="{228A0845-9E3D-46BD-AA17-326757770644}"/>
    <dgm:cxn modelId="{5513FBAB-2D72-474A-B330-0418C2DCFA82}" srcId="{033746FE-4EA1-401E-82E2-AAACBEA4B285}" destId="{7EB8AEC3-B4C3-4CA3-BF82-2D088B75F847}" srcOrd="0" destOrd="0" parTransId="{76CBF8D2-E38E-4433-A14A-3F18BC882D8A}" sibTransId="{FBB240E1-63CA-4C15-A826-8706E7659C7B}"/>
    <dgm:cxn modelId="{A8DA6AAE-6AF9-474B-BA0A-7721DFD40E5C}" type="presOf" srcId="{42531830-9733-4142-A89F-6B67F64BD520}" destId="{D11C6F37-3F65-45FA-956B-D74B19345119}" srcOrd="0" destOrd="0" presId="urn:microsoft.com/office/officeart/2005/8/layout/hList1"/>
    <dgm:cxn modelId="{534564C5-1837-437B-94D1-921C714D0049}" type="presOf" srcId="{1EF889E1-8080-47FA-8A2E-7B88B4F64E10}" destId="{6EE48C2C-9A22-4461-97DE-C5FBBCBF28C8}" srcOrd="0" destOrd="0" presId="urn:microsoft.com/office/officeart/2005/8/layout/hList1"/>
    <dgm:cxn modelId="{45BCBCC9-D681-4289-A328-57A3EBB33D9A}" srcId="{033746FE-4EA1-401E-82E2-AAACBEA4B285}" destId="{D852A2E0-926A-4505-90EE-36B5059EC7E4}" srcOrd="1" destOrd="0" parTransId="{AF048D9E-4072-4D91-BB37-604AAD3FCEB2}" sibTransId="{94A58B3B-E551-4F0F-B592-2E1D64EDE230}"/>
    <dgm:cxn modelId="{A18219DA-3493-4D82-9881-052EB3CD4B19}" type="presOf" srcId="{85A1D671-1400-48A2-82F8-6146C474CB11}" destId="{FE1ED8A0-B38A-4C4E-8155-A06AC15CE16C}" srcOrd="0" destOrd="0" presId="urn:microsoft.com/office/officeart/2005/8/layout/hList1"/>
    <dgm:cxn modelId="{271CF6DF-90B1-4A55-911D-59C9CD48C916}" type="presOf" srcId="{0F657924-F5D6-44FA-AC9D-0D60AD4B2A2B}" destId="{ABC58195-4654-4575-A865-92FFF40E80C1}" srcOrd="0" destOrd="0" presId="urn:microsoft.com/office/officeart/2005/8/layout/hList1"/>
    <dgm:cxn modelId="{059B2BEA-E1F4-40CE-98C5-72CFD2CBA4DD}" type="presOf" srcId="{7EB8AEC3-B4C3-4CA3-BF82-2D088B75F847}" destId="{4DF58590-4384-433A-A0B8-319ABBE1818F}" srcOrd="0" destOrd="0" presId="urn:microsoft.com/office/officeart/2005/8/layout/hList1"/>
    <dgm:cxn modelId="{018FD7EA-F247-47D9-A0B7-D469D4FB3842}" srcId="{42531830-9733-4142-A89F-6B67F64BD520}" destId="{1EF889E1-8080-47FA-8A2E-7B88B4F64E10}" srcOrd="0" destOrd="0" parTransId="{4815732C-0C57-41E1-ACF9-1EE692EE3A97}" sibTransId="{487618DD-0207-4282-876B-2202F8A249A2}"/>
    <dgm:cxn modelId="{EB450EEE-F515-4CF1-8986-E0AA1512D01D}" type="presOf" srcId="{0910EDF4-39A0-4EC8-B57E-411A65CCEB7B}" destId="{6EE48C2C-9A22-4461-97DE-C5FBBCBF28C8}" srcOrd="0" destOrd="2" presId="urn:microsoft.com/office/officeart/2005/8/layout/hList1"/>
    <dgm:cxn modelId="{395D3AEF-B16D-42F0-9B8D-6FBE8BA6DDEC}" srcId="{42531830-9733-4142-A89F-6B67F64BD520}" destId="{61B728D1-9C0A-4730-8CCD-B993FBBEAE79}" srcOrd="1" destOrd="0" parTransId="{0E6B4C7D-7504-40AC-A6FE-75D0BF78244D}" sibTransId="{6628CD2F-F054-4794-B589-B4BB448B749C}"/>
    <dgm:cxn modelId="{F71EC3FF-E3B1-4B41-AA49-C9B445CF8478}" type="presOf" srcId="{D60F0224-C5CC-428F-92AD-CAFB0301F70C}" destId="{0473129C-354A-44B0-9C41-70E68950FF40}" srcOrd="0" destOrd="1" presId="urn:microsoft.com/office/officeart/2005/8/layout/hList1"/>
    <dgm:cxn modelId="{389D20D3-5430-4E7D-8F1F-4765327249A1}" type="presParOf" srcId="{ABC58195-4654-4575-A865-92FFF40E80C1}" destId="{5E3F0C14-B9E2-4585-9206-3484150E0558}" srcOrd="0" destOrd="0" presId="urn:microsoft.com/office/officeart/2005/8/layout/hList1"/>
    <dgm:cxn modelId="{45B7DABB-C034-45C9-A885-04EE78B4EB4B}" type="presParOf" srcId="{5E3F0C14-B9E2-4585-9206-3484150E0558}" destId="{8B1FC0A6-9966-4CCA-A602-06119D3E0D5C}" srcOrd="0" destOrd="0" presId="urn:microsoft.com/office/officeart/2005/8/layout/hList1"/>
    <dgm:cxn modelId="{CD71A8D8-9577-492D-A723-6A4189473DD1}" type="presParOf" srcId="{5E3F0C14-B9E2-4585-9206-3484150E0558}" destId="{4DF58590-4384-433A-A0B8-319ABBE1818F}" srcOrd="1" destOrd="0" presId="urn:microsoft.com/office/officeart/2005/8/layout/hList1"/>
    <dgm:cxn modelId="{6181C8D2-E231-48B3-AC42-F3C72971BEC3}" type="presParOf" srcId="{ABC58195-4654-4575-A865-92FFF40E80C1}" destId="{A5801E63-D262-4097-B03D-290C29DC64A4}" srcOrd="1" destOrd="0" presId="urn:microsoft.com/office/officeart/2005/8/layout/hList1"/>
    <dgm:cxn modelId="{AF1CA601-0AE8-4B09-961B-CDB89E81AD27}" type="presParOf" srcId="{ABC58195-4654-4575-A865-92FFF40E80C1}" destId="{43FBDBA3-0873-42E7-87E9-AFB087FA4850}" srcOrd="2" destOrd="0" presId="urn:microsoft.com/office/officeart/2005/8/layout/hList1"/>
    <dgm:cxn modelId="{03952146-D6FF-413E-8E48-BFDD4C105877}" type="presParOf" srcId="{43FBDBA3-0873-42E7-87E9-AFB087FA4850}" destId="{D11C6F37-3F65-45FA-956B-D74B19345119}" srcOrd="0" destOrd="0" presId="urn:microsoft.com/office/officeart/2005/8/layout/hList1"/>
    <dgm:cxn modelId="{80700C7E-D02F-46BE-954D-1DDDD8FB85F5}" type="presParOf" srcId="{43FBDBA3-0873-42E7-87E9-AFB087FA4850}" destId="{6EE48C2C-9A22-4461-97DE-C5FBBCBF28C8}" srcOrd="1" destOrd="0" presId="urn:microsoft.com/office/officeart/2005/8/layout/hList1"/>
    <dgm:cxn modelId="{6866E3C5-1ADA-457C-9AEF-92CB2F2C9DC0}" type="presParOf" srcId="{ABC58195-4654-4575-A865-92FFF40E80C1}" destId="{137EAC38-6542-4D05-80B3-931AF4366941}" srcOrd="3" destOrd="0" presId="urn:microsoft.com/office/officeart/2005/8/layout/hList1"/>
    <dgm:cxn modelId="{A71F9971-A9F7-478A-8B86-8FB5B789934E}" type="presParOf" srcId="{ABC58195-4654-4575-A865-92FFF40E80C1}" destId="{74563087-7C80-4507-8521-0350549ED565}" srcOrd="4" destOrd="0" presId="urn:microsoft.com/office/officeart/2005/8/layout/hList1"/>
    <dgm:cxn modelId="{F9C1487F-831B-4215-8298-45F654ED9438}" type="presParOf" srcId="{74563087-7C80-4507-8521-0350549ED565}" destId="{FE1ED8A0-B38A-4C4E-8155-A06AC15CE16C}" srcOrd="0" destOrd="0" presId="urn:microsoft.com/office/officeart/2005/8/layout/hList1"/>
    <dgm:cxn modelId="{92F234F0-6496-4A7C-81E4-2118864AAD87}" type="presParOf" srcId="{74563087-7C80-4507-8521-0350549ED565}" destId="{0473129C-354A-44B0-9C41-70E68950FF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FC0A6-9966-4CCA-A602-06119D3E0D5C}">
      <dsp:nvSpPr>
        <dsp:cNvPr id="0" name=""/>
        <dsp:cNvSpPr/>
      </dsp:nvSpPr>
      <dsp:spPr>
        <a:xfrm>
          <a:off x="0" y="20163"/>
          <a:ext cx="3203971" cy="1281588"/>
        </a:xfrm>
        <a:prstGeom prst="rect">
          <a:avLst/>
        </a:prstGeom>
        <a:solidFill>
          <a:srgbClr val="4D47B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400" kern="1200" noProof="0" dirty="0">
              <a:latin typeface="Bebas Neue" panose="020B0606020202050201" pitchFamily="34" charset="0"/>
            </a:rPr>
            <a:t>1. Beslutsfattarna besöker skolan</a:t>
          </a:r>
        </a:p>
      </dsp:txBody>
      <dsp:txXfrm>
        <a:off x="0" y="20163"/>
        <a:ext cx="3203971" cy="1281588"/>
      </dsp:txXfrm>
    </dsp:sp>
    <dsp:sp modelId="{4DF58590-4384-433A-A0B8-319ABBE1818F}">
      <dsp:nvSpPr>
        <dsp:cNvPr id="0" name=""/>
        <dsp:cNvSpPr/>
      </dsp:nvSpPr>
      <dsp:spPr>
        <a:xfrm>
          <a:off x="3286" y="1283115"/>
          <a:ext cx="3203971" cy="2986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v-FI" sz="2300" kern="1200" noProof="0" dirty="0" err="1">
              <a:solidFill>
                <a:srgbClr val="2E2B6B"/>
              </a:solidFill>
            </a:rPr>
            <a:t>Bekantning</a:t>
          </a:r>
          <a:endParaRPr lang="sv-FI" sz="2300" kern="1200" noProof="0" dirty="0">
            <a:solidFill>
              <a:srgbClr val="2E2B6B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v-FI" sz="2300" kern="1200" noProof="0" dirty="0">
              <a:solidFill>
                <a:srgbClr val="2E2B6B"/>
              </a:solidFill>
            </a:rPr>
            <a:t>Beslutsfattarna berättar om sitt arbete och svarar på elevernas frågor</a:t>
          </a:r>
        </a:p>
      </dsp:txBody>
      <dsp:txXfrm>
        <a:off x="3286" y="1283115"/>
        <a:ext cx="3203971" cy="2986560"/>
      </dsp:txXfrm>
    </dsp:sp>
    <dsp:sp modelId="{D11C6F37-3F65-45FA-956B-D74B19345119}">
      <dsp:nvSpPr>
        <dsp:cNvPr id="0" name=""/>
        <dsp:cNvSpPr/>
      </dsp:nvSpPr>
      <dsp:spPr>
        <a:xfrm>
          <a:off x="3655814" y="40706"/>
          <a:ext cx="3203971" cy="1281588"/>
        </a:xfrm>
        <a:prstGeom prst="rect">
          <a:avLst/>
        </a:prstGeom>
        <a:solidFill>
          <a:srgbClr val="4D47B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latin typeface="Bebas Neue" panose="020B0606020202050201" pitchFamily="34" charset="0"/>
            </a:rPr>
            <a:t>2</a:t>
          </a:r>
          <a:r>
            <a:rPr lang="sv-FI" sz="2400" kern="1200" noProof="0" dirty="0">
              <a:latin typeface="Bebas Neue" panose="020B0606020202050201" pitchFamily="34" charset="0"/>
            </a:rPr>
            <a:t>. Stadsvandring med beslutsfattarna</a:t>
          </a:r>
        </a:p>
      </dsp:txBody>
      <dsp:txXfrm>
        <a:off x="3655814" y="40706"/>
        <a:ext cx="3203971" cy="1281588"/>
      </dsp:txXfrm>
    </dsp:sp>
    <dsp:sp modelId="{6EE48C2C-9A22-4461-97DE-C5FBBCBF28C8}">
      <dsp:nvSpPr>
        <dsp:cNvPr id="0" name=""/>
        <dsp:cNvSpPr/>
      </dsp:nvSpPr>
      <dsp:spPr>
        <a:xfrm>
          <a:off x="3655814" y="1301751"/>
          <a:ext cx="3203971" cy="2986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v-FI" sz="2300" kern="1200" noProof="0" dirty="0">
              <a:solidFill>
                <a:srgbClr val="2E2B6B"/>
              </a:solidFill>
            </a:rPr>
            <a:t>Observation av omgivningen ur ett hållbarhetsperspektiv</a:t>
          </a:r>
          <a:endParaRPr lang="sv-FI" sz="2300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v-FI" sz="2300" kern="1200" noProof="0" dirty="0" err="1">
              <a:solidFill>
                <a:srgbClr val="2E2B6B"/>
              </a:solidFill>
            </a:rPr>
            <a:t>Stopplatser</a:t>
          </a:r>
          <a:r>
            <a:rPr lang="sv-FI" sz="2300" kern="1200" noProof="0" dirty="0">
              <a:solidFill>
                <a:srgbClr val="2E2B6B"/>
              </a:solidFill>
            </a:rPr>
            <a:t> längs vägen med olika teman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v-FI" sz="2300" kern="1200" noProof="0" dirty="0">
              <a:solidFill>
                <a:srgbClr val="2E2B6B"/>
              </a:solidFill>
            </a:rPr>
            <a:t>Gemensam diskussion och delning av idéer</a:t>
          </a:r>
        </a:p>
      </dsp:txBody>
      <dsp:txXfrm>
        <a:off x="3655814" y="1301751"/>
        <a:ext cx="3203971" cy="2986560"/>
      </dsp:txXfrm>
    </dsp:sp>
    <dsp:sp modelId="{FE1ED8A0-B38A-4C4E-8155-A06AC15CE16C}">
      <dsp:nvSpPr>
        <dsp:cNvPr id="0" name=""/>
        <dsp:cNvSpPr/>
      </dsp:nvSpPr>
      <dsp:spPr>
        <a:xfrm>
          <a:off x="7308342" y="20163"/>
          <a:ext cx="3203971" cy="1281588"/>
        </a:xfrm>
        <a:prstGeom prst="rect">
          <a:avLst/>
        </a:prstGeom>
        <a:solidFill>
          <a:srgbClr val="4D47B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400" kern="1200" noProof="0" dirty="0">
              <a:latin typeface="Bebas Neue" panose="020B0606020202050201" pitchFamily="34" charset="0"/>
            </a:rPr>
            <a:t>3. Slutresultat och avslutande träff</a:t>
          </a:r>
        </a:p>
      </dsp:txBody>
      <dsp:txXfrm>
        <a:off x="7308342" y="20163"/>
        <a:ext cx="3203971" cy="1281588"/>
      </dsp:txXfrm>
    </dsp:sp>
    <dsp:sp modelId="{0473129C-354A-44B0-9C41-70E68950FF40}">
      <dsp:nvSpPr>
        <dsp:cNvPr id="0" name=""/>
        <dsp:cNvSpPr/>
      </dsp:nvSpPr>
      <dsp:spPr>
        <a:xfrm>
          <a:off x="7308342" y="1301751"/>
          <a:ext cx="3203971" cy="2986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v-SE" sz="2400" b="0" i="0" kern="1200" dirty="0">
              <a:solidFill>
                <a:srgbClr val="2E2B6B"/>
              </a:solidFill>
            </a:rPr>
            <a:t>Presentation av det gemensamt utvecklade slutresultatet</a:t>
          </a:r>
          <a:endParaRPr lang="fi-FI" sz="2400" kern="1200" dirty="0">
            <a:solidFill>
              <a:srgbClr val="2E2B6B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fi-FI" sz="2400" kern="1200" dirty="0">
            <a:solidFill>
              <a:srgbClr val="2E2B6B"/>
            </a:solidFill>
          </a:endParaRPr>
        </a:p>
      </dsp:txBody>
      <dsp:txXfrm>
        <a:off x="7308342" y="1301751"/>
        <a:ext cx="3203971" cy="2986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AA85A-3610-4260-9554-A399C8979DFF}" type="datetimeFigureOut">
              <a:rPr lang="fi-FI" smtClean="0"/>
              <a:t>29.6.2023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AEDE3-5EC4-4F54-AAEE-BABC33702B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00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406BE3E-021D-1C23-C525-456CAD05D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49512" y="-2757736"/>
            <a:ext cx="16583115" cy="11458932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43D7D34-62F4-56AF-60AE-FA2C3EB0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31976"/>
            <a:ext cx="10934700" cy="1520824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5979BB"/>
                </a:solidFill>
                <a:latin typeface="Bebas Neue" panose="020B0606020202050201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1C254F-AB6E-47F6-ABB2-8C9116130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3505200"/>
            <a:ext cx="10934700" cy="78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4B4B9F"/>
                </a:solidFill>
                <a:latin typeface="Bebas Neue" panose="020B0606020202050201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2692181-495A-FD8A-9D5D-077DCD7E35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356" y="4286250"/>
            <a:ext cx="4281871" cy="3209835"/>
          </a:xfrm>
          <a:prstGeom prst="rect">
            <a:avLst/>
          </a:prstGeom>
        </p:spPr>
      </p:pic>
      <p:pic>
        <p:nvPicPr>
          <p:cNvPr id="8" name="Kuva 7" descr="Kuva, joka sisältää kohteen Fontti, Grafiikka, typografia, muotoilu&#10;&#10;Kuvaus luotu automaattisesti">
            <a:extLst>
              <a:ext uri="{FF2B5EF4-FFF2-40B4-BE49-F238E27FC236}">
                <a16:creationId xmlns:a16="http://schemas.microsoft.com/office/drawing/2014/main" id="{4930616E-C467-582A-D33C-3E3DCE4A2E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94">
            <a:off x="698431" y="648109"/>
            <a:ext cx="4991656" cy="12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5D632-7439-DDD8-2093-F91089A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839EED-3509-30D9-E358-29474E24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B965F19-D976-D777-7A44-D9C02C8B8B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534160"/>
            <a:ext cx="10515600" cy="452056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45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esim yhteystied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43D7D34-62F4-56AF-60AE-FA2C3EB0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31976"/>
            <a:ext cx="10934700" cy="815974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4B4B9F"/>
                </a:solidFill>
                <a:latin typeface="Bebas Neue" panose="020B0606020202050201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1C254F-AB6E-47F6-ABB2-8C9116130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762250"/>
            <a:ext cx="8172450" cy="1447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499551B-6427-10A9-4D42-97471E8DFD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356" y="4286250"/>
            <a:ext cx="4281871" cy="32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9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_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43D7D34-62F4-56AF-60AE-FA2C3EB0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30203">
            <a:off x="628649" y="2299335"/>
            <a:ext cx="10934700" cy="815974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4B4B9F"/>
                </a:solidFill>
                <a:latin typeface="Bebas Neue" panose="020B0606020202050201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71FAADA-4CBE-3BED-C364-98204B7E0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356" y="4286250"/>
            <a:ext cx="4281871" cy="32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pohj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5D632-7439-DDD8-2093-F91089A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A9D5CE-FD8C-6169-2F48-6510F1A24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36480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839EED-3509-30D9-E358-29474E24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741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pohja Kuva vasen Teksti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9F640-07C0-DA75-FD6D-80D28CAC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F9DDB5-450B-7754-02A8-050DF648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788B740-573E-C089-9221-532B41EE74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581150"/>
            <a:ext cx="5114925" cy="402907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0FD1807-028D-142D-30A0-7ECEEC53E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581150"/>
            <a:ext cx="5257800" cy="36099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8127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pohja Pienempi kuva vasen Teksti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9F640-07C0-DA75-FD6D-80D28CAC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F9DDB5-450B-7754-02A8-050DF648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788B740-573E-C089-9221-532B41EE74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552575"/>
            <a:ext cx="3209925" cy="4057650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0FD1807-028D-142D-30A0-7ECEEC53E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0525" y="1552575"/>
            <a:ext cx="7153275" cy="36099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3541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pohja Teksti vasen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9F640-07C0-DA75-FD6D-80D28CAC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F9DDB5-450B-7754-02A8-050DF648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788B740-573E-C089-9221-532B41EE74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10551" y="1552575"/>
            <a:ext cx="3143250" cy="3200400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0FD1807-028D-142D-30A0-7ECEEC53E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52575"/>
            <a:ext cx="7153275" cy="40576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8028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5D632-7439-DDD8-2093-F91089A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839EED-3509-30D9-E358-29474E24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5" name="SmartArt-paikkamerkki 4">
            <a:extLst>
              <a:ext uri="{FF2B5EF4-FFF2-40B4-BE49-F238E27FC236}">
                <a16:creationId xmlns:a16="http://schemas.microsoft.com/office/drawing/2014/main" id="{41813FD2-33F4-8DCE-5E6C-BABBBFB0D03A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838200" y="1635760"/>
            <a:ext cx="10515600" cy="430784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640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5D632-7439-DDD8-2093-F91089A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839EED-3509-30D9-E358-29474E24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5" name="SmartArt-paikkamerkki 4">
            <a:extLst>
              <a:ext uri="{FF2B5EF4-FFF2-40B4-BE49-F238E27FC236}">
                <a16:creationId xmlns:a16="http://schemas.microsoft.com/office/drawing/2014/main" id="{41813FD2-33F4-8DCE-5E6C-BABBBFB0D03A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838200" y="1635760"/>
            <a:ext cx="10515600" cy="430784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8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8E87087-E377-346F-1DD8-E9FC8EFA37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49512" y="-2757736"/>
            <a:ext cx="16583115" cy="114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9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9CAD00A-4B7C-3B06-0961-E4204CEE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7552"/>
            <a:ext cx="12192001" cy="2060448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2202E6F-7097-3340-1596-1100D1D1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99D4AA-C4AC-71BF-EC5E-B501CFD85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1625"/>
            <a:ext cx="1051560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39FDAE-34CA-23A8-AEF2-4AA3B825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4D47B0"/>
                </a:solidFill>
                <a:latin typeface="Bebas Neue" panose="020B0606020202050201" pitchFamily="34" charset="0"/>
              </a:defRPr>
            </a:lvl1pPr>
          </a:lstStyle>
          <a:p>
            <a:fld id="{047E6797-15A5-49F3-8A68-7ED73A7A67F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" name="Kuva 4" descr="Kuva, joka sisältää kohteen Fontti, Grafiikka, typografia, muotoilu&#10;&#10;Kuvaus luotu automaattisesti">
            <a:extLst>
              <a:ext uri="{FF2B5EF4-FFF2-40B4-BE49-F238E27FC236}">
                <a16:creationId xmlns:a16="http://schemas.microsoft.com/office/drawing/2014/main" id="{DFBC10E2-627D-7068-C401-EC4069920D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1144">
            <a:off x="166255" y="5340606"/>
            <a:ext cx="4547062" cy="112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0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66" r:id="rId3"/>
    <p:sldLayoutId id="2147483667" r:id="rId4"/>
    <p:sldLayoutId id="214748369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4D47B0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2202E6F-7097-3340-1596-1100D1D1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39FDAE-34CA-23A8-AEF2-4AA3B825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4D47B0"/>
                </a:solidFill>
                <a:latin typeface="Bebas Neue" panose="020B0606020202050201" pitchFamily="34" charset="0"/>
              </a:defRPr>
            </a:lvl1pPr>
          </a:lstStyle>
          <a:p>
            <a:fld id="{047E6797-15A5-49F3-8A68-7ED73A7A67F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6A1697A-5274-9187-2E8E-47B38E6D4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807" y="233328"/>
            <a:ext cx="2655193" cy="1260546"/>
          </a:xfrm>
          <a:prstGeom prst="rect">
            <a:avLst/>
          </a:prstGeom>
        </p:spPr>
      </p:pic>
      <p:pic>
        <p:nvPicPr>
          <p:cNvPr id="4" name="Kuva 3" descr="Kuva, joka sisältää kohteen Fontti, Grafiikka, typografia, muotoilu&#10;&#10;Kuvaus luotu automaattisesti">
            <a:extLst>
              <a:ext uri="{FF2B5EF4-FFF2-40B4-BE49-F238E27FC236}">
                <a16:creationId xmlns:a16="http://schemas.microsoft.com/office/drawing/2014/main" id="{7FA6ADF2-7BE8-7FDB-5C57-0F24D98826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790">
            <a:off x="236528" y="5810220"/>
            <a:ext cx="4403558" cy="10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7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4D47B0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24A532-3DD9-E56B-1938-CA200F8C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>
                <a:latin typeface="Bebas Kai" panose="04050603020B02020204" pitchFamily="82" charset="0"/>
              </a:rPr>
              <a:t>Barn och unga som </a:t>
            </a:r>
            <a:r>
              <a:rPr lang="sv-FI" dirty="0" err="1">
                <a:latin typeface="Bebas Kai" panose="04050603020B02020204" pitchFamily="82" charset="0"/>
              </a:rPr>
              <a:t>sporrare</a:t>
            </a:r>
            <a:r>
              <a:rPr lang="sv-FI" dirty="0">
                <a:latin typeface="Bebas Kai" panose="04050603020B02020204" pitchFamily="82" charset="0"/>
              </a:rPr>
              <a:t> av hållbarhetsarbete</a:t>
            </a:r>
            <a:endParaRPr lang="sv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A4D2B1-80FD-A902-4AE4-17B620CBA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err="1"/>
              <a:t>Kommunens</a:t>
            </a:r>
            <a:r>
              <a:rPr lang="fi-FI" dirty="0"/>
              <a:t> </a:t>
            </a:r>
            <a:r>
              <a:rPr lang="sv-FI" dirty="0"/>
              <a:t>hållbarhetsarbete</a:t>
            </a:r>
          </a:p>
        </p:txBody>
      </p:sp>
      <p:pic>
        <p:nvPicPr>
          <p:cNvPr id="5" name="Kuva 4" descr="Valonian logo">
            <a:extLst>
              <a:ext uri="{FF2B5EF4-FFF2-40B4-BE49-F238E27FC236}">
                <a16:creationId xmlns:a16="http://schemas.microsoft.com/office/drawing/2014/main" id="{22FBAEE1-5BD5-3659-056E-BD5BD60B7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80" y="5518589"/>
            <a:ext cx="3059430" cy="1198277"/>
          </a:xfrm>
          <a:prstGeom prst="rect">
            <a:avLst/>
          </a:prstGeom>
        </p:spPr>
      </p:pic>
      <p:pic>
        <p:nvPicPr>
          <p:cNvPr id="6" name="Kuva 5" descr="Logo">
            <a:extLst>
              <a:ext uri="{FF2B5EF4-FFF2-40B4-BE49-F238E27FC236}">
                <a16:creationId xmlns:a16="http://schemas.microsoft.com/office/drawing/2014/main" id="{7C67A29D-69FC-89A8-C24A-656A269E0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286769"/>
            <a:ext cx="1239520" cy="12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2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564F8-F219-8EE9-2420-ED3F4D3F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>
                <a:solidFill>
                  <a:srgbClr val="4D47B0"/>
                </a:solidFill>
                <a:latin typeface="Bebas Kai" panose="04050603020B02020204" pitchFamily="82" charset="0"/>
              </a:rPr>
              <a:t>Vad är kommunens roll i miljö- och klimatarbetet?</a:t>
            </a:r>
            <a:endParaRPr lang="sv-SE" sz="4000" dirty="0">
              <a:latin typeface="Bebas Kai" panose="04050603020B02020204" pitchFamily="8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51C11-270B-67FB-BEBA-EF9143A76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4B4B9F"/>
              </a:buClr>
              <a:buFont typeface="Arial" panose="020B0604020202020204" pitchFamily="34" charset="0"/>
              <a:buChar char="•"/>
            </a:pPr>
            <a:r>
              <a:rPr lang="sv-SE" dirty="0"/>
              <a:t>I sporrarna får ni bekanta er med kommunens beslutsfattande och arbete kring </a:t>
            </a:r>
            <a:r>
              <a:rPr lang="sv-SE" dirty="0" err="1"/>
              <a:t>jållbar</a:t>
            </a:r>
            <a:r>
              <a:rPr lang="sv-SE" dirty="0"/>
              <a:t> utveckling</a:t>
            </a:r>
          </a:p>
          <a:p>
            <a:pPr marL="285750" indent="-285750">
              <a:buClr>
                <a:srgbClr val="4B4B9F"/>
              </a:buClr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374151"/>
                </a:solidFill>
                <a:effectLst/>
                <a:latin typeface="Söhne"/>
              </a:rPr>
              <a:t>Under projektet får ni träffa kommunens beslutsfattare och ta upp frågor som ni funderar på</a:t>
            </a:r>
          </a:p>
          <a:p>
            <a:pPr marL="285750" indent="-285750">
              <a:buClr>
                <a:srgbClr val="4B4B9F"/>
              </a:buClr>
              <a:buFont typeface="Arial" panose="020B0604020202020204" pitchFamily="34" charset="0"/>
              <a:buChar char="•"/>
            </a:pPr>
            <a:r>
              <a:rPr lang="sv-SE" dirty="0"/>
              <a:t>Ni förbereder er för diskussionerna med hjälp av uppgifter och övningar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357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C4535E-4A12-1F02-BB3E-EA4225AF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4000" dirty="0">
                <a:latin typeface="Bebas Kai" panose="04050603020B02020204" pitchFamily="82" charset="0"/>
              </a:rPr>
              <a:t>Vad vill ni påverka på i kommunen?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4ED37C-B6E3-5ACA-29E3-62C9AB1FE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att kunna utveckla kommunen med hänsyn till alla invånare är det viktigt att få med barnens och ungdomarnas perspektiv i diskussionen</a:t>
            </a:r>
          </a:p>
          <a:p>
            <a:r>
              <a:rPr lang="sv-SE" b="0" i="0" dirty="0">
                <a:solidFill>
                  <a:srgbClr val="374151"/>
                </a:solidFill>
                <a:effectLst/>
                <a:latin typeface="Söhne"/>
              </a:rPr>
              <a:t>Genom att diskutera kan man bättre förstå varandra och lösa problem tillsammans!</a:t>
            </a:r>
          </a:p>
          <a:p>
            <a:r>
              <a:rPr lang="sv-SE" dirty="0"/>
              <a:t>I sporrarna får ni göra er röst hörd och får möjlighet att påverka kommunens utveckling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94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E59851-B9C9-141C-53DC-F183FC57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4000" dirty="0">
                <a:solidFill>
                  <a:srgbClr val="4D47B0"/>
                </a:solidFill>
                <a:latin typeface="Bebas Kai" panose="04050603020B02020204" pitchFamily="82" charset="0"/>
              </a:rPr>
              <a:t>Projektet består av tre skeden:</a:t>
            </a:r>
            <a:endParaRPr lang="sv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47DE4140-B01F-BCF1-7C59-02F69ED58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365062850"/>
              </p:ext>
            </p:extLst>
          </p:nvPr>
        </p:nvGraphicFramePr>
        <p:xfrm>
          <a:off x="838200" y="1635125"/>
          <a:ext cx="10515600" cy="430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48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4FC87D-87B5-7AFE-6B61-7C50A387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30203">
            <a:off x="628650" y="2345056"/>
            <a:ext cx="10934700" cy="815974"/>
          </a:xfrm>
        </p:spPr>
        <p:txBody>
          <a:bodyPr/>
          <a:lstStyle/>
          <a:p>
            <a:pPr algn="ctr"/>
            <a:r>
              <a:rPr lang="fi-FI" sz="4400" dirty="0" err="1">
                <a:latin typeface="Bebas Kai" panose="04050603020B02020204" pitchFamily="82" charset="0"/>
                <a:ea typeface="+mj-ea"/>
                <a:cs typeface="+mj-cs"/>
              </a:rPr>
              <a:t>Det</a:t>
            </a:r>
            <a:r>
              <a:rPr lang="fi-FI" sz="4400" dirty="0">
                <a:latin typeface="Bebas Kai" panose="04050603020B02020204" pitchFamily="82" charset="0"/>
                <a:ea typeface="+mj-ea"/>
                <a:cs typeface="+mj-cs"/>
              </a:rPr>
              <a:t> </a:t>
            </a:r>
            <a:r>
              <a:rPr lang="fi-FI" sz="4400" dirty="0" err="1">
                <a:latin typeface="Bebas Kai" panose="04050603020B02020204" pitchFamily="82" charset="0"/>
                <a:ea typeface="+mj-ea"/>
                <a:cs typeface="+mj-cs"/>
              </a:rPr>
              <a:t>sporrarna</a:t>
            </a:r>
            <a:r>
              <a:rPr lang="fi-FI" sz="4400" dirty="0">
                <a:latin typeface="Bebas Kai" panose="04050603020B02020204" pitchFamily="82" charset="0"/>
                <a:ea typeface="+mj-ea"/>
                <a:cs typeface="+mj-cs"/>
              </a:rPr>
              <a:t> </a:t>
            </a:r>
            <a:r>
              <a:rPr lang="fi-FI" sz="4400" dirty="0" err="1">
                <a:latin typeface="Bebas Kai" panose="04050603020B02020204" pitchFamily="82" charset="0"/>
                <a:ea typeface="+mj-ea"/>
                <a:cs typeface="+mj-cs"/>
              </a:rPr>
              <a:t>före</a:t>
            </a:r>
            <a:r>
              <a:rPr lang="fi-FI" sz="4400" dirty="0">
                <a:latin typeface="Bebas Kai" panose="04050603020B02020204" pitchFamily="82" charset="0"/>
                <a:ea typeface="+mj-ea"/>
                <a:cs typeface="+mj-cs"/>
              </a:rPr>
              <a:t>, </a:t>
            </a:r>
            <a:r>
              <a:rPr lang="fi-FI" sz="4400" dirty="0" err="1">
                <a:latin typeface="Bebas Kai" panose="04050603020B02020204" pitchFamily="82" charset="0"/>
                <a:ea typeface="+mj-ea"/>
                <a:cs typeface="+mj-cs"/>
              </a:rPr>
              <a:t>tar</a:t>
            </a:r>
            <a:r>
              <a:rPr lang="fi-FI" sz="4400" dirty="0">
                <a:latin typeface="Bebas Kai" panose="04050603020B02020204" pitchFamily="82" charset="0"/>
                <a:ea typeface="+mj-ea"/>
                <a:cs typeface="+mj-cs"/>
              </a:rPr>
              <a:t> </a:t>
            </a:r>
            <a:r>
              <a:rPr lang="fi-FI" sz="4400" dirty="0" err="1">
                <a:latin typeface="Bebas Kai" panose="04050603020B02020204" pitchFamily="82" charset="0"/>
                <a:ea typeface="+mj-ea"/>
                <a:cs typeface="+mj-cs"/>
              </a:rPr>
              <a:t>andra</a:t>
            </a:r>
            <a:r>
              <a:rPr lang="fi-FI" sz="4400" dirty="0">
                <a:latin typeface="Bebas Kai" panose="04050603020B02020204" pitchFamily="82" charset="0"/>
                <a:ea typeface="+mj-ea"/>
                <a:cs typeface="+mj-cs"/>
              </a:rPr>
              <a:t> </a:t>
            </a:r>
            <a:r>
              <a:rPr lang="fi-FI" sz="4400" dirty="0" err="1">
                <a:latin typeface="Bebas Kai" panose="04050603020B02020204" pitchFamily="82" charset="0"/>
                <a:ea typeface="+mj-ea"/>
                <a:cs typeface="+mj-cs"/>
              </a:rPr>
              <a:t>efter</a:t>
            </a:r>
            <a:r>
              <a:rPr lang="fi-FI" sz="4400">
                <a:latin typeface="Bebas Kai" panose="04050603020B02020204" pitchFamily="82" charset="0"/>
                <a:ea typeface="+mj-ea"/>
                <a:cs typeface="+mj-cs"/>
              </a:rPr>
              <a:t>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838235"/>
      </p:ext>
    </p:extLst>
  </p:cSld>
  <p:clrMapOvr>
    <a:masterClrMapping/>
  </p:clrMapOvr>
</p:sld>
</file>

<file path=ppt/theme/theme1.xml><?xml version="1.0" encoding="utf-8"?>
<a:theme xmlns:a="http://schemas.openxmlformats.org/drawingml/2006/main" name="Koulu_otsikot">
  <a:themeElements>
    <a:clrScheme name="Kirittäjät">
      <a:dk1>
        <a:srgbClr val="000066"/>
      </a:dk1>
      <a:lt1>
        <a:sysClr val="window" lastClr="FFFFFF"/>
      </a:lt1>
      <a:dk2>
        <a:srgbClr val="000000"/>
      </a:dk2>
      <a:lt2>
        <a:srgbClr val="E7E6E6"/>
      </a:lt2>
      <a:accent1>
        <a:srgbClr val="4472C4"/>
      </a:accent1>
      <a:accent2>
        <a:srgbClr val="70AD47"/>
      </a:accent2>
      <a:accent3>
        <a:srgbClr val="A5A5A5"/>
      </a:accent3>
      <a:accent4>
        <a:srgbClr val="FFC000"/>
      </a:accent4>
      <a:accent5>
        <a:srgbClr val="002060"/>
      </a:accent5>
      <a:accent6>
        <a:srgbClr val="8EAADB"/>
      </a:accent6>
      <a:hlink>
        <a:srgbClr val="000066"/>
      </a:hlink>
      <a:folHlink>
        <a:srgbClr val="5381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58E4988B-21CD-4C1E-BEC9-285DF4925E61}" vid="{DDFFEAEA-BBCF-40BF-B065-9CE6C7D30BA5}"/>
    </a:ext>
  </a:extLst>
</a:theme>
</file>

<file path=ppt/theme/theme2.xml><?xml version="1.0" encoding="utf-8"?>
<a:theme xmlns:a="http://schemas.openxmlformats.org/drawingml/2006/main" name="Kunta Sisältöpohj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58E4988B-21CD-4C1E-BEC9-285DF4925E61}" vid="{995786D0-D4A3-4701-A349-3C0D6559340C}"/>
    </a:ext>
  </a:extLst>
</a:theme>
</file>

<file path=ppt/theme/theme3.xml><?xml version="1.0" encoding="utf-8"?>
<a:theme xmlns:a="http://schemas.openxmlformats.org/drawingml/2006/main" name="KUNTA Kuvaajat, kaaviot ja isot kuv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58E4988B-21CD-4C1E-BEC9-285DF4925E61}" vid="{0D875B7D-41F9-43E3-9A04-F745B99B4A77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c97009-81d5-4ac6-a605-053fdb71761b" xsi:nil="true"/>
    <lcf76f155ced4ddcb4097134ff3c332f xmlns="acf3126c-b8e3-453b-8cc0-fed56e58290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68BEF7DE1B8D44A81A1CE0DA3211F56" ma:contentTypeVersion="16" ma:contentTypeDescription="Luo uusi asiakirja." ma:contentTypeScope="" ma:versionID="f6825a16c9463ee7c4fd62b3eb5dd546">
  <xsd:schema xmlns:xsd="http://www.w3.org/2001/XMLSchema" xmlns:xs="http://www.w3.org/2001/XMLSchema" xmlns:p="http://schemas.microsoft.com/office/2006/metadata/properties" xmlns:ns2="acf3126c-b8e3-453b-8cc0-fed56e582906" xmlns:ns3="67c97009-81d5-4ac6-a605-053fdb71761b" targetNamespace="http://schemas.microsoft.com/office/2006/metadata/properties" ma:root="true" ma:fieldsID="8ccc4c536f3f4040e752e24da92b269a" ns2:_="" ns3:_="">
    <xsd:import namespace="acf3126c-b8e3-453b-8cc0-fed56e582906"/>
    <xsd:import namespace="67c97009-81d5-4ac6-a605-053fdb7176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3126c-b8e3-453b-8cc0-fed56e582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97a974e0-14ba-45ff-a93d-a004a6b0ac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97009-81d5-4ac6-a605-053fdb7176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9ae4c9-93ce-4a7e-b54b-fbcd76d10169}" ma:internalName="TaxCatchAll" ma:showField="CatchAllData" ma:web="67c97009-81d5-4ac6-a605-053fdb7176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2BF5FE-3AD3-46FA-9202-0B7C3D5422D3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acf3126c-b8e3-453b-8cc0-fed56e582906"/>
    <ds:schemaRef ds:uri="http://schemas.microsoft.com/office/2006/documentManagement/types"/>
    <ds:schemaRef ds:uri="http://purl.org/dc/dcmitype/"/>
    <ds:schemaRef ds:uri="67c97009-81d5-4ac6-a605-053fdb71761b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69F2921-3B00-4F09-8805-B5416413943B}">
  <ds:schemaRefs>
    <ds:schemaRef ds:uri="67c97009-81d5-4ac6-a605-053fdb71761b"/>
    <ds:schemaRef ds:uri="acf3126c-b8e3-453b-8cc0-fed56e5829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EA33015-A1D5-4997-9A4E-660A12A695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Kirittäjät_PP_pohja_POLUT</Template>
  <TotalTime>119</TotalTime>
  <Words>181</Words>
  <Application>Microsoft Office PowerPoint</Application>
  <PresentationFormat>Laajakuva</PresentationFormat>
  <Paragraphs>21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5</vt:i4>
      </vt:variant>
    </vt:vector>
  </HeadingPairs>
  <TitlesOfParts>
    <vt:vector size="13" baseType="lpstr">
      <vt:lpstr>Bebas Neue</vt:lpstr>
      <vt:lpstr>Calibri</vt:lpstr>
      <vt:lpstr>Bebas Kai</vt:lpstr>
      <vt:lpstr>Söhne</vt:lpstr>
      <vt:lpstr>Arial</vt:lpstr>
      <vt:lpstr>Koulu_otsikot</vt:lpstr>
      <vt:lpstr>Kunta Sisältöpohjat</vt:lpstr>
      <vt:lpstr>KUNTA Kuvaajat, kaaviot ja isot kuvat</vt:lpstr>
      <vt:lpstr>Barn och unga som sporrare av hållbarhetsarbete</vt:lpstr>
      <vt:lpstr>Vad är kommunens roll i miljö- och klimatarbetet?</vt:lpstr>
      <vt:lpstr>Vad vill ni påverka på i kommunen?</vt:lpstr>
      <vt:lpstr>Projektet består av tre skeden:</vt:lpstr>
      <vt:lpstr>Det sporrarna före, tar andra efter!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Sporrarna kommunstigen presentation</dc:title>
  <dc:creator>Sampo Anna</dc:creator>
  <cp:lastModifiedBy>Sewón Miriam</cp:lastModifiedBy>
  <cp:revision>3</cp:revision>
  <dcterms:created xsi:type="dcterms:W3CDTF">2023-06-15T11:42:00Z</dcterms:created>
  <dcterms:modified xsi:type="dcterms:W3CDTF">2023-06-29T11:33:04Z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0x010100368BEF7DE1B8D44A81A1CE0DA3211F56</vt:lpwstr>
  </property>
  <property fmtid="{D5CDD505-2E9C-101B-9397-08002B2CF9AE}" pid="3" name="MediaServiceImageTags">
    <vt:lpwstr/>
  </property>
</Properties>
</file>