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  <p:sldMasterId id="2147483685" r:id="rId5"/>
    <p:sldMasterId id="2147483682" r:id="rId6"/>
  </p:sldMasterIdLst>
  <p:notesMasterIdLst>
    <p:notesMasterId r:id="rId12"/>
  </p:notesMasterIdLst>
  <p:sldIdLst>
    <p:sldId id="277" r:id="rId7"/>
    <p:sldId id="265" r:id="rId8"/>
    <p:sldId id="266" r:id="rId9"/>
    <p:sldId id="268" r:id="rId10"/>
    <p:sldId id="278" r:id="rId11"/>
  </p:sldIdLst>
  <p:sldSz cx="12192000" cy="6858000"/>
  <p:notesSz cx="6858000" cy="9144000"/>
  <p:embeddedFontLst>
    <p:embeddedFont>
      <p:font typeface="Bebas Kai" panose="04050603020B02020204" pitchFamily="82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ood Std" panose="03090602040405060206" pitchFamily="66" charset="0"/>
      <p:regular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221"/>
    <a:srgbClr val="EFF1CB"/>
    <a:srgbClr val="CBA052"/>
    <a:srgbClr val="CFD564"/>
    <a:srgbClr val="51AF90"/>
    <a:srgbClr val="316956"/>
    <a:srgbClr val="4D47B0"/>
    <a:srgbClr val="2E2B6B"/>
    <a:srgbClr val="5979BB"/>
    <a:srgbClr val="59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4939" autoAdjust="0"/>
  </p:normalViewPr>
  <p:slideViewPr>
    <p:cSldViewPr snapToGrid="0">
      <p:cViewPr varScale="1">
        <p:scale>
          <a:sx n="58" d="100"/>
          <a:sy n="58" d="100"/>
        </p:scale>
        <p:origin x="7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o Anna" userId="f822be62-a4bf-4016-a354-d27502191998" providerId="ADAL" clId="{981B28DD-85BA-465E-AAC4-DC2C37358AFE}"/>
    <pc:docChg chg="custSel modSld delMainMaster modMainMaster">
      <pc:chgData name="Sampo Anna" userId="f822be62-a4bf-4016-a354-d27502191998" providerId="ADAL" clId="{981B28DD-85BA-465E-AAC4-DC2C37358AFE}" dt="2023-06-21T13:44:59.196" v="199" actId="962"/>
      <pc:docMkLst>
        <pc:docMk/>
      </pc:docMkLst>
      <pc:sldChg chg="modSp">
        <pc:chgData name="Sampo Anna" userId="f822be62-a4bf-4016-a354-d27502191998" providerId="ADAL" clId="{981B28DD-85BA-465E-AAC4-DC2C37358AFE}" dt="2023-06-21T13:43:55.091" v="27" actId="207"/>
        <pc:sldMkLst>
          <pc:docMk/>
          <pc:sldMk cId="1556260285" sldId="268"/>
        </pc:sldMkLst>
        <pc:graphicFrameChg chg="mod">
          <ac:chgData name="Sampo Anna" userId="f822be62-a4bf-4016-a354-d27502191998" providerId="ADAL" clId="{981B28DD-85BA-465E-AAC4-DC2C37358AFE}" dt="2023-06-21T13:43:55.091" v="27" actId="207"/>
          <ac:graphicFrameMkLst>
            <pc:docMk/>
            <pc:sldMk cId="1556260285" sldId="268"/>
            <ac:graphicFrameMk id="8" creationId="{47DE4140-B01F-BCF1-7C59-02F69ED58BA7}"/>
          </ac:graphicFrameMkLst>
        </pc:graphicFrameChg>
      </pc:sldChg>
      <pc:sldChg chg="modSp mod">
        <pc:chgData name="Sampo Anna" userId="f822be62-a4bf-4016-a354-d27502191998" providerId="ADAL" clId="{981B28DD-85BA-465E-AAC4-DC2C37358AFE}" dt="2023-06-21T13:44:59.196" v="199" actId="962"/>
        <pc:sldMkLst>
          <pc:docMk/>
          <pc:sldMk cId="3643123763" sldId="277"/>
        </pc:sldMkLst>
        <pc:picChg chg="mod">
          <ac:chgData name="Sampo Anna" userId="f822be62-a4bf-4016-a354-d27502191998" providerId="ADAL" clId="{981B28DD-85BA-465E-AAC4-DC2C37358AFE}" dt="2023-06-21T13:44:24.235" v="67" actId="962"/>
          <ac:picMkLst>
            <pc:docMk/>
            <pc:sldMk cId="3643123763" sldId="277"/>
            <ac:picMk id="5" creationId="{22FBAEE1-5BD5-3659-056E-BD5BD60B7021}"/>
          </ac:picMkLst>
        </pc:picChg>
        <pc:picChg chg="mod">
          <ac:chgData name="Sampo Anna" userId="f822be62-a4bf-4016-a354-d27502191998" providerId="ADAL" clId="{981B28DD-85BA-465E-AAC4-DC2C37358AFE}" dt="2023-06-21T13:44:59.196" v="199" actId="962"/>
          <ac:picMkLst>
            <pc:docMk/>
            <pc:sldMk cId="3643123763" sldId="277"/>
            <ac:picMk id="7" creationId="{68B1985E-115C-CA32-D761-FC9F70B12CB1}"/>
          </ac:picMkLst>
        </pc:picChg>
        <pc:picChg chg="mod">
          <ac:chgData name="Sampo Anna" userId="f822be62-a4bf-4016-a354-d27502191998" providerId="ADAL" clId="{981B28DD-85BA-465E-AAC4-DC2C37358AFE}" dt="2023-06-21T13:44:36.856" v="121" actId="962"/>
          <ac:picMkLst>
            <pc:docMk/>
            <pc:sldMk cId="3643123763" sldId="277"/>
            <ac:picMk id="9" creationId="{6A1DE33E-D69B-6B23-A364-BF74C922D5B2}"/>
          </ac:picMkLst>
        </pc:picChg>
      </pc:sldChg>
      <pc:sldMasterChg chg="del delSldLayout">
        <pc:chgData name="Sampo Anna" userId="f822be62-a4bf-4016-a354-d27502191998" providerId="ADAL" clId="{981B28DD-85BA-465E-AAC4-DC2C37358AFE}" dt="2023-06-15T12:13:01.080" v="8" actId="2696"/>
        <pc:sldMasterMkLst>
          <pc:docMk/>
          <pc:sldMasterMk cId="1055808379" sldId="2147483654"/>
        </pc:sldMasterMkLst>
        <pc:sldLayoutChg chg="del">
          <pc:chgData name="Sampo Anna" userId="f822be62-a4bf-4016-a354-d27502191998" providerId="ADAL" clId="{981B28DD-85BA-465E-AAC4-DC2C37358AFE}" dt="2023-06-15T12:13:01.075" v="4" actId="2696"/>
          <pc:sldLayoutMkLst>
            <pc:docMk/>
            <pc:sldMasterMk cId="1055808379" sldId="2147483654"/>
            <pc:sldLayoutMk cId="1137414553" sldId="2147483656"/>
          </pc:sldLayoutMkLst>
        </pc:sldLayoutChg>
        <pc:sldLayoutChg chg="del">
          <pc:chgData name="Sampo Anna" userId="f822be62-a4bf-4016-a354-d27502191998" providerId="ADAL" clId="{981B28DD-85BA-465E-AAC4-DC2C37358AFE}" dt="2023-06-15T12:13:01.076" v="5" actId="2696"/>
          <pc:sldLayoutMkLst>
            <pc:docMk/>
            <pc:sldMasterMk cId="1055808379" sldId="2147483654"/>
            <pc:sldLayoutMk cId="1481271873" sldId="2147483658"/>
          </pc:sldLayoutMkLst>
        </pc:sldLayoutChg>
        <pc:sldLayoutChg chg="del">
          <pc:chgData name="Sampo Anna" userId="f822be62-a4bf-4016-a354-d27502191998" providerId="ADAL" clId="{981B28DD-85BA-465E-AAC4-DC2C37358AFE}" dt="2023-06-15T12:13:01.077" v="6" actId="2696"/>
          <pc:sldLayoutMkLst>
            <pc:docMk/>
            <pc:sldMasterMk cId="1055808379" sldId="2147483654"/>
            <pc:sldLayoutMk cId="2035410870" sldId="2147483666"/>
          </pc:sldLayoutMkLst>
        </pc:sldLayoutChg>
        <pc:sldLayoutChg chg="del">
          <pc:chgData name="Sampo Anna" userId="f822be62-a4bf-4016-a354-d27502191998" providerId="ADAL" clId="{981B28DD-85BA-465E-AAC4-DC2C37358AFE}" dt="2023-06-15T12:13:01.078" v="7" actId="2696"/>
          <pc:sldLayoutMkLst>
            <pc:docMk/>
            <pc:sldMasterMk cId="1055808379" sldId="2147483654"/>
            <pc:sldLayoutMk cId="880281748" sldId="2147483667"/>
          </pc:sldLayoutMkLst>
        </pc:sldLayoutChg>
      </pc:sldMasterChg>
      <pc:sldMasterChg chg="del delSldLayout">
        <pc:chgData name="Sampo Anna" userId="f822be62-a4bf-4016-a354-d27502191998" providerId="ADAL" clId="{981B28DD-85BA-465E-AAC4-DC2C37358AFE}" dt="2023-06-15T12:13:08.798" v="16" actId="2696"/>
        <pc:sldMasterMkLst>
          <pc:docMk/>
          <pc:sldMasterMk cId="2889370237" sldId="2147483668"/>
        </pc:sldMasterMkLst>
        <pc:sldLayoutChg chg="del">
          <pc:chgData name="Sampo Anna" userId="f822be62-a4bf-4016-a354-d27502191998" providerId="ADAL" clId="{981B28DD-85BA-465E-AAC4-DC2C37358AFE}" dt="2023-06-15T12:13:08.796" v="14" actId="2696"/>
          <pc:sldLayoutMkLst>
            <pc:docMk/>
            <pc:sldMasterMk cId="2889370237" sldId="2147483668"/>
            <pc:sldLayoutMk cId="386681545" sldId="2147483669"/>
          </pc:sldLayoutMkLst>
        </pc:sldLayoutChg>
        <pc:sldLayoutChg chg="del">
          <pc:chgData name="Sampo Anna" userId="f822be62-a4bf-4016-a354-d27502191998" providerId="ADAL" clId="{981B28DD-85BA-465E-AAC4-DC2C37358AFE}" dt="2023-06-15T12:13:08.797" v="15" actId="2696"/>
          <pc:sldLayoutMkLst>
            <pc:docMk/>
            <pc:sldMasterMk cId="2889370237" sldId="2147483668"/>
            <pc:sldLayoutMk cId="124457523" sldId="2147483670"/>
          </pc:sldLayoutMkLst>
        </pc:sldLayoutChg>
      </pc:sldMasterChg>
      <pc:sldMasterChg chg="addSp modSp delSldLayout modSldLayout">
        <pc:chgData name="Sampo Anna" userId="f822be62-a4bf-4016-a354-d27502191998" providerId="ADAL" clId="{981B28DD-85BA-465E-AAC4-DC2C37358AFE}" dt="2023-06-15T12:13:34.778" v="23" actId="2696"/>
        <pc:sldMasterMkLst>
          <pc:docMk/>
          <pc:sldMasterMk cId="886291019" sldId="2147483671"/>
        </pc:sldMasterMkLst>
        <pc:picChg chg="add mod">
          <ac:chgData name="Sampo Anna" userId="f822be62-a4bf-4016-a354-d27502191998" providerId="ADAL" clId="{981B28DD-85BA-465E-AAC4-DC2C37358AFE}" dt="2023-06-15T12:13:24.013" v="20"/>
          <ac:picMkLst>
            <pc:docMk/>
            <pc:sldMasterMk cId="886291019" sldId="2147483671"/>
            <ac:picMk id="2" creationId="{4C615598-DE2D-58F4-8EDC-BB6C486CE547}"/>
          </ac:picMkLst>
        </pc:picChg>
        <pc:sldLayoutChg chg="delSp mod">
          <pc:chgData name="Sampo Anna" userId="f822be62-a4bf-4016-a354-d27502191998" providerId="ADAL" clId="{981B28DD-85BA-465E-AAC4-DC2C37358AFE}" dt="2023-06-15T12:13:27.215" v="21" actId="478"/>
          <pc:sldLayoutMkLst>
            <pc:docMk/>
            <pc:sldMasterMk cId="886291019" sldId="2147483671"/>
            <pc:sldLayoutMk cId="1755491424" sldId="2147483673"/>
          </pc:sldLayoutMkLst>
          <pc:picChg chg="del">
            <ac:chgData name="Sampo Anna" userId="f822be62-a4bf-4016-a354-d27502191998" providerId="ADAL" clId="{981B28DD-85BA-465E-AAC4-DC2C37358AFE}" dt="2023-06-15T12:13:27.215" v="21" actId="478"/>
            <ac:picMkLst>
              <pc:docMk/>
              <pc:sldMasterMk cId="886291019" sldId="2147483671"/>
              <pc:sldLayoutMk cId="1755491424" sldId="2147483673"/>
              <ac:picMk id="3" creationId="{F9905C97-392A-E2B1-B5B2-A76DA3671BDD}"/>
            </ac:picMkLst>
          </pc:picChg>
        </pc:sldLayoutChg>
        <pc:sldLayoutChg chg="delSp mod">
          <pc:chgData name="Sampo Anna" userId="f822be62-a4bf-4016-a354-d27502191998" providerId="ADAL" clId="{981B28DD-85BA-465E-AAC4-DC2C37358AFE}" dt="2023-06-15T12:13:29.494" v="22" actId="478"/>
          <pc:sldLayoutMkLst>
            <pc:docMk/>
            <pc:sldMasterMk cId="886291019" sldId="2147483671"/>
            <pc:sldLayoutMk cId="1268241491" sldId="2147483674"/>
          </pc:sldLayoutMkLst>
          <pc:picChg chg="del">
            <ac:chgData name="Sampo Anna" userId="f822be62-a4bf-4016-a354-d27502191998" providerId="ADAL" clId="{981B28DD-85BA-465E-AAC4-DC2C37358AFE}" dt="2023-06-15T12:13:29.494" v="22" actId="478"/>
            <ac:picMkLst>
              <pc:docMk/>
              <pc:sldMasterMk cId="886291019" sldId="2147483671"/>
              <pc:sldLayoutMk cId="1268241491" sldId="2147483674"/>
              <ac:picMk id="3" creationId="{BEC71007-E636-5A4C-7481-13F1D1933A43}"/>
            </ac:picMkLst>
          </pc:picChg>
        </pc:sldLayoutChg>
        <pc:sldLayoutChg chg="del">
          <pc:chgData name="Sampo Anna" userId="f822be62-a4bf-4016-a354-d27502191998" providerId="ADAL" clId="{981B28DD-85BA-465E-AAC4-DC2C37358AFE}" dt="2023-06-15T12:13:34.778" v="23" actId="2696"/>
          <pc:sldLayoutMkLst>
            <pc:docMk/>
            <pc:sldMasterMk cId="886291019" sldId="2147483671"/>
            <pc:sldLayoutMk cId="3109187163" sldId="2147483697"/>
          </pc:sldLayoutMkLst>
        </pc:sldLayoutChg>
      </pc:sldMasterChg>
      <pc:sldMasterChg chg="del delSldLayout">
        <pc:chgData name="Sampo Anna" userId="f822be62-a4bf-4016-a354-d27502191998" providerId="ADAL" clId="{981B28DD-85BA-465E-AAC4-DC2C37358AFE}" dt="2023-06-15T12:12:56.531" v="3" actId="2696"/>
        <pc:sldMasterMkLst>
          <pc:docMk/>
          <pc:sldMasterMk cId="319020463" sldId="2147483675"/>
        </pc:sldMasterMkLst>
        <pc:sldLayoutChg chg="del">
          <pc:chgData name="Sampo Anna" userId="f822be62-a4bf-4016-a354-d27502191998" providerId="ADAL" clId="{981B28DD-85BA-465E-AAC4-DC2C37358AFE}" dt="2023-06-15T12:12:56.528" v="0" actId="2696"/>
          <pc:sldLayoutMkLst>
            <pc:docMk/>
            <pc:sldMasterMk cId="319020463" sldId="2147483675"/>
            <pc:sldLayoutMk cId="3346296985" sldId="2147483676"/>
          </pc:sldLayoutMkLst>
        </pc:sldLayoutChg>
        <pc:sldLayoutChg chg="del">
          <pc:chgData name="Sampo Anna" userId="f822be62-a4bf-4016-a354-d27502191998" providerId="ADAL" clId="{981B28DD-85BA-465E-AAC4-DC2C37358AFE}" dt="2023-06-15T12:12:56.529" v="1" actId="2696"/>
          <pc:sldLayoutMkLst>
            <pc:docMk/>
            <pc:sldMasterMk cId="319020463" sldId="2147483675"/>
            <pc:sldLayoutMk cId="2587276044" sldId="2147483677"/>
          </pc:sldLayoutMkLst>
        </pc:sldLayoutChg>
        <pc:sldLayoutChg chg="del">
          <pc:chgData name="Sampo Anna" userId="f822be62-a4bf-4016-a354-d27502191998" providerId="ADAL" clId="{981B28DD-85BA-465E-AAC4-DC2C37358AFE}" dt="2023-06-15T12:12:56.530" v="2" actId="2696"/>
          <pc:sldLayoutMkLst>
            <pc:docMk/>
            <pc:sldMasterMk cId="319020463" sldId="2147483675"/>
            <pc:sldLayoutMk cId="1293215535" sldId="2147483678"/>
          </pc:sldLayoutMkLst>
        </pc:sldLayoutChg>
      </pc:sldMasterChg>
      <pc:sldMasterChg chg="del delSldLayout">
        <pc:chgData name="Sampo Anna" userId="f822be62-a4bf-4016-a354-d27502191998" providerId="ADAL" clId="{981B28DD-85BA-465E-AAC4-DC2C37358AFE}" dt="2023-06-15T12:13:11.431" v="19" actId="2696"/>
        <pc:sldMasterMkLst>
          <pc:docMk/>
          <pc:sldMasterMk cId="980295814" sldId="2147483679"/>
        </pc:sldMasterMkLst>
        <pc:sldLayoutChg chg="del">
          <pc:chgData name="Sampo Anna" userId="f822be62-a4bf-4016-a354-d27502191998" providerId="ADAL" clId="{981B28DD-85BA-465E-AAC4-DC2C37358AFE}" dt="2023-06-15T12:13:11.429" v="17" actId="2696"/>
          <pc:sldLayoutMkLst>
            <pc:docMk/>
            <pc:sldMasterMk cId="980295814" sldId="2147483679"/>
            <pc:sldLayoutMk cId="2565017799" sldId="2147483680"/>
          </pc:sldLayoutMkLst>
        </pc:sldLayoutChg>
        <pc:sldLayoutChg chg="del">
          <pc:chgData name="Sampo Anna" userId="f822be62-a4bf-4016-a354-d27502191998" providerId="ADAL" clId="{981B28DD-85BA-465E-AAC4-DC2C37358AFE}" dt="2023-06-15T12:13:11.430" v="18" actId="2696"/>
          <pc:sldLayoutMkLst>
            <pc:docMk/>
            <pc:sldMasterMk cId="980295814" sldId="2147483679"/>
            <pc:sldLayoutMk cId="1297181120" sldId="2147483681"/>
          </pc:sldLayoutMkLst>
        </pc:sldLayoutChg>
      </pc:sldMasterChg>
      <pc:sldMasterChg chg="del delSldLayout">
        <pc:chgData name="Sampo Anna" userId="f822be62-a4bf-4016-a354-d27502191998" providerId="ADAL" clId="{981B28DD-85BA-465E-AAC4-DC2C37358AFE}" dt="2023-06-15T12:13:06.335" v="13" actId="2696"/>
        <pc:sldMasterMkLst>
          <pc:docMk/>
          <pc:sldMasterMk cId="303561522" sldId="2147483690"/>
        </pc:sldMasterMkLst>
        <pc:sldLayoutChg chg="del">
          <pc:chgData name="Sampo Anna" userId="f822be62-a4bf-4016-a354-d27502191998" providerId="ADAL" clId="{981B28DD-85BA-465E-AAC4-DC2C37358AFE}" dt="2023-06-15T12:13:06.328" v="9" actId="2696"/>
          <pc:sldLayoutMkLst>
            <pc:docMk/>
            <pc:sldMasterMk cId="303561522" sldId="2147483690"/>
            <pc:sldLayoutMk cId="2397576979" sldId="2147483691"/>
          </pc:sldLayoutMkLst>
        </pc:sldLayoutChg>
        <pc:sldLayoutChg chg="del">
          <pc:chgData name="Sampo Anna" userId="f822be62-a4bf-4016-a354-d27502191998" providerId="ADAL" clId="{981B28DD-85BA-465E-AAC4-DC2C37358AFE}" dt="2023-06-15T12:13:06.330" v="10" actId="2696"/>
          <pc:sldLayoutMkLst>
            <pc:docMk/>
            <pc:sldMasterMk cId="303561522" sldId="2147483690"/>
            <pc:sldLayoutMk cId="2294296467" sldId="2147483692"/>
          </pc:sldLayoutMkLst>
        </pc:sldLayoutChg>
        <pc:sldLayoutChg chg="del">
          <pc:chgData name="Sampo Anna" userId="f822be62-a4bf-4016-a354-d27502191998" providerId="ADAL" clId="{981B28DD-85BA-465E-AAC4-DC2C37358AFE}" dt="2023-06-15T12:13:06.330" v="11" actId="2696"/>
          <pc:sldLayoutMkLst>
            <pc:docMk/>
            <pc:sldMasterMk cId="303561522" sldId="2147483690"/>
            <pc:sldLayoutMk cId="1972423772" sldId="2147483693"/>
          </pc:sldLayoutMkLst>
        </pc:sldLayoutChg>
        <pc:sldLayoutChg chg="del">
          <pc:chgData name="Sampo Anna" userId="f822be62-a4bf-4016-a354-d27502191998" providerId="ADAL" clId="{981B28DD-85BA-465E-AAC4-DC2C37358AFE}" dt="2023-06-15T12:13:06.333" v="12" actId="2696"/>
          <pc:sldLayoutMkLst>
            <pc:docMk/>
            <pc:sldMasterMk cId="303561522" sldId="2147483690"/>
            <pc:sldLayoutMk cId="70025688" sldId="2147483694"/>
          </pc:sldLayoutMkLst>
        </pc:sldLayoutChg>
      </pc:sldMasterChg>
    </pc:docChg>
  </pc:docChgLst>
  <pc:docChgLst>
    <pc:chgData name="Oikarinen Maiju" userId="53b94f31-861b-4ca0-87eb-d735bd4e43e4" providerId="ADAL" clId="{ADE40B78-AB76-4A29-8D4A-BA2EDF258197}"/>
    <pc:docChg chg="custSel modSld">
      <pc:chgData name="Oikarinen Maiju" userId="53b94f31-861b-4ca0-87eb-d735bd4e43e4" providerId="ADAL" clId="{ADE40B78-AB76-4A29-8D4A-BA2EDF258197}" dt="2023-06-29T08:51:36.073" v="20" actId="1076"/>
      <pc:docMkLst>
        <pc:docMk/>
      </pc:docMkLst>
      <pc:sldChg chg="addSp delSp modSp mod">
        <pc:chgData name="Oikarinen Maiju" userId="53b94f31-861b-4ca0-87eb-d735bd4e43e4" providerId="ADAL" clId="{ADE40B78-AB76-4A29-8D4A-BA2EDF258197}" dt="2023-06-29T08:51:36.073" v="20" actId="1076"/>
        <pc:sldMkLst>
          <pc:docMk/>
          <pc:sldMk cId="3643123763" sldId="277"/>
        </pc:sldMkLst>
        <pc:spChg chg="mod">
          <ac:chgData name="Oikarinen Maiju" userId="53b94f31-861b-4ca0-87eb-d735bd4e43e4" providerId="ADAL" clId="{ADE40B78-AB76-4A29-8D4A-BA2EDF258197}" dt="2023-06-29T08:51:36.073" v="20" actId="1076"/>
          <ac:spMkLst>
            <pc:docMk/>
            <pc:sldMk cId="3643123763" sldId="277"/>
            <ac:spMk id="2" creationId="{9524A532-3DD9-E56B-1938-CA200F8C3BA8}"/>
          </ac:spMkLst>
        </pc:spChg>
        <pc:spChg chg="del mod">
          <ac:chgData name="Oikarinen Maiju" userId="53b94f31-861b-4ca0-87eb-d735bd4e43e4" providerId="ADAL" clId="{ADE40B78-AB76-4A29-8D4A-BA2EDF258197}" dt="2023-06-29T08:50:36.771" v="11" actId="478"/>
          <ac:spMkLst>
            <pc:docMk/>
            <pc:sldMk cId="3643123763" sldId="277"/>
            <ac:spMk id="3" creationId="{82A4D2B1-80FD-A902-4AE4-17B620CBAC9E}"/>
          </ac:spMkLst>
        </pc:spChg>
        <pc:spChg chg="add del mod">
          <ac:chgData name="Oikarinen Maiju" userId="53b94f31-861b-4ca0-87eb-d735bd4e43e4" providerId="ADAL" clId="{ADE40B78-AB76-4A29-8D4A-BA2EDF258197}" dt="2023-06-29T08:51:14.030" v="14" actId="478"/>
          <ac:spMkLst>
            <pc:docMk/>
            <pc:sldMk cId="3643123763" sldId="277"/>
            <ac:spMk id="6" creationId="{E8624AC4-DE42-6152-B588-2793C2E39BF5}"/>
          </ac:spMkLst>
        </pc:spChg>
        <pc:picChg chg="mod">
          <ac:chgData name="Oikarinen Maiju" userId="53b94f31-861b-4ca0-87eb-d735bd4e43e4" providerId="ADAL" clId="{ADE40B78-AB76-4A29-8D4A-BA2EDF258197}" dt="2023-06-29T08:49:41.845" v="2" actId="14100"/>
          <ac:picMkLst>
            <pc:docMk/>
            <pc:sldMk cId="3643123763" sldId="277"/>
            <ac:picMk id="5" creationId="{22FBAEE1-5BD5-3659-056E-BD5BD60B7021}"/>
          </ac:picMkLst>
        </pc:picChg>
        <pc:picChg chg="del">
          <ac:chgData name="Oikarinen Maiju" userId="53b94f31-861b-4ca0-87eb-d735bd4e43e4" providerId="ADAL" clId="{ADE40B78-AB76-4A29-8D4A-BA2EDF258197}" dt="2023-06-29T08:49:38.136" v="1" actId="478"/>
          <ac:picMkLst>
            <pc:docMk/>
            <pc:sldMk cId="3643123763" sldId="277"/>
            <ac:picMk id="9" creationId="{6A1DE33E-D69B-6B23-A364-BF74C922D5B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924-F5D6-44FA-AC9D-0D60AD4B2A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3746FE-4EA1-401E-82E2-AAACBEA4B285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1. Rastikierros</a:t>
          </a:r>
        </a:p>
      </dgm:t>
    </dgm:pt>
    <dgm:pt modelId="{75255EEF-E883-4C79-9855-DA33C2579FF3}" type="parTrans" cxnId="{1BCB4969-12F1-4D64-864D-8698CAEEED2A}">
      <dgm:prSet/>
      <dgm:spPr/>
      <dgm:t>
        <a:bodyPr/>
        <a:lstStyle/>
        <a:p>
          <a:endParaRPr lang="fi-FI"/>
        </a:p>
      </dgm:t>
    </dgm:pt>
    <dgm:pt modelId="{03135070-8BC8-4C40-9859-C63422DFC2CE}" type="sibTrans" cxnId="{1BCB4969-12F1-4D64-864D-8698CAEEED2A}">
      <dgm:prSet/>
      <dgm:spPr/>
      <dgm:t>
        <a:bodyPr/>
        <a:lstStyle/>
        <a:p>
          <a:endParaRPr lang="fi-FI"/>
        </a:p>
      </dgm:t>
    </dgm:pt>
    <dgm:pt modelId="{7EB8AEC3-B4C3-4CA3-BF82-2D088B75F847}">
      <dgm:prSet phldrT="[Teksti]" custT="1"/>
      <dgm:spPr>
        <a:solidFill>
          <a:srgbClr val="EFF1CB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chemeClr val="tx1"/>
              </a:solidFill>
            </a:rPr>
            <a:t>Koulun alueen havainnointia ryhmissä</a:t>
          </a:r>
        </a:p>
      </dgm:t>
    </dgm:pt>
    <dgm:pt modelId="{76CBF8D2-E38E-4433-A14A-3F18BC882D8A}" type="parTrans" cxnId="{5513FBAB-2D72-474A-B330-0418C2DCFA82}">
      <dgm:prSet/>
      <dgm:spPr/>
      <dgm:t>
        <a:bodyPr/>
        <a:lstStyle/>
        <a:p>
          <a:endParaRPr lang="fi-FI"/>
        </a:p>
      </dgm:t>
    </dgm:pt>
    <dgm:pt modelId="{FBB240E1-63CA-4C15-A826-8706E7659C7B}" type="sibTrans" cxnId="{5513FBAB-2D72-474A-B330-0418C2DCFA82}">
      <dgm:prSet/>
      <dgm:spPr/>
      <dgm:t>
        <a:bodyPr/>
        <a:lstStyle/>
        <a:p>
          <a:endParaRPr lang="fi-FI"/>
        </a:p>
      </dgm:t>
    </dgm:pt>
    <dgm:pt modelId="{42531830-9733-4142-A89F-6B67F64BD520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2. Sivistystoimenjohtajan vierailu koululla</a:t>
          </a:r>
        </a:p>
      </dgm:t>
    </dgm:pt>
    <dgm:pt modelId="{7FD3EE6A-F9E6-465B-8229-2DCDE086FCF7}" type="parTrans" cxnId="{D8D00944-801A-4F2B-9CD1-EAE8EF84B045}">
      <dgm:prSet/>
      <dgm:spPr/>
      <dgm:t>
        <a:bodyPr/>
        <a:lstStyle/>
        <a:p>
          <a:endParaRPr lang="fi-FI"/>
        </a:p>
      </dgm:t>
    </dgm:pt>
    <dgm:pt modelId="{3BC7ECBD-8A87-453F-8C58-24D2C9CFA1D6}" type="sibTrans" cxnId="{D8D00944-801A-4F2B-9CD1-EAE8EF84B045}">
      <dgm:prSet/>
      <dgm:spPr/>
      <dgm:t>
        <a:bodyPr/>
        <a:lstStyle/>
        <a:p>
          <a:endParaRPr lang="fi-FI"/>
        </a:p>
      </dgm:t>
    </dgm:pt>
    <dgm:pt modelId="{1EF889E1-8080-47FA-8A2E-7B88B4F64E10}">
      <dgm:prSet phldrT="[Teksti]" custT="1"/>
      <dgm:spPr>
        <a:solidFill>
          <a:srgbClr val="EFF1CB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chemeClr val="tx1"/>
              </a:solidFill>
            </a:rPr>
            <a:t>Tutustuminen</a:t>
          </a:r>
        </a:p>
      </dgm:t>
    </dgm:pt>
    <dgm:pt modelId="{4815732C-0C57-41E1-ACF9-1EE692EE3A97}" type="parTrans" cxnId="{018FD7EA-F247-47D9-A0B7-D469D4FB3842}">
      <dgm:prSet/>
      <dgm:spPr/>
      <dgm:t>
        <a:bodyPr/>
        <a:lstStyle/>
        <a:p>
          <a:endParaRPr lang="fi-FI"/>
        </a:p>
      </dgm:t>
    </dgm:pt>
    <dgm:pt modelId="{487618DD-0207-4282-876B-2202F8A249A2}" type="sibTrans" cxnId="{018FD7EA-F247-47D9-A0B7-D469D4FB3842}">
      <dgm:prSet/>
      <dgm:spPr/>
      <dgm:t>
        <a:bodyPr/>
        <a:lstStyle/>
        <a:p>
          <a:endParaRPr lang="fi-FI"/>
        </a:p>
      </dgm:t>
    </dgm:pt>
    <dgm:pt modelId="{85A1D671-1400-48A2-82F8-6146C474CB11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3. Lopputuotos ja päätöstilaisuus</a:t>
          </a:r>
        </a:p>
      </dgm:t>
    </dgm:pt>
    <dgm:pt modelId="{8B60510D-F406-41F5-81A6-2848FFC3AFA2}" type="parTrans" cxnId="{CB30C73D-4E72-4EA1-B811-BC7A80EE6F86}">
      <dgm:prSet/>
      <dgm:spPr/>
      <dgm:t>
        <a:bodyPr/>
        <a:lstStyle/>
        <a:p>
          <a:endParaRPr lang="fi-FI"/>
        </a:p>
      </dgm:t>
    </dgm:pt>
    <dgm:pt modelId="{1ADE11D4-84DA-45C9-9CD7-A9F075DBB3EE}" type="sibTrans" cxnId="{CB30C73D-4E72-4EA1-B811-BC7A80EE6F86}">
      <dgm:prSet/>
      <dgm:spPr/>
      <dgm:t>
        <a:bodyPr/>
        <a:lstStyle/>
        <a:p>
          <a:endParaRPr lang="fi-FI"/>
        </a:p>
      </dgm:t>
    </dgm:pt>
    <dgm:pt modelId="{BB9ADBBF-2351-4F53-8318-2EA75514EB8F}">
      <dgm:prSet phldrT="[Teksti]" custT="1"/>
      <dgm:spPr>
        <a:solidFill>
          <a:srgbClr val="EFF1CB">
            <a:alpha val="89804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chemeClr val="tx1"/>
              </a:solidFill>
            </a:rPr>
            <a:t>Yhdessä ideoidun lopputuotoksen esittely</a:t>
          </a:r>
        </a:p>
      </dgm:t>
    </dgm:pt>
    <dgm:pt modelId="{AA96A243-7D2D-4378-AF1E-BC4FDDE7A218}" type="parTrans" cxnId="{E2702886-9663-474F-85FE-F9440BE36344}">
      <dgm:prSet/>
      <dgm:spPr/>
      <dgm:t>
        <a:bodyPr/>
        <a:lstStyle/>
        <a:p>
          <a:endParaRPr lang="fi-FI"/>
        </a:p>
      </dgm:t>
    </dgm:pt>
    <dgm:pt modelId="{228A0845-9E3D-46BD-AA17-326757770644}" type="sibTrans" cxnId="{E2702886-9663-474F-85FE-F9440BE36344}">
      <dgm:prSet/>
      <dgm:spPr/>
      <dgm:t>
        <a:bodyPr/>
        <a:lstStyle/>
        <a:p>
          <a:endParaRPr lang="fi-FI"/>
        </a:p>
      </dgm:t>
    </dgm:pt>
    <dgm:pt modelId="{DD577FB3-C0C9-4A28-A481-4E5077A9CFD5}">
      <dgm:prSet custT="1"/>
      <dgm:spPr>
        <a:solidFill>
          <a:srgbClr val="EFF1CB">
            <a:alpha val="90000"/>
          </a:srgbClr>
        </a:solidFill>
        <a:ln>
          <a:noFill/>
        </a:ln>
      </dgm:spPr>
      <dgm:t>
        <a:bodyPr/>
        <a:lstStyle/>
        <a:p>
          <a:r>
            <a:rPr lang="fi-FI" sz="2400" dirty="0">
              <a:solidFill>
                <a:schemeClr val="tx1"/>
              </a:solidFill>
            </a:rPr>
            <a:t>Rasteilla eri kestävän kehityksen teemoja, joihin perehdytään</a:t>
          </a:r>
        </a:p>
      </dgm:t>
    </dgm:pt>
    <dgm:pt modelId="{BA175FE9-205A-492A-B359-0B940140C53D}" type="parTrans" cxnId="{09D2F05A-2872-4BCA-A01A-E9803939C355}">
      <dgm:prSet/>
      <dgm:spPr/>
      <dgm:t>
        <a:bodyPr/>
        <a:lstStyle/>
        <a:p>
          <a:endParaRPr lang="fi-FI"/>
        </a:p>
      </dgm:t>
    </dgm:pt>
    <dgm:pt modelId="{36ABC084-654C-49A9-895B-4AD8C2D94B49}" type="sibTrans" cxnId="{09D2F05A-2872-4BCA-A01A-E9803939C355}">
      <dgm:prSet/>
      <dgm:spPr/>
      <dgm:t>
        <a:bodyPr/>
        <a:lstStyle/>
        <a:p>
          <a:endParaRPr lang="fi-FI"/>
        </a:p>
      </dgm:t>
    </dgm:pt>
    <dgm:pt modelId="{4AFF3BE9-B0ED-4C0C-9E07-1D77CCA6CC67}">
      <dgm:prSet custT="1"/>
      <dgm:spPr>
        <a:solidFill>
          <a:srgbClr val="EFF1CB">
            <a:alpha val="90000"/>
          </a:srgbClr>
        </a:solidFill>
      </dgm:spPr>
      <dgm:t>
        <a:bodyPr/>
        <a:lstStyle/>
        <a:p>
          <a:r>
            <a:rPr lang="fi-FI" sz="2400" dirty="0">
              <a:solidFill>
                <a:schemeClr val="tx1"/>
              </a:solidFill>
            </a:rPr>
            <a:t>Viranhaltija kertoo työstään ja koulun päätöksenteosta</a:t>
          </a:r>
        </a:p>
      </dgm:t>
    </dgm:pt>
    <dgm:pt modelId="{72AB9E28-C2DC-4A79-A776-4CBE56022896}" type="parTrans" cxnId="{C660BC11-D84C-4243-90C2-88492D908CE0}">
      <dgm:prSet/>
      <dgm:spPr/>
      <dgm:t>
        <a:bodyPr/>
        <a:lstStyle/>
        <a:p>
          <a:endParaRPr lang="fi-FI"/>
        </a:p>
      </dgm:t>
    </dgm:pt>
    <dgm:pt modelId="{2C37B226-DBBF-4039-900D-DEE9255E1709}" type="sibTrans" cxnId="{C660BC11-D84C-4243-90C2-88492D908CE0}">
      <dgm:prSet/>
      <dgm:spPr/>
      <dgm:t>
        <a:bodyPr/>
        <a:lstStyle/>
        <a:p>
          <a:endParaRPr lang="fi-FI"/>
        </a:p>
      </dgm:t>
    </dgm:pt>
    <dgm:pt modelId="{7EEE0727-54D0-47B9-8EC2-36E2D02296CD}">
      <dgm:prSet custT="1"/>
      <dgm:spPr>
        <a:solidFill>
          <a:srgbClr val="EFF1CB">
            <a:alpha val="90000"/>
          </a:srgbClr>
        </a:solidFill>
      </dgm:spPr>
      <dgm:t>
        <a:bodyPr/>
        <a:lstStyle/>
        <a:p>
          <a:r>
            <a:rPr lang="fi-FI" sz="2400" dirty="0">
              <a:solidFill>
                <a:schemeClr val="tx1"/>
              </a:solidFill>
            </a:rPr>
            <a:t>Kysymyksiä, ehdotuksia ja yhteistä keskustelua</a:t>
          </a:r>
        </a:p>
      </dgm:t>
    </dgm:pt>
    <dgm:pt modelId="{2EE326B3-7B80-42E0-8C8A-831D0EACE20E}" type="parTrans" cxnId="{22879C79-0AD6-4046-A624-B4E6E9083C65}">
      <dgm:prSet/>
      <dgm:spPr/>
      <dgm:t>
        <a:bodyPr/>
        <a:lstStyle/>
        <a:p>
          <a:endParaRPr lang="fi-FI"/>
        </a:p>
      </dgm:t>
    </dgm:pt>
    <dgm:pt modelId="{DF951641-A37D-4206-B347-B2823658B58B}" type="sibTrans" cxnId="{22879C79-0AD6-4046-A624-B4E6E9083C65}">
      <dgm:prSet/>
      <dgm:spPr/>
      <dgm:t>
        <a:bodyPr/>
        <a:lstStyle/>
        <a:p>
          <a:endParaRPr lang="fi-FI"/>
        </a:p>
      </dgm:t>
    </dgm:pt>
    <dgm:pt modelId="{ABC58195-4654-4575-A865-92FFF40E80C1}" type="pres">
      <dgm:prSet presAssocID="{0F657924-F5D6-44FA-AC9D-0D60AD4B2A2B}" presName="Name0" presStyleCnt="0">
        <dgm:presLayoutVars>
          <dgm:dir/>
          <dgm:animLvl val="lvl"/>
          <dgm:resizeHandles val="exact"/>
        </dgm:presLayoutVars>
      </dgm:prSet>
      <dgm:spPr/>
    </dgm:pt>
    <dgm:pt modelId="{5E3F0C14-B9E2-4585-9206-3484150E0558}" type="pres">
      <dgm:prSet presAssocID="{033746FE-4EA1-401E-82E2-AAACBEA4B285}" presName="composite" presStyleCnt="0"/>
      <dgm:spPr/>
    </dgm:pt>
    <dgm:pt modelId="{8B1FC0A6-9966-4CCA-A602-06119D3E0D5C}" type="pres">
      <dgm:prSet presAssocID="{033746FE-4EA1-401E-82E2-AAACBEA4B285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</dgm:pt>
    <dgm:pt modelId="{4DF58590-4384-433A-A0B8-319ABBE1818F}" type="pres">
      <dgm:prSet presAssocID="{033746FE-4EA1-401E-82E2-AAACBEA4B285}" presName="desTx" presStyleLbl="alignAccFollowNode1" presStyleIdx="0" presStyleCnt="3" custLinFactNeighborY="-624">
        <dgm:presLayoutVars>
          <dgm:bulletEnabled val="1"/>
        </dgm:presLayoutVars>
      </dgm:prSet>
      <dgm:spPr/>
    </dgm:pt>
    <dgm:pt modelId="{A5801E63-D262-4097-B03D-290C29DC64A4}" type="pres">
      <dgm:prSet presAssocID="{03135070-8BC8-4C40-9859-C63422DFC2CE}" presName="space" presStyleCnt="0"/>
      <dgm:spPr/>
    </dgm:pt>
    <dgm:pt modelId="{43FBDBA3-0873-42E7-87E9-AFB087FA4850}" type="pres">
      <dgm:prSet presAssocID="{42531830-9733-4142-A89F-6B67F64BD520}" presName="composite" presStyleCnt="0"/>
      <dgm:spPr/>
    </dgm:pt>
    <dgm:pt modelId="{D11C6F37-3F65-45FA-956B-D74B19345119}" type="pres">
      <dgm:prSet presAssocID="{42531830-9733-4142-A89F-6B67F64BD520}" presName="parTx" presStyleLbl="alignNode1" presStyleIdx="1" presStyleCnt="3" custLinFactNeighborY="1603">
        <dgm:presLayoutVars>
          <dgm:chMax val="0"/>
          <dgm:chPref val="0"/>
          <dgm:bulletEnabled val="1"/>
        </dgm:presLayoutVars>
      </dgm:prSet>
      <dgm:spPr/>
    </dgm:pt>
    <dgm:pt modelId="{6EE48C2C-9A22-4461-97DE-C5FBBCBF28C8}" type="pres">
      <dgm:prSet presAssocID="{42531830-9733-4142-A89F-6B67F64BD520}" presName="desTx" presStyleLbl="alignAccFollowNode1" presStyleIdx="1" presStyleCnt="3">
        <dgm:presLayoutVars>
          <dgm:bulletEnabled val="1"/>
        </dgm:presLayoutVars>
      </dgm:prSet>
      <dgm:spPr/>
    </dgm:pt>
    <dgm:pt modelId="{137EAC38-6542-4D05-80B3-931AF4366941}" type="pres">
      <dgm:prSet presAssocID="{3BC7ECBD-8A87-453F-8C58-24D2C9CFA1D6}" presName="space" presStyleCnt="0"/>
      <dgm:spPr/>
    </dgm:pt>
    <dgm:pt modelId="{74563087-7C80-4507-8521-0350549ED565}" type="pres">
      <dgm:prSet presAssocID="{85A1D671-1400-48A2-82F8-6146C474CB11}" presName="composite" presStyleCnt="0"/>
      <dgm:spPr/>
    </dgm:pt>
    <dgm:pt modelId="{FE1ED8A0-B38A-4C4E-8155-A06AC15CE16C}" type="pres">
      <dgm:prSet presAssocID="{85A1D671-1400-48A2-82F8-6146C474CB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73129C-354A-44B0-9C41-70E68950FF40}" type="pres">
      <dgm:prSet presAssocID="{85A1D671-1400-48A2-82F8-6146C474CB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0C8AB03-A2C6-4B83-994B-0694DB573601}" type="presOf" srcId="{033746FE-4EA1-401E-82E2-AAACBEA4B285}" destId="{8B1FC0A6-9966-4CCA-A602-06119D3E0D5C}" srcOrd="0" destOrd="0" presId="urn:microsoft.com/office/officeart/2005/8/layout/hList1"/>
    <dgm:cxn modelId="{1C17F103-C4D8-4470-A020-7F18644CA966}" type="presOf" srcId="{BB9ADBBF-2351-4F53-8318-2EA75514EB8F}" destId="{0473129C-354A-44B0-9C41-70E68950FF40}" srcOrd="0" destOrd="0" presId="urn:microsoft.com/office/officeart/2005/8/layout/hList1"/>
    <dgm:cxn modelId="{C660BC11-D84C-4243-90C2-88492D908CE0}" srcId="{42531830-9733-4142-A89F-6B67F64BD520}" destId="{4AFF3BE9-B0ED-4C0C-9E07-1D77CCA6CC67}" srcOrd="1" destOrd="0" parTransId="{72AB9E28-C2DC-4A79-A776-4CBE56022896}" sibTransId="{2C37B226-DBBF-4039-900D-DEE9255E1709}"/>
    <dgm:cxn modelId="{C7FC701A-BAD0-4A1B-A3BD-EFEC942CB256}" type="presOf" srcId="{7EEE0727-54D0-47B9-8EC2-36E2D02296CD}" destId="{6EE48C2C-9A22-4461-97DE-C5FBBCBF28C8}" srcOrd="0" destOrd="2" presId="urn:microsoft.com/office/officeart/2005/8/layout/hList1"/>
    <dgm:cxn modelId="{F65A7B1D-15D2-4F2E-877D-E0DAFCA5832F}" type="presOf" srcId="{4AFF3BE9-B0ED-4C0C-9E07-1D77CCA6CC67}" destId="{6EE48C2C-9A22-4461-97DE-C5FBBCBF28C8}" srcOrd="0" destOrd="1" presId="urn:microsoft.com/office/officeart/2005/8/layout/hList1"/>
    <dgm:cxn modelId="{CB30C73D-4E72-4EA1-B811-BC7A80EE6F86}" srcId="{0F657924-F5D6-44FA-AC9D-0D60AD4B2A2B}" destId="{85A1D671-1400-48A2-82F8-6146C474CB11}" srcOrd="2" destOrd="0" parTransId="{8B60510D-F406-41F5-81A6-2848FFC3AFA2}" sibTransId="{1ADE11D4-84DA-45C9-9CD7-A9F075DBB3EE}"/>
    <dgm:cxn modelId="{D8D00944-801A-4F2B-9CD1-EAE8EF84B045}" srcId="{0F657924-F5D6-44FA-AC9D-0D60AD4B2A2B}" destId="{42531830-9733-4142-A89F-6B67F64BD520}" srcOrd="1" destOrd="0" parTransId="{7FD3EE6A-F9E6-465B-8229-2DCDE086FCF7}" sibTransId="{3BC7ECBD-8A87-453F-8C58-24D2C9CFA1D6}"/>
    <dgm:cxn modelId="{1BCB4969-12F1-4D64-864D-8698CAEEED2A}" srcId="{0F657924-F5D6-44FA-AC9D-0D60AD4B2A2B}" destId="{033746FE-4EA1-401E-82E2-AAACBEA4B285}" srcOrd="0" destOrd="0" parTransId="{75255EEF-E883-4C79-9855-DA33C2579FF3}" sibTransId="{03135070-8BC8-4C40-9859-C63422DFC2CE}"/>
    <dgm:cxn modelId="{22879C79-0AD6-4046-A624-B4E6E9083C65}" srcId="{42531830-9733-4142-A89F-6B67F64BD520}" destId="{7EEE0727-54D0-47B9-8EC2-36E2D02296CD}" srcOrd="2" destOrd="0" parTransId="{2EE326B3-7B80-42E0-8C8A-831D0EACE20E}" sibTransId="{DF951641-A37D-4206-B347-B2823658B58B}"/>
    <dgm:cxn modelId="{09D2F05A-2872-4BCA-A01A-E9803939C355}" srcId="{033746FE-4EA1-401E-82E2-AAACBEA4B285}" destId="{DD577FB3-C0C9-4A28-A481-4E5077A9CFD5}" srcOrd="1" destOrd="0" parTransId="{BA175FE9-205A-492A-B359-0B940140C53D}" sibTransId="{36ABC084-654C-49A9-895B-4AD8C2D94B49}"/>
    <dgm:cxn modelId="{E2702886-9663-474F-85FE-F9440BE36344}" srcId="{85A1D671-1400-48A2-82F8-6146C474CB11}" destId="{BB9ADBBF-2351-4F53-8318-2EA75514EB8F}" srcOrd="0" destOrd="0" parTransId="{AA96A243-7D2D-4378-AF1E-BC4FDDE7A218}" sibTransId="{228A0845-9E3D-46BD-AA17-326757770644}"/>
    <dgm:cxn modelId="{80802B9D-D520-4CF9-A11B-A2C4E5298131}" type="presOf" srcId="{DD577FB3-C0C9-4A28-A481-4E5077A9CFD5}" destId="{4DF58590-4384-433A-A0B8-319ABBE1818F}" srcOrd="0" destOrd="1" presId="urn:microsoft.com/office/officeart/2005/8/layout/hList1"/>
    <dgm:cxn modelId="{5513FBAB-2D72-474A-B330-0418C2DCFA82}" srcId="{033746FE-4EA1-401E-82E2-AAACBEA4B285}" destId="{7EB8AEC3-B4C3-4CA3-BF82-2D088B75F847}" srcOrd="0" destOrd="0" parTransId="{76CBF8D2-E38E-4433-A14A-3F18BC882D8A}" sibTransId="{FBB240E1-63CA-4C15-A826-8706E7659C7B}"/>
    <dgm:cxn modelId="{A8DA6AAE-6AF9-474B-BA0A-7721DFD40E5C}" type="presOf" srcId="{42531830-9733-4142-A89F-6B67F64BD520}" destId="{D11C6F37-3F65-45FA-956B-D74B19345119}" srcOrd="0" destOrd="0" presId="urn:microsoft.com/office/officeart/2005/8/layout/hList1"/>
    <dgm:cxn modelId="{534564C5-1837-437B-94D1-921C714D0049}" type="presOf" srcId="{1EF889E1-8080-47FA-8A2E-7B88B4F64E10}" destId="{6EE48C2C-9A22-4461-97DE-C5FBBCBF28C8}" srcOrd="0" destOrd="0" presId="urn:microsoft.com/office/officeart/2005/8/layout/hList1"/>
    <dgm:cxn modelId="{A18219DA-3493-4D82-9881-052EB3CD4B19}" type="presOf" srcId="{85A1D671-1400-48A2-82F8-6146C474CB11}" destId="{FE1ED8A0-B38A-4C4E-8155-A06AC15CE16C}" srcOrd="0" destOrd="0" presId="urn:microsoft.com/office/officeart/2005/8/layout/hList1"/>
    <dgm:cxn modelId="{271CF6DF-90B1-4A55-911D-59C9CD48C916}" type="presOf" srcId="{0F657924-F5D6-44FA-AC9D-0D60AD4B2A2B}" destId="{ABC58195-4654-4575-A865-92FFF40E80C1}" srcOrd="0" destOrd="0" presId="urn:microsoft.com/office/officeart/2005/8/layout/hList1"/>
    <dgm:cxn modelId="{059B2BEA-E1F4-40CE-98C5-72CFD2CBA4DD}" type="presOf" srcId="{7EB8AEC3-B4C3-4CA3-BF82-2D088B75F847}" destId="{4DF58590-4384-433A-A0B8-319ABBE1818F}" srcOrd="0" destOrd="0" presId="urn:microsoft.com/office/officeart/2005/8/layout/hList1"/>
    <dgm:cxn modelId="{018FD7EA-F247-47D9-A0B7-D469D4FB3842}" srcId="{42531830-9733-4142-A89F-6B67F64BD520}" destId="{1EF889E1-8080-47FA-8A2E-7B88B4F64E10}" srcOrd="0" destOrd="0" parTransId="{4815732C-0C57-41E1-ACF9-1EE692EE3A97}" sibTransId="{487618DD-0207-4282-876B-2202F8A249A2}"/>
    <dgm:cxn modelId="{389D20D3-5430-4E7D-8F1F-4765327249A1}" type="presParOf" srcId="{ABC58195-4654-4575-A865-92FFF40E80C1}" destId="{5E3F0C14-B9E2-4585-9206-3484150E0558}" srcOrd="0" destOrd="0" presId="urn:microsoft.com/office/officeart/2005/8/layout/hList1"/>
    <dgm:cxn modelId="{45B7DABB-C034-45C9-A885-04EE78B4EB4B}" type="presParOf" srcId="{5E3F0C14-B9E2-4585-9206-3484150E0558}" destId="{8B1FC0A6-9966-4CCA-A602-06119D3E0D5C}" srcOrd="0" destOrd="0" presId="urn:microsoft.com/office/officeart/2005/8/layout/hList1"/>
    <dgm:cxn modelId="{CD71A8D8-9577-492D-A723-6A4189473DD1}" type="presParOf" srcId="{5E3F0C14-B9E2-4585-9206-3484150E0558}" destId="{4DF58590-4384-433A-A0B8-319ABBE1818F}" srcOrd="1" destOrd="0" presId="urn:microsoft.com/office/officeart/2005/8/layout/hList1"/>
    <dgm:cxn modelId="{6181C8D2-E231-48B3-AC42-F3C72971BEC3}" type="presParOf" srcId="{ABC58195-4654-4575-A865-92FFF40E80C1}" destId="{A5801E63-D262-4097-B03D-290C29DC64A4}" srcOrd="1" destOrd="0" presId="urn:microsoft.com/office/officeart/2005/8/layout/hList1"/>
    <dgm:cxn modelId="{AF1CA601-0AE8-4B09-961B-CDB89E81AD27}" type="presParOf" srcId="{ABC58195-4654-4575-A865-92FFF40E80C1}" destId="{43FBDBA3-0873-42E7-87E9-AFB087FA4850}" srcOrd="2" destOrd="0" presId="urn:microsoft.com/office/officeart/2005/8/layout/hList1"/>
    <dgm:cxn modelId="{03952146-D6FF-413E-8E48-BFDD4C105877}" type="presParOf" srcId="{43FBDBA3-0873-42E7-87E9-AFB087FA4850}" destId="{D11C6F37-3F65-45FA-956B-D74B19345119}" srcOrd="0" destOrd="0" presId="urn:microsoft.com/office/officeart/2005/8/layout/hList1"/>
    <dgm:cxn modelId="{80700C7E-D02F-46BE-954D-1DDDD8FB85F5}" type="presParOf" srcId="{43FBDBA3-0873-42E7-87E9-AFB087FA4850}" destId="{6EE48C2C-9A22-4461-97DE-C5FBBCBF28C8}" srcOrd="1" destOrd="0" presId="urn:microsoft.com/office/officeart/2005/8/layout/hList1"/>
    <dgm:cxn modelId="{6866E3C5-1ADA-457C-9AEF-92CB2F2C9DC0}" type="presParOf" srcId="{ABC58195-4654-4575-A865-92FFF40E80C1}" destId="{137EAC38-6542-4D05-80B3-931AF4366941}" srcOrd="3" destOrd="0" presId="urn:microsoft.com/office/officeart/2005/8/layout/hList1"/>
    <dgm:cxn modelId="{A71F9971-A9F7-478A-8B86-8FB5B789934E}" type="presParOf" srcId="{ABC58195-4654-4575-A865-92FFF40E80C1}" destId="{74563087-7C80-4507-8521-0350549ED565}" srcOrd="4" destOrd="0" presId="urn:microsoft.com/office/officeart/2005/8/layout/hList1"/>
    <dgm:cxn modelId="{F9C1487F-831B-4215-8298-45F654ED9438}" type="presParOf" srcId="{74563087-7C80-4507-8521-0350549ED565}" destId="{FE1ED8A0-B38A-4C4E-8155-A06AC15CE16C}" srcOrd="0" destOrd="0" presId="urn:microsoft.com/office/officeart/2005/8/layout/hList1"/>
    <dgm:cxn modelId="{92F234F0-6496-4A7C-81E4-2118864AAD87}" type="presParOf" srcId="{74563087-7C80-4507-8521-0350549ED565}" destId="{0473129C-354A-44B0-9C41-70E68950FF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C0A6-9966-4CCA-A602-06119D3E0D5C}">
      <dsp:nvSpPr>
        <dsp:cNvPr id="0" name=""/>
        <dsp:cNvSpPr/>
      </dsp:nvSpPr>
      <dsp:spPr>
        <a:xfrm>
          <a:off x="0" y="86043"/>
          <a:ext cx="3203971" cy="1281588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1. Rastikierros</a:t>
          </a:r>
        </a:p>
      </dsp:txBody>
      <dsp:txXfrm>
        <a:off x="0" y="86043"/>
        <a:ext cx="3203971" cy="1281588"/>
      </dsp:txXfrm>
    </dsp:sp>
    <dsp:sp modelId="{4DF58590-4384-433A-A0B8-319ABBE1818F}">
      <dsp:nvSpPr>
        <dsp:cNvPr id="0" name=""/>
        <dsp:cNvSpPr/>
      </dsp:nvSpPr>
      <dsp:spPr>
        <a:xfrm>
          <a:off x="3286" y="1349817"/>
          <a:ext cx="3203971" cy="2854800"/>
        </a:xfrm>
        <a:prstGeom prst="rect">
          <a:avLst/>
        </a:prstGeom>
        <a:solidFill>
          <a:srgbClr val="EFF1C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chemeClr val="tx1"/>
              </a:solidFill>
            </a:rPr>
            <a:t>Koulun alueen havainnointia ryhmissä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chemeClr val="tx1"/>
              </a:solidFill>
            </a:rPr>
            <a:t>Rasteilla eri kestävän kehityksen teemoja, joihin perehdytään</a:t>
          </a:r>
        </a:p>
      </dsp:txBody>
      <dsp:txXfrm>
        <a:off x="3286" y="1349817"/>
        <a:ext cx="3203971" cy="2854800"/>
      </dsp:txXfrm>
    </dsp:sp>
    <dsp:sp modelId="{D11C6F37-3F65-45FA-956B-D74B19345119}">
      <dsp:nvSpPr>
        <dsp:cNvPr id="0" name=""/>
        <dsp:cNvSpPr/>
      </dsp:nvSpPr>
      <dsp:spPr>
        <a:xfrm>
          <a:off x="3655814" y="106586"/>
          <a:ext cx="3203971" cy="1281588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2. Sivistystoimenjohtajan vierailu koululla</a:t>
          </a:r>
        </a:p>
      </dsp:txBody>
      <dsp:txXfrm>
        <a:off x="3655814" y="106586"/>
        <a:ext cx="3203971" cy="1281588"/>
      </dsp:txXfrm>
    </dsp:sp>
    <dsp:sp modelId="{6EE48C2C-9A22-4461-97DE-C5FBBCBF28C8}">
      <dsp:nvSpPr>
        <dsp:cNvPr id="0" name=""/>
        <dsp:cNvSpPr/>
      </dsp:nvSpPr>
      <dsp:spPr>
        <a:xfrm>
          <a:off x="3655814" y="1367631"/>
          <a:ext cx="3203971" cy="2854800"/>
        </a:xfrm>
        <a:prstGeom prst="rect">
          <a:avLst/>
        </a:prstGeom>
        <a:solidFill>
          <a:srgbClr val="EFF1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chemeClr val="tx1"/>
              </a:solidFill>
            </a:rPr>
            <a:t>Tutustuminen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chemeClr val="tx1"/>
              </a:solidFill>
            </a:rPr>
            <a:t>Viranhaltija kertoo työstään ja koulun päätöksenteosta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chemeClr val="tx1"/>
              </a:solidFill>
            </a:rPr>
            <a:t>Kysymyksiä, ehdotuksia ja yhteistä keskustelua</a:t>
          </a:r>
        </a:p>
      </dsp:txBody>
      <dsp:txXfrm>
        <a:off x="3655814" y="1367631"/>
        <a:ext cx="3203971" cy="2854800"/>
      </dsp:txXfrm>
    </dsp:sp>
    <dsp:sp modelId="{FE1ED8A0-B38A-4C4E-8155-A06AC15CE16C}">
      <dsp:nvSpPr>
        <dsp:cNvPr id="0" name=""/>
        <dsp:cNvSpPr/>
      </dsp:nvSpPr>
      <dsp:spPr>
        <a:xfrm>
          <a:off x="7308341" y="86043"/>
          <a:ext cx="3203971" cy="1281588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3. Lopputuotos ja päätöstilaisuus</a:t>
          </a:r>
        </a:p>
      </dsp:txBody>
      <dsp:txXfrm>
        <a:off x="7308341" y="86043"/>
        <a:ext cx="3203971" cy="1281588"/>
      </dsp:txXfrm>
    </dsp:sp>
    <dsp:sp modelId="{0473129C-354A-44B0-9C41-70E68950FF40}">
      <dsp:nvSpPr>
        <dsp:cNvPr id="0" name=""/>
        <dsp:cNvSpPr/>
      </dsp:nvSpPr>
      <dsp:spPr>
        <a:xfrm>
          <a:off x="7308341" y="1367631"/>
          <a:ext cx="3203971" cy="2854800"/>
        </a:xfrm>
        <a:prstGeom prst="rect">
          <a:avLst/>
        </a:prstGeom>
        <a:solidFill>
          <a:srgbClr val="EFF1CB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chemeClr val="tx1"/>
              </a:solidFill>
            </a:rPr>
            <a:t>Yhdessä ideoidun lopputuotoksen esittely</a:t>
          </a:r>
        </a:p>
      </dsp:txBody>
      <dsp:txXfrm>
        <a:off x="7308341" y="1367631"/>
        <a:ext cx="320397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A85A-3610-4260-9554-A399C8979DFF}" type="datetimeFigureOut">
              <a:rPr lang="fi-FI" smtClean="0"/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EDE3-5EC4-4F54-AAEE-BABC33702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0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406BE3E-021D-1C23-C525-456CAD05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7525" y="-2757736"/>
            <a:ext cx="17179142" cy="1145893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152082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505200"/>
            <a:ext cx="10934700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D5221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92181-495A-FD8A-9D5D-077DCD7E3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965" y="4286250"/>
            <a:ext cx="4281871" cy="320983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3F7212B-39C3-AFEA-401B-D9E8561D108D}"/>
              </a:ext>
            </a:extLst>
          </p:cNvPr>
          <p:cNvSpPr txBox="1"/>
          <p:nvPr userDrawn="1"/>
        </p:nvSpPr>
        <p:spPr>
          <a:xfrm rot="21238175">
            <a:off x="628650" y="834887"/>
            <a:ext cx="365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CBA052"/>
                </a:solidFill>
                <a:latin typeface="Flood Std" panose="03090602040405060206" pitchFamily="66" charset="0"/>
              </a:rPr>
              <a:t>#kirittäjät</a:t>
            </a:r>
          </a:p>
        </p:txBody>
      </p:sp>
    </p:spTree>
    <p:extLst>
      <p:ext uri="{BB962C8B-B14F-4D97-AF65-F5344CB8AC3E}">
        <p14:creationId xmlns:p14="http://schemas.microsoft.com/office/powerpoint/2010/main" val="14614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esim yhteystied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762250"/>
            <a:ext cx="8172450" cy="144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554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49" y="2299335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2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poh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9D5CE-FD8C-6169-2F48-6510F1A2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3648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4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1150"/>
            <a:ext cx="5114925" cy="402907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81150"/>
            <a:ext cx="5257800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1059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Pienempi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52575"/>
            <a:ext cx="3209925" cy="405765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0525" y="1552575"/>
            <a:ext cx="7153275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09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Teksti vas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551" y="1552575"/>
            <a:ext cx="3143250" cy="320040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52575"/>
            <a:ext cx="7153275" cy="40576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385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5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B965F19-D976-D777-7A44-D9C02C8B8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34160"/>
            <a:ext cx="10515600" cy="452056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E87087-E377-346F-1DD8-E9FC8EFA37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7525" y="-2757736"/>
            <a:ext cx="17179142" cy="1145893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C615598-DE2D-58F4-8EDC-BB6C486CE5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965" y="4286250"/>
            <a:ext cx="4281871" cy="32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9CAD00A-4B7C-3B06-0961-E4204CE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893056"/>
            <a:ext cx="12192001" cy="186944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99D4AA-C4AC-71BF-EC5E-B501CFD8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1A8ED7-2241-1497-72D0-9A2CA2F3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21404545">
            <a:off x="291997" y="5674058"/>
            <a:ext cx="2456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CBA052"/>
                </a:solidFill>
                <a:latin typeface="Flood Std" panose="03090602040405060206" pitchFamily="66" charset="0"/>
              </a:rPr>
              <a:t>#Kirittäjät</a:t>
            </a:r>
          </a:p>
        </p:txBody>
      </p:sp>
    </p:spTree>
    <p:extLst>
      <p:ext uri="{BB962C8B-B14F-4D97-AF65-F5344CB8AC3E}">
        <p14:creationId xmlns:p14="http://schemas.microsoft.com/office/powerpoint/2010/main" val="2178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BA05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1A8ED7-2241-1497-72D0-9A2CA2F3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21404545">
            <a:off x="251357" y="6128877"/>
            <a:ext cx="2456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CBA052"/>
                </a:solidFill>
                <a:latin typeface="Flood Std" panose="03090602040405060206" pitchFamily="66" charset="0"/>
              </a:rPr>
              <a:t>#Kirittäjät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A1697A-5274-9187-2E8E-47B38E6D4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6807" y="233328"/>
            <a:ext cx="2655192" cy="12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BA05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4A532-3DD9-E56B-1938-CA200F8C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08176"/>
            <a:ext cx="10934700" cy="1520824"/>
          </a:xfrm>
        </p:spPr>
        <p:txBody>
          <a:bodyPr/>
          <a:lstStyle/>
          <a:p>
            <a:r>
              <a:rPr lang="fi-FI" dirty="0">
                <a:latin typeface="Bebas Kai" panose="04050603020B02020204" pitchFamily="82" charset="0"/>
              </a:rPr>
              <a:t>Lapset ja nuoret </a:t>
            </a:r>
            <a:br>
              <a:rPr lang="fi-FI" dirty="0">
                <a:latin typeface="Bebas Kai" panose="04050603020B02020204" pitchFamily="82" charset="0"/>
              </a:rPr>
            </a:br>
            <a:r>
              <a:rPr lang="fi-FI" dirty="0">
                <a:solidFill>
                  <a:srgbClr val="6D5221"/>
                </a:solidFill>
                <a:latin typeface="Bebas Kai" panose="04050603020B02020204" pitchFamily="82" charset="0"/>
              </a:rPr>
              <a:t>koulun kestävyystyön </a:t>
            </a:r>
            <a:br>
              <a:rPr lang="fi-FI" dirty="0">
                <a:solidFill>
                  <a:srgbClr val="6D5221"/>
                </a:solidFill>
                <a:latin typeface="Bebas Kai" panose="04050603020B02020204" pitchFamily="82" charset="0"/>
              </a:rPr>
            </a:br>
            <a:r>
              <a:rPr lang="fi-FI" dirty="0">
                <a:latin typeface="Bebas Kai" panose="04050603020B02020204" pitchFamily="82" charset="0"/>
              </a:rPr>
              <a:t>kirittäjinä</a:t>
            </a:r>
            <a:endParaRPr lang="fi-FI" dirty="0"/>
          </a:p>
        </p:txBody>
      </p:sp>
      <p:pic>
        <p:nvPicPr>
          <p:cNvPr id="5" name="Kuva 4" descr="Valonian logo">
            <a:extLst>
              <a:ext uri="{FF2B5EF4-FFF2-40B4-BE49-F238E27FC236}">
                <a16:creationId xmlns:a16="http://schemas.microsoft.com/office/drawing/2014/main" id="{22FBAEE1-5BD5-3659-056E-BD5BD60B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683067"/>
            <a:ext cx="2250379" cy="881399"/>
          </a:xfrm>
          <a:prstGeom prst="rect">
            <a:avLst/>
          </a:prstGeom>
        </p:spPr>
      </p:pic>
      <p:pic>
        <p:nvPicPr>
          <p:cNvPr id="7" name="Kuva 6" descr="Logo: opetushallitus rahoittaa hanketta">
            <a:extLst>
              <a:ext uri="{FF2B5EF4-FFF2-40B4-BE49-F238E27FC236}">
                <a16:creationId xmlns:a16="http://schemas.microsoft.com/office/drawing/2014/main" id="{68B1985E-115C-CA32-D761-FC9F70B12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30" y="221931"/>
            <a:ext cx="1393608" cy="1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64F8-F219-8EE9-2420-ED3F4D3F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Bebas Kai" panose="04050603020B02020204" pitchFamily="82" charset="0"/>
              </a:rPr>
              <a:t>Miten koulussa voidaan edistää kestävää kehitystä?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51C11-270B-67FB-BEBA-EF9143A7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fi-FI" dirty="0"/>
              <a:t>Kirittäjissä pääsette tutustumaan koulun kestävän kehityksen työhön ja päätöksentekoon</a:t>
            </a:r>
          </a:p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fi-FI" dirty="0"/>
              <a:t>Projektin aikana tapaatte sivistystoimenjohtajan/rehtorin ja voitte tuoda mieltä askarruttavat asiat esille</a:t>
            </a:r>
          </a:p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fi-FI" dirty="0"/>
              <a:t>Keskusteluun valmistaudutaan rastikierroksen ja tehtävien avulla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5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4535E-4A12-1F02-BB3E-EA4225A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Bebas Kai" panose="04050603020B02020204" pitchFamily="82" charset="0"/>
              </a:rPr>
              <a:t>Mihin asioihin te haluatte vaikuttaa koulussa?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ED37C-B6E3-5ACA-29E3-62C9AB1F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Jotta koulua voidaan kehittää parempaan suuntaan, on tärkeää saada oppilaiden näkökulmia keskusteluun mukaan</a:t>
            </a:r>
          </a:p>
          <a:p>
            <a:r>
              <a:rPr lang="fi-FI" dirty="0"/>
              <a:t>Keskustellen pystyy ymmärtämään toisia paremmin ja ratkaisemaan asioita yhdessä!</a:t>
            </a:r>
          </a:p>
          <a:p>
            <a:r>
              <a:rPr lang="fi-FI" dirty="0"/>
              <a:t>Kirittäjissä saatte oman äänenne kuuluviin ja pääsette mahdollisuuksien mukaan vaikuttamaan koulun kehittämiseen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94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59851-B9C9-141C-53DC-F183FC57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Bebas Kai" panose="04050603020B02020204" pitchFamily="82" charset="0"/>
              </a:rPr>
              <a:t>Projekti koostuu kolmesta vaiheesta: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7DE4140-B01F-BCF1-7C59-02F69ED58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042207552"/>
              </p:ext>
            </p:extLst>
          </p:nvPr>
        </p:nvGraphicFramePr>
        <p:xfrm>
          <a:off x="838200" y="1635125"/>
          <a:ext cx="1051560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26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FC87D-87B5-7AFE-6B61-7C50A387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50" y="2345056"/>
            <a:ext cx="10934700" cy="815974"/>
          </a:xfrm>
        </p:spPr>
        <p:txBody>
          <a:bodyPr/>
          <a:lstStyle/>
          <a:p>
            <a:pPr algn="ctr"/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Mitä kirittäjät edellä, Sitä muut </a:t>
            </a:r>
            <a:r>
              <a:rPr lang="fi-FI" dirty="0">
                <a:latin typeface="Bebas Kai" panose="04050603020B02020204" pitchFamily="82" charset="0"/>
                <a:ea typeface="+mj-ea"/>
                <a:cs typeface="+mj-cs"/>
              </a:rPr>
              <a:t>perässä!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838235"/>
      </p:ext>
    </p:extLst>
  </p:cSld>
  <p:clrMapOvr>
    <a:masterClrMapping/>
  </p:clrMapOvr>
</p:sld>
</file>

<file path=ppt/theme/theme1.xml><?xml version="1.0" encoding="utf-8"?>
<a:theme xmlns:a="http://schemas.openxmlformats.org/drawingml/2006/main" name="Koulu_otsikot">
  <a:themeElements>
    <a:clrScheme name="Kirittäjät">
      <a:dk1>
        <a:srgbClr val="000066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002060"/>
      </a:accent5>
      <a:accent6>
        <a:srgbClr val="8EAADB"/>
      </a:accent6>
      <a:hlink>
        <a:srgbClr val="000066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DDFFEAEA-BBCF-40BF-B065-9CE6C7D30BA5}"/>
    </a:ext>
  </a:extLst>
</a:theme>
</file>

<file path=ppt/theme/theme2.xml><?xml version="1.0" encoding="utf-8"?>
<a:theme xmlns:a="http://schemas.openxmlformats.org/drawingml/2006/main" name="Koulu Sisältöpohj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E01C6677-F4C3-4140-B567-A885643F370D}"/>
    </a:ext>
  </a:extLst>
</a:theme>
</file>

<file path=ppt/theme/theme3.xml><?xml version="1.0" encoding="utf-8"?>
<a:theme xmlns:a="http://schemas.openxmlformats.org/drawingml/2006/main" name="KOULU Kuvaajat, kaaviot ja isot kuv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B40239A1-BAB1-4882-87BF-86CE67C86291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97009-81d5-4ac6-a605-053fdb71761b" xsi:nil="true"/>
    <lcf76f155ced4ddcb4097134ff3c332f xmlns="acf3126c-b8e3-453b-8cc0-fed56e58290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68BEF7DE1B8D44A81A1CE0DA3211F56" ma:contentTypeVersion="16" ma:contentTypeDescription="Luo uusi asiakirja." ma:contentTypeScope="" ma:versionID="f6825a16c9463ee7c4fd62b3eb5dd546">
  <xsd:schema xmlns:xsd="http://www.w3.org/2001/XMLSchema" xmlns:xs="http://www.w3.org/2001/XMLSchema" xmlns:p="http://schemas.microsoft.com/office/2006/metadata/properties" xmlns:ns2="acf3126c-b8e3-453b-8cc0-fed56e582906" xmlns:ns3="67c97009-81d5-4ac6-a605-053fdb71761b" targetNamespace="http://schemas.microsoft.com/office/2006/metadata/properties" ma:root="true" ma:fieldsID="8ccc4c536f3f4040e752e24da92b269a" ns2:_="" ns3:_="">
    <xsd:import namespace="acf3126c-b8e3-453b-8cc0-fed56e582906"/>
    <xsd:import namespace="67c97009-81d5-4ac6-a605-053fdb717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126c-b8e3-453b-8cc0-fed56e582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7009-81d5-4ac6-a605-053fdb717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9ae4c9-93ce-4a7e-b54b-fbcd76d10169}" ma:internalName="TaxCatchAll" ma:showField="CatchAllData" ma:web="67c97009-81d5-4ac6-a605-053fdb717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33015-A1D5-4997-9A4E-660A12A69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BF5FE-3AD3-46FA-9202-0B7C3D5422D3}">
  <ds:schemaRefs>
    <ds:schemaRef ds:uri="http://schemas.microsoft.com/office/2006/metadata/properties"/>
    <ds:schemaRef ds:uri="http://purl.org/dc/terms/"/>
    <ds:schemaRef ds:uri="http://purl.org/dc/elements/1.1/"/>
    <ds:schemaRef ds:uri="acf3126c-b8e3-453b-8cc0-fed56e58290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7c97009-81d5-4ac6-a605-053fdb7176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9F2921-3B00-4F09-8805-B5416413943B}">
  <ds:schemaRefs>
    <ds:schemaRef ds:uri="67c97009-81d5-4ac6-a605-053fdb71761b"/>
    <ds:schemaRef ds:uri="acf3126c-b8e3-453b-8cc0-fed56e582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Kirittäjät_PP_pohja_POLUT</Template>
  <TotalTime>33</TotalTime>
  <Words>141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Calibri</vt:lpstr>
      <vt:lpstr>Bebas Kai</vt:lpstr>
      <vt:lpstr>Bebas Neue</vt:lpstr>
      <vt:lpstr>Flood Std</vt:lpstr>
      <vt:lpstr>Arial</vt:lpstr>
      <vt:lpstr>Koulu_otsikot</vt:lpstr>
      <vt:lpstr>Koulu Sisältöpohjat</vt:lpstr>
      <vt:lpstr>KOULU Kuvaajat, kaaviot ja isot kuvat</vt:lpstr>
      <vt:lpstr>Lapset ja nuoret  koulun kestävyystyön  kirittäjinä</vt:lpstr>
      <vt:lpstr>Miten koulussa voidaan edistää kestävää kehitystä?</vt:lpstr>
      <vt:lpstr>Mihin asioihin te haluatte vaikuttaa koulussa?</vt:lpstr>
      <vt:lpstr>Projekti koostuu kolmesta vaiheesta:</vt:lpstr>
      <vt:lpstr>Mitä kirittäjät edellä, Sitä muut perässä!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Lapset ja nuoret Varsinais-Suomen kestävyystyön kirittäjinä</dc:title>
  <dc:creator>Sampo Anna</dc:creator>
  <cp:lastModifiedBy>Oikarinen Maiju</cp:lastModifiedBy>
  <cp:revision>3</cp:revision>
  <dcterms:created xsi:type="dcterms:W3CDTF">2023-06-15T11:42:00Z</dcterms:created>
  <dcterms:modified xsi:type="dcterms:W3CDTF">2023-06-29T08:51:38Z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0x010100368BEF7DE1B8D44A81A1CE0DA3211F56</vt:lpwstr>
  </property>
  <property fmtid="{D5CDD505-2E9C-101B-9397-08002B2CF9AE}" pid="3" name="MediaServiceImageTags">
    <vt:lpwstr/>
  </property>
</Properties>
</file>