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2" r:id="rId4"/>
    <p:sldMasterId id="2147483726" r:id="rId5"/>
  </p:sldMasterIdLst>
  <p:notesMasterIdLst>
    <p:notesMasterId r:id="rId18"/>
  </p:notesMasterIdLst>
  <p:handoutMasterIdLst>
    <p:handoutMasterId r:id="rId19"/>
  </p:handoutMasterIdLst>
  <p:sldIdLst>
    <p:sldId id="315" r:id="rId6"/>
    <p:sldId id="426" r:id="rId7"/>
    <p:sldId id="425" r:id="rId8"/>
    <p:sldId id="384" r:id="rId9"/>
    <p:sldId id="385" r:id="rId10"/>
    <p:sldId id="415" r:id="rId11"/>
    <p:sldId id="407" r:id="rId12"/>
    <p:sldId id="411" r:id="rId13"/>
    <p:sldId id="412" r:id="rId14"/>
    <p:sldId id="413" r:id="rId15"/>
    <p:sldId id="417" r:id="rId16"/>
    <p:sldId id="418" r:id="rId17"/>
  </p:sldIdLst>
  <p:sldSz cx="12192000" cy="6858000"/>
  <p:notesSz cx="7104063" cy="10234613"/>
  <p:embeddedFontLst>
    <p:embeddedFont>
      <p:font typeface="Arial Nova Cond" panose="020B0506020202020204" pitchFamily="34" charset="0"/>
      <p:regular r:id="rId20"/>
      <p:bold r:id="rId21"/>
      <p:italic r:id="rId22"/>
      <p:boldItalic r:id="rId23"/>
    </p:embeddedFont>
    <p:embeddedFont>
      <p:font typeface="Bebas Kai" panose="04050603020B02020204" pitchFamily="82" charset="0"/>
      <p:regular r:id="rId24"/>
    </p:embeddedFont>
    <p:embeddedFont>
      <p:font typeface="Bebas Neue" panose="020B0606020202050201" pitchFamily="34" charset="0"/>
      <p:regular r:id="rId25"/>
    </p:embeddedFont>
    <p:embeddedFont>
      <p:font typeface="Calibri" panose="020F0502020204030204" pitchFamily="34" charset="0"/>
      <p:regular r:id="rId26"/>
      <p:bold r:id="rId27"/>
      <p:italic r:id="rId28"/>
      <p:boldItalic r:id="rId29"/>
    </p:embeddedFont>
    <p:embeddedFont>
      <p:font typeface="Calibri Light" panose="020F0302020204030204" pitchFamily="34" charset="0"/>
      <p:regular r:id="rId30"/>
      <p:italic r:id="rId3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386"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A21A606-19D3-5E25-1544-54A01B4BDA5D}" name="Oikarinen Maiju" initials="OM" userId="S::maiju.oikarinen@valonia.fi::53b94f31-861b-4ca0-87eb-d735bd4e43e4" providerId="AD"/>
  <p188:author id="{83E5EFEC-944D-C92D-485D-C500B1B00892}" name="Ngobese Silja" initials="NS" userId="S::silja.ngobese@valonia.fi::01e09773-3e6a-4ddf-b27c-2b958b938191" providerId="AD"/>
  <p188:author id="{641948EE-812F-61A2-2291-5C686FDF5CD8}" name="Sewón Miriam" initials="SM" userId="S::miriam.sewon@valonia.fi::72d4352b-662c-4931-854f-8e671c259f9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Oikarinen Maiju" initials="OM" lastIdx="27" clrIdx="6">
    <p:extLst>
      <p:ext uri="{19B8F6BF-5375-455C-9EA6-DF929625EA0E}">
        <p15:presenceInfo xmlns:p15="http://schemas.microsoft.com/office/powerpoint/2012/main" userId="S::maiju.oikarinen@valonia.fi::53b94f31-861b-4ca0-87eb-d735bd4e43e4" providerId="AD"/>
      </p:ext>
    </p:extLst>
  </p:cmAuthor>
  <p:cmAuthor id="1" name="Sampo Anna" initials="SA" lastIdx="1" clrIdx="0">
    <p:extLst>
      <p:ext uri="{19B8F6BF-5375-455C-9EA6-DF929625EA0E}">
        <p15:presenceInfo xmlns:p15="http://schemas.microsoft.com/office/powerpoint/2012/main" userId="S-1-5-21-1957994488-813497703-725345543-6377" providerId="AD"/>
      </p:ext>
    </p:extLst>
  </p:cmAuthor>
  <p:cmAuthor id="8" name="Murmann Salla" initials="MS" lastIdx="5" clrIdx="7">
    <p:extLst>
      <p:ext uri="{19B8F6BF-5375-455C-9EA6-DF929625EA0E}">
        <p15:presenceInfo xmlns:p15="http://schemas.microsoft.com/office/powerpoint/2012/main" userId="S::salla.kuisma@valonia.fi::72c48c67-3332-4003-bd5e-45c0bb35627b" providerId="AD"/>
      </p:ext>
    </p:extLst>
  </p:cmAuthor>
  <p:cmAuthor id="2" name="Sampo Anna" initials="SA [2]" lastIdx="1" clrIdx="1">
    <p:extLst>
      <p:ext uri="{19B8F6BF-5375-455C-9EA6-DF929625EA0E}">
        <p15:presenceInfo xmlns:p15="http://schemas.microsoft.com/office/powerpoint/2012/main" userId="S::anna.sampo@valonia.fi::f822be62-a4bf-4016-a354-d27502191998" providerId="AD"/>
      </p:ext>
    </p:extLst>
  </p:cmAuthor>
  <p:cmAuthor id="3" name="von Zweygbergk Anna" initials="vZA" lastIdx="37" clrIdx="2">
    <p:extLst>
      <p:ext uri="{19B8F6BF-5375-455C-9EA6-DF929625EA0E}">
        <p15:presenceInfo xmlns:p15="http://schemas.microsoft.com/office/powerpoint/2012/main" userId="S::anna.zweygbergk@valonia.fi::856d8981-6526-4b97-99f4-1de114a0ee44" providerId="AD"/>
      </p:ext>
    </p:extLst>
  </p:cmAuthor>
  <p:cmAuthor id="4" name="Vieras" initials="Vi" lastIdx="3" clrIdx="3">
    <p:extLst>
      <p:ext uri="{19B8F6BF-5375-455C-9EA6-DF929625EA0E}">
        <p15:presenceInfo xmlns:p15="http://schemas.microsoft.com/office/powerpoint/2012/main" userId="S::urn:spo:anon#4fc26eb17f1b3ca6daa381d145829e1150508cc8ea192bd90be2882577bf402a::" providerId="AD"/>
      </p:ext>
    </p:extLst>
  </p:cmAuthor>
  <p:cmAuthor id="5" name="Lahtela Anni" initials="LA" lastIdx="21" clrIdx="4">
    <p:extLst>
      <p:ext uri="{19B8F6BF-5375-455C-9EA6-DF929625EA0E}">
        <p15:presenceInfo xmlns:p15="http://schemas.microsoft.com/office/powerpoint/2012/main" userId="S::anni.eerola@valonia.fi::44329f3e-4f40-4b67-ae2b-285fb11c687b" providerId="AD"/>
      </p:ext>
    </p:extLst>
  </p:cmAuthor>
  <p:cmAuthor id="6" name="Leskinen Riikka" initials="LR" lastIdx="11" clrIdx="5">
    <p:extLst>
      <p:ext uri="{19B8F6BF-5375-455C-9EA6-DF929625EA0E}">
        <p15:presenceInfo xmlns:p15="http://schemas.microsoft.com/office/powerpoint/2012/main" userId="S::riikka.leskinen@valonia.fi::a9f45a53-cf41-4fbd-a69a-212323a983e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BEF0"/>
    <a:srgbClr val="DEF5FD"/>
    <a:srgbClr val="1FBEF0"/>
    <a:srgbClr val="F9FCF5"/>
    <a:srgbClr val="FCF4F7"/>
    <a:srgbClr val="E7F2D3"/>
    <a:srgbClr val="15BFF2"/>
    <a:srgbClr val="D2466E"/>
    <a:srgbClr val="418F06"/>
    <a:srgbClr val="FC3E8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636" y="-24"/>
      </p:cViewPr>
      <p:guideLst>
        <p:guide orient="horz" pos="2160"/>
        <p:guide pos="3386"/>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notesMaster" Target="notesMasters/notesMaster1.xml"/><Relationship Id="rId26" Type="http://schemas.openxmlformats.org/officeDocument/2006/relationships/font" Target="fonts/font7.fntdata"/><Relationship Id="rId21" Type="http://schemas.openxmlformats.org/officeDocument/2006/relationships/font" Target="fonts/font2.fntdata"/><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6.fntdata"/><Relationship Id="rId33" Type="http://schemas.openxmlformats.org/officeDocument/2006/relationships/presProps" Target="presProp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5.fntdata"/><Relationship Id="rId32" Type="http://schemas.openxmlformats.org/officeDocument/2006/relationships/commentAuthors" Target="commentAuthors.xml"/><Relationship Id="rId37"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handoutMaster" Target="handoutMasters/handoutMaster1.xml"/><Relationship Id="rId31" Type="http://schemas.openxmlformats.org/officeDocument/2006/relationships/font" Target="fonts/font12.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ewón Miriam" userId="72d4352b-662c-4931-854f-8e671c259f9c" providerId="ADAL" clId="{70342DB0-7810-453B-B87A-6F180FB181CA}"/>
    <pc:docChg chg="">
      <pc:chgData name="Sewón Miriam" userId="72d4352b-662c-4931-854f-8e671c259f9c" providerId="ADAL" clId="{70342DB0-7810-453B-B87A-6F180FB181CA}" dt="2023-01-19T12:17:23.952" v="0"/>
      <pc:docMkLst>
        <pc:docMk/>
      </pc:docMkLst>
      <pc:sldChg chg="addCm">
        <pc:chgData name="Sewón Miriam" userId="72d4352b-662c-4931-854f-8e671c259f9c" providerId="ADAL" clId="{70342DB0-7810-453B-B87A-6F180FB181CA}" dt="2023-01-19T12:17:23.952" v="0"/>
        <pc:sldMkLst>
          <pc:docMk/>
          <pc:sldMk cId="3923177151" sldId="425"/>
        </pc:sldMkLst>
      </pc:sldChg>
    </pc:docChg>
  </pc:docChgLst>
  <pc:docChgLst>
    <pc:chgData name="Ngobese Silja" userId="S::silja.ngobese@valonia.fi::01e09773-3e6a-4ddf-b27c-2b958b938191" providerId="AD" clId="Web-{A29BBA85-5F57-4645-947B-B5AF6413FF25}"/>
    <pc:docChg chg="mod addSld modSld sldOrd">
      <pc:chgData name="Ngobese Silja" userId="S::silja.ngobese@valonia.fi::01e09773-3e6a-4ddf-b27c-2b958b938191" providerId="AD" clId="Web-{A29BBA85-5F57-4645-947B-B5AF6413FF25}" dt="2023-01-23T11:55:28.833" v="30" actId="20577"/>
      <pc:docMkLst>
        <pc:docMk/>
      </pc:docMkLst>
      <pc:sldChg chg="addCm">
        <pc:chgData name="Ngobese Silja" userId="S::silja.ngobese@valonia.fi::01e09773-3e6a-4ddf-b27c-2b958b938191" providerId="AD" clId="Web-{A29BBA85-5F57-4645-947B-B5AF6413FF25}" dt="2023-01-23T11:48:41.392" v="1"/>
        <pc:sldMkLst>
          <pc:docMk/>
          <pc:sldMk cId="2011757333" sldId="315"/>
        </pc:sldMkLst>
      </pc:sldChg>
      <pc:sldChg chg="modSp">
        <pc:chgData name="Ngobese Silja" userId="S::silja.ngobese@valonia.fi::01e09773-3e6a-4ddf-b27c-2b958b938191" providerId="AD" clId="Web-{A29BBA85-5F57-4645-947B-B5AF6413FF25}" dt="2023-01-23T11:54:51.536" v="28" actId="20577"/>
        <pc:sldMkLst>
          <pc:docMk/>
          <pc:sldMk cId="823028192" sldId="413"/>
        </pc:sldMkLst>
        <pc:spChg chg="mod">
          <ac:chgData name="Ngobese Silja" userId="S::silja.ngobese@valonia.fi::01e09773-3e6a-4ddf-b27c-2b958b938191" providerId="AD" clId="Web-{A29BBA85-5F57-4645-947B-B5AF6413FF25}" dt="2023-01-23T11:54:51.536" v="28" actId="20577"/>
          <ac:spMkLst>
            <pc:docMk/>
            <pc:sldMk cId="823028192" sldId="413"/>
            <ac:spMk id="5" creationId="{0F11BD10-746F-4594-97C4-B8CE2BB91E89}"/>
          </ac:spMkLst>
        </pc:spChg>
      </pc:sldChg>
      <pc:sldChg chg="modSp">
        <pc:chgData name="Ngobese Silja" userId="S::silja.ngobese@valonia.fi::01e09773-3e6a-4ddf-b27c-2b958b938191" providerId="AD" clId="Web-{A29BBA85-5F57-4645-947B-B5AF6413FF25}" dt="2023-01-23T11:55:28.833" v="30" actId="20577"/>
        <pc:sldMkLst>
          <pc:docMk/>
          <pc:sldMk cId="1577066314" sldId="418"/>
        </pc:sldMkLst>
        <pc:spChg chg="mod">
          <ac:chgData name="Ngobese Silja" userId="S::silja.ngobese@valonia.fi::01e09773-3e6a-4ddf-b27c-2b958b938191" providerId="AD" clId="Web-{A29BBA85-5F57-4645-947B-B5AF6413FF25}" dt="2023-01-23T11:55:28.833" v="30" actId="20577"/>
          <ac:spMkLst>
            <pc:docMk/>
            <pc:sldMk cId="1577066314" sldId="418"/>
            <ac:spMk id="5" creationId="{0F11BD10-746F-4594-97C4-B8CE2BB91E89}"/>
          </ac:spMkLst>
        </pc:spChg>
      </pc:sldChg>
      <pc:sldChg chg="modSp modCm">
        <pc:chgData name="Ngobese Silja" userId="S::silja.ngobese@valonia.fi::01e09773-3e6a-4ddf-b27c-2b958b938191" providerId="AD" clId="Web-{A29BBA85-5F57-4645-947B-B5AF6413FF25}" dt="2023-01-23T11:52:59.723" v="11" actId="20577"/>
        <pc:sldMkLst>
          <pc:docMk/>
          <pc:sldMk cId="3923177151" sldId="425"/>
        </pc:sldMkLst>
        <pc:spChg chg="mod">
          <ac:chgData name="Ngobese Silja" userId="S::silja.ngobese@valonia.fi::01e09773-3e6a-4ddf-b27c-2b958b938191" providerId="AD" clId="Web-{A29BBA85-5F57-4645-947B-B5AF6413FF25}" dt="2023-01-23T11:52:59.723" v="11" actId="20577"/>
          <ac:spMkLst>
            <pc:docMk/>
            <pc:sldMk cId="3923177151" sldId="425"/>
            <ac:spMk id="4" creationId="{4A3FD85C-87C0-4314-96C5-11407C24E909}"/>
          </ac:spMkLst>
        </pc:spChg>
      </pc:sldChg>
      <pc:sldChg chg="delSp modSp add ord replId">
        <pc:chgData name="Ngobese Silja" userId="S::silja.ngobese@valonia.fi::01e09773-3e6a-4ddf-b27c-2b958b938191" providerId="AD" clId="Web-{A29BBA85-5F57-4645-947B-B5AF6413FF25}" dt="2023-01-23T11:54:13.629" v="26" actId="20577"/>
        <pc:sldMkLst>
          <pc:docMk/>
          <pc:sldMk cId="3724445450" sldId="426"/>
        </pc:sldMkLst>
        <pc:spChg chg="mod">
          <ac:chgData name="Ngobese Silja" userId="S::silja.ngobese@valonia.fi::01e09773-3e6a-4ddf-b27c-2b958b938191" providerId="AD" clId="Web-{A29BBA85-5F57-4645-947B-B5AF6413FF25}" dt="2023-01-23T11:53:40.223" v="20" actId="20577"/>
          <ac:spMkLst>
            <pc:docMk/>
            <pc:sldMk cId="3724445450" sldId="426"/>
            <ac:spMk id="9" creationId="{8A279A1E-7721-4ADC-8CCF-26585D6EA30E}"/>
          </ac:spMkLst>
        </pc:spChg>
        <pc:spChg chg="mod">
          <ac:chgData name="Ngobese Silja" userId="S::silja.ngobese@valonia.fi::01e09773-3e6a-4ddf-b27c-2b958b938191" providerId="AD" clId="Web-{A29BBA85-5F57-4645-947B-B5AF6413FF25}" dt="2023-01-23T11:54:13.629" v="26" actId="20577"/>
          <ac:spMkLst>
            <pc:docMk/>
            <pc:sldMk cId="3724445450" sldId="426"/>
            <ac:spMk id="10" creationId="{634424F8-ABE2-49AC-B782-6E19DF4A3306}"/>
          </ac:spMkLst>
        </pc:spChg>
        <pc:picChg chg="del">
          <ac:chgData name="Ngobese Silja" userId="S::silja.ngobese@valonia.fi::01e09773-3e6a-4ddf-b27c-2b958b938191" providerId="AD" clId="Web-{A29BBA85-5F57-4645-947B-B5AF6413FF25}" dt="2023-01-23T11:53:47.129" v="22"/>
          <ac:picMkLst>
            <pc:docMk/>
            <pc:sldMk cId="3724445450" sldId="426"/>
            <ac:picMk id="7" creationId="{C6B7B52B-E167-4DA2-BC81-4BF89D687947}"/>
          </ac:picMkLst>
        </pc:picChg>
        <pc:picChg chg="del">
          <ac:chgData name="Ngobese Silja" userId="S::silja.ngobese@valonia.fi::01e09773-3e6a-4ddf-b27c-2b958b938191" providerId="AD" clId="Web-{A29BBA85-5F57-4645-947B-B5AF6413FF25}" dt="2023-01-23T11:53:41.864" v="21"/>
          <ac:picMkLst>
            <pc:docMk/>
            <pc:sldMk cId="3724445450" sldId="426"/>
            <ac:picMk id="8" creationId="{8DBBB82A-1F4E-44DA-88FC-FEEF9E5DAC7B}"/>
          </ac:picMkLst>
        </pc:picChg>
        <pc:picChg chg="del">
          <ac:chgData name="Ngobese Silja" userId="S::silja.ngobese@valonia.fi::01e09773-3e6a-4ddf-b27c-2b958b938191" providerId="AD" clId="Web-{A29BBA85-5F57-4645-947B-B5AF6413FF25}" dt="2023-01-23T11:53:47.676" v="23"/>
          <ac:picMkLst>
            <pc:docMk/>
            <pc:sldMk cId="3724445450" sldId="426"/>
            <ac:picMk id="12" creationId="{F1FF3446-7408-4B2D-A79E-DA2339EDC3A1}"/>
          </ac:picMkLst>
        </pc:picChg>
      </pc:sldChg>
    </pc:docChg>
  </pc:docChgLst>
  <pc:docChgLst>
    <pc:chgData name="Ngobese Silja" userId="01e09773-3e6a-4ddf-b27c-2b958b938191" providerId="ADAL" clId="{5C9FBD23-35B2-4730-B6D7-B5BBEB3957F0}"/>
    <pc:docChg chg="undo custSel modSld">
      <pc:chgData name="Ngobese Silja" userId="01e09773-3e6a-4ddf-b27c-2b958b938191" providerId="ADAL" clId="{5C9FBD23-35B2-4730-B6D7-B5BBEB3957F0}" dt="2023-01-27T08:33:45.444" v="2468" actId="20577"/>
      <pc:docMkLst>
        <pc:docMk/>
      </pc:docMkLst>
      <pc:sldChg chg="modSp mod delCm modCm">
        <pc:chgData name="Ngobese Silja" userId="01e09773-3e6a-4ddf-b27c-2b958b938191" providerId="ADAL" clId="{5C9FBD23-35B2-4730-B6D7-B5BBEB3957F0}" dt="2023-01-27T08:30:08.261" v="2370" actId="20577"/>
        <pc:sldMkLst>
          <pc:docMk/>
          <pc:sldMk cId="2011757333" sldId="315"/>
        </pc:sldMkLst>
        <pc:spChg chg="mod">
          <ac:chgData name="Ngobese Silja" userId="01e09773-3e6a-4ddf-b27c-2b958b938191" providerId="ADAL" clId="{5C9FBD23-35B2-4730-B6D7-B5BBEB3957F0}" dt="2023-01-27T08:30:08.261" v="2370" actId="20577"/>
          <ac:spMkLst>
            <pc:docMk/>
            <pc:sldMk cId="2011757333" sldId="315"/>
            <ac:spMk id="3" creationId="{1F696546-EDDF-4EAD-92A8-75A1761EB591}"/>
          </ac:spMkLst>
        </pc:spChg>
      </pc:sldChg>
      <pc:sldChg chg="modSp mod">
        <pc:chgData name="Ngobese Silja" userId="01e09773-3e6a-4ddf-b27c-2b958b938191" providerId="ADAL" clId="{5C9FBD23-35B2-4730-B6D7-B5BBEB3957F0}" dt="2023-01-25T14:31:42.049" v="1159" actId="20577"/>
        <pc:sldMkLst>
          <pc:docMk/>
          <pc:sldMk cId="1386235325" sldId="385"/>
        </pc:sldMkLst>
        <pc:spChg chg="mod">
          <ac:chgData name="Ngobese Silja" userId="01e09773-3e6a-4ddf-b27c-2b958b938191" providerId="ADAL" clId="{5C9FBD23-35B2-4730-B6D7-B5BBEB3957F0}" dt="2023-01-25T14:31:42.049" v="1159" actId="20577"/>
          <ac:spMkLst>
            <pc:docMk/>
            <pc:sldMk cId="1386235325" sldId="385"/>
            <ac:spMk id="10" creationId="{634424F8-ABE2-49AC-B782-6E19DF4A3306}"/>
          </ac:spMkLst>
        </pc:spChg>
      </pc:sldChg>
      <pc:sldChg chg="addSp modSp mod">
        <pc:chgData name="Ngobese Silja" userId="01e09773-3e6a-4ddf-b27c-2b958b938191" providerId="ADAL" clId="{5C9FBD23-35B2-4730-B6D7-B5BBEB3957F0}" dt="2023-01-25T14:45:23.149" v="1932" actId="20577"/>
        <pc:sldMkLst>
          <pc:docMk/>
          <pc:sldMk cId="606969542" sldId="407"/>
        </pc:sldMkLst>
        <pc:spChg chg="add mod">
          <ac:chgData name="Ngobese Silja" userId="01e09773-3e6a-4ddf-b27c-2b958b938191" providerId="ADAL" clId="{5C9FBD23-35B2-4730-B6D7-B5BBEB3957F0}" dt="2023-01-25T14:45:23.149" v="1932" actId="20577"/>
          <ac:spMkLst>
            <pc:docMk/>
            <pc:sldMk cId="606969542" sldId="407"/>
            <ac:spMk id="6" creationId="{772D1521-D4FE-4D79-81AE-0DA85F9CF4E9}"/>
          </ac:spMkLst>
        </pc:spChg>
        <pc:spChg chg="mod">
          <ac:chgData name="Ngobese Silja" userId="01e09773-3e6a-4ddf-b27c-2b958b938191" providerId="ADAL" clId="{5C9FBD23-35B2-4730-B6D7-B5BBEB3957F0}" dt="2023-01-25T14:35:29.153" v="1334" actId="20577"/>
          <ac:spMkLst>
            <pc:docMk/>
            <pc:sldMk cId="606969542" sldId="407"/>
            <ac:spMk id="10" creationId="{634424F8-ABE2-49AC-B782-6E19DF4A3306}"/>
          </ac:spMkLst>
        </pc:spChg>
        <pc:picChg chg="mod">
          <ac:chgData name="Ngobese Silja" userId="01e09773-3e6a-4ddf-b27c-2b958b938191" providerId="ADAL" clId="{5C9FBD23-35B2-4730-B6D7-B5BBEB3957F0}" dt="2023-01-25T14:40:27.304" v="1490" actId="1076"/>
          <ac:picMkLst>
            <pc:docMk/>
            <pc:sldMk cId="606969542" sldId="407"/>
            <ac:picMk id="11" creationId="{B4598A8B-F999-4C28-8AA2-CBB49FFA33BD}"/>
          </ac:picMkLst>
        </pc:picChg>
      </pc:sldChg>
      <pc:sldChg chg="modSp mod delCm modCm">
        <pc:chgData name="Ngobese Silja" userId="01e09773-3e6a-4ddf-b27c-2b958b938191" providerId="ADAL" clId="{5C9FBD23-35B2-4730-B6D7-B5BBEB3957F0}" dt="2023-01-25T14:36:16.432" v="1349" actId="20577"/>
        <pc:sldMkLst>
          <pc:docMk/>
          <pc:sldMk cId="1616968730" sldId="411"/>
        </pc:sldMkLst>
        <pc:spChg chg="mod">
          <ac:chgData name="Ngobese Silja" userId="01e09773-3e6a-4ddf-b27c-2b958b938191" providerId="ADAL" clId="{5C9FBD23-35B2-4730-B6D7-B5BBEB3957F0}" dt="2023-01-25T14:36:16.432" v="1349" actId="20577"/>
          <ac:spMkLst>
            <pc:docMk/>
            <pc:sldMk cId="1616968730" sldId="411"/>
            <ac:spMk id="5" creationId="{0F11BD10-746F-4594-97C4-B8CE2BB91E89}"/>
          </ac:spMkLst>
        </pc:spChg>
      </pc:sldChg>
      <pc:sldChg chg="modSp mod delCm modCm">
        <pc:chgData name="Ngobese Silja" userId="01e09773-3e6a-4ddf-b27c-2b958b938191" providerId="ADAL" clId="{5C9FBD23-35B2-4730-B6D7-B5BBEB3957F0}" dt="2023-01-25T14:38:58.983" v="1474" actId="20577"/>
        <pc:sldMkLst>
          <pc:docMk/>
          <pc:sldMk cId="3002519518" sldId="412"/>
        </pc:sldMkLst>
        <pc:spChg chg="mod">
          <ac:chgData name="Ngobese Silja" userId="01e09773-3e6a-4ddf-b27c-2b958b938191" providerId="ADAL" clId="{5C9FBD23-35B2-4730-B6D7-B5BBEB3957F0}" dt="2023-01-25T14:38:45.749" v="1459" actId="20577"/>
          <ac:spMkLst>
            <pc:docMk/>
            <pc:sldMk cId="3002519518" sldId="412"/>
            <ac:spMk id="3" creationId="{97F49EC5-0A75-652A-E43E-DE63B3A265BB}"/>
          </ac:spMkLst>
        </pc:spChg>
        <pc:spChg chg="mod">
          <ac:chgData name="Ngobese Silja" userId="01e09773-3e6a-4ddf-b27c-2b958b938191" providerId="ADAL" clId="{5C9FBD23-35B2-4730-B6D7-B5BBEB3957F0}" dt="2023-01-25T14:38:58.983" v="1474" actId="20577"/>
          <ac:spMkLst>
            <pc:docMk/>
            <pc:sldMk cId="3002519518" sldId="412"/>
            <ac:spMk id="10" creationId="{634424F8-ABE2-49AC-B782-6E19DF4A3306}"/>
          </ac:spMkLst>
        </pc:spChg>
      </pc:sldChg>
      <pc:sldChg chg="modSp mod">
        <pc:chgData name="Ngobese Silja" userId="01e09773-3e6a-4ddf-b27c-2b958b938191" providerId="ADAL" clId="{5C9FBD23-35B2-4730-B6D7-B5BBEB3957F0}" dt="2023-01-25T14:33:16.399" v="1258" actId="20577"/>
        <pc:sldMkLst>
          <pc:docMk/>
          <pc:sldMk cId="2549016032" sldId="415"/>
        </pc:sldMkLst>
        <pc:spChg chg="mod">
          <ac:chgData name="Ngobese Silja" userId="01e09773-3e6a-4ddf-b27c-2b958b938191" providerId="ADAL" clId="{5C9FBD23-35B2-4730-B6D7-B5BBEB3957F0}" dt="2023-01-25T14:32:33.650" v="1165" actId="20577"/>
          <ac:spMkLst>
            <pc:docMk/>
            <pc:sldMk cId="2549016032" sldId="415"/>
            <ac:spMk id="10" creationId="{A2954A49-65D3-4E8A-B3ED-A792EC537A67}"/>
          </ac:spMkLst>
        </pc:spChg>
        <pc:spChg chg="mod">
          <ac:chgData name="Ngobese Silja" userId="01e09773-3e6a-4ddf-b27c-2b958b938191" providerId="ADAL" clId="{5C9FBD23-35B2-4730-B6D7-B5BBEB3957F0}" dt="2023-01-25T14:33:16.399" v="1258" actId="20577"/>
          <ac:spMkLst>
            <pc:docMk/>
            <pc:sldMk cId="2549016032" sldId="415"/>
            <ac:spMk id="11" creationId="{D9958642-DEDC-43B1-8739-227F3EE900CB}"/>
          </ac:spMkLst>
        </pc:spChg>
      </pc:sldChg>
      <pc:sldChg chg="modSp mod delCm">
        <pc:chgData name="Ngobese Silja" userId="01e09773-3e6a-4ddf-b27c-2b958b938191" providerId="ADAL" clId="{5C9FBD23-35B2-4730-B6D7-B5BBEB3957F0}" dt="2023-01-25T14:39:35.799" v="1488" actId="20577"/>
        <pc:sldMkLst>
          <pc:docMk/>
          <pc:sldMk cId="3243640394" sldId="417"/>
        </pc:sldMkLst>
        <pc:spChg chg="mod">
          <ac:chgData name="Ngobese Silja" userId="01e09773-3e6a-4ddf-b27c-2b958b938191" providerId="ADAL" clId="{5C9FBD23-35B2-4730-B6D7-B5BBEB3957F0}" dt="2023-01-25T14:39:35.799" v="1488" actId="20577"/>
          <ac:spMkLst>
            <pc:docMk/>
            <pc:sldMk cId="3243640394" sldId="417"/>
            <ac:spMk id="10" creationId="{634424F8-ABE2-49AC-B782-6E19DF4A3306}"/>
          </ac:spMkLst>
        </pc:spChg>
      </pc:sldChg>
      <pc:sldChg chg="delSp modSp mod delCm">
        <pc:chgData name="Ngobese Silja" userId="01e09773-3e6a-4ddf-b27c-2b958b938191" providerId="ADAL" clId="{5C9FBD23-35B2-4730-B6D7-B5BBEB3957F0}" dt="2023-01-25T14:31:24.415" v="1148" actId="478"/>
        <pc:sldMkLst>
          <pc:docMk/>
          <pc:sldMk cId="3923177151" sldId="425"/>
        </pc:sldMkLst>
        <pc:spChg chg="mod">
          <ac:chgData name="Ngobese Silja" userId="01e09773-3e6a-4ddf-b27c-2b958b938191" providerId="ADAL" clId="{5C9FBD23-35B2-4730-B6D7-B5BBEB3957F0}" dt="2023-01-25T14:30:55.017" v="1147" actId="20577"/>
          <ac:spMkLst>
            <pc:docMk/>
            <pc:sldMk cId="3923177151" sldId="425"/>
            <ac:spMk id="4" creationId="{4A3FD85C-87C0-4314-96C5-11407C24E909}"/>
          </ac:spMkLst>
        </pc:spChg>
        <pc:spChg chg="del">
          <ac:chgData name="Ngobese Silja" userId="01e09773-3e6a-4ddf-b27c-2b958b938191" providerId="ADAL" clId="{5C9FBD23-35B2-4730-B6D7-B5BBEB3957F0}" dt="2023-01-25T14:31:24.415" v="1148" actId="478"/>
          <ac:spMkLst>
            <pc:docMk/>
            <pc:sldMk cId="3923177151" sldId="425"/>
            <ac:spMk id="15" creationId="{B28759C5-8A0F-474D-A830-488BFA25F8F1}"/>
          </ac:spMkLst>
        </pc:spChg>
        <pc:picChg chg="del">
          <ac:chgData name="Ngobese Silja" userId="01e09773-3e6a-4ddf-b27c-2b958b938191" providerId="ADAL" clId="{5C9FBD23-35B2-4730-B6D7-B5BBEB3957F0}" dt="2023-01-25T14:29:22.329" v="1104" actId="478"/>
          <ac:picMkLst>
            <pc:docMk/>
            <pc:sldMk cId="3923177151" sldId="425"/>
            <ac:picMk id="14" creationId="{07BC2AD2-AEE5-4526-9919-481C20319364}"/>
          </ac:picMkLst>
        </pc:picChg>
      </pc:sldChg>
      <pc:sldChg chg="modSp mod">
        <pc:chgData name="Ngobese Silja" userId="01e09773-3e6a-4ddf-b27c-2b958b938191" providerId="ADAL" clId="{5C9FBD23-35B2-4730-B6D7-B5BBEB3957F0}" dt="2023-01-27T08:33:45.444" v="2468" actId="20577"/>
        <pc:sldMkLst>
          <pc:docMk/>
          <pc:sldMk cId="3724445450" sldId="426"/>
        </pc:sldMkLst>
        <pc:spChg chg="mod">
          <ac:chgData name="Ngobese Silja" userId="01e09773-3e6a-4ddf-b27c-2b958b938191" providerId="ADAL" clId="{5C9FBD23-35B2-4730-B6D7-B5BBEB3957F0}" dt="2023-01-27T08:33:45.444" v="2468" actId="20577"/>
          <ac:spMkLst>
            <pc:docMk/>
            <pc:sldMk cId="3724445450" sldId="426"/>
            <ac:spMk id="10" creationId="{634424F8-ABE2-49AC-B782-6E19DF4A3306}"/>
          </ac:spMkLst>
        </pc:spChg>
      </pc:sldChg>
    </pc:docChg>
  </pc:docChgLst>
  <pc:docChgLst>
    <pc:chgData name="Oikarinen Maiju" userId="53b94f31-861b-4ca0-87eb-d735bd4e43e4" providerId="ADAL" clId="{6059377A-97DC-46D8-9C9E-6601A72ACBB9}"/>
    <pc:docChg chg="undo custSel modSld">
      <pc:chgData name="Oikarinen Maiju" userId="53b94f31-861b-4ca0-87eb-d735bd4e43e4" providerId="ADAL" clId="{6059377A-97DC-46D8-9C9E-6601A72ACBB9}" dt="2023-06-22T08:14:51.861" v="1306" actId="13244"/>
      <pc:docMkLst>
        <pc:docMk/>
      </pc:docMkLst>
      <pc:sldChg chg="modSp mod">
        <pc:chgData name="Oikarinen Maiju" userId="53b94f31-861b-4ca0-87eb-d735bd4e43e4" providerId="ADAL" clId="{6059377A-97DC-46D8-9C9E-6601A72ACBB9}" dt="2023-06-22T08:12:50.347" v="1287" actId="962"/>
        <pc:sldMkLst>
          <pc:docMk/>
          <pc:sldMk cId="2011757333" sldId="315"/>
        </pc:sldMkLst>
        <pc:spChg chg="ord">
          <ac:chgData name="Oikarinen Maiju" userId="53b94f31-861b-4ca0-87eb-d735bd4e43e4" providerId="ADAL" clId="{6059377A-97DC-46D8-9C9E-6601A72ACBB9}" dt="2023-06-22T08:10:58.461" v="1277" actId="13244"/>
          <ac:spMkLst>
            <pc:docMk/>
            <pc:sldMk cId="2011757333" sldId="315"/>
            <ac:spMk id="3" creationId="{1F696546-EDDF-4EAD-92A8-75A1761EB591}"/>
          </ac:spMkLst>
        </pc:spChg>
        <pc:spChg chg="ord">
          <ac:chgData name="Oikarinen Maiju" userId="53b94f31-861b-4ca0-87eb-d735bd4e43e4" providerId="ADAL" clId="{6059377A-97DC-46D8-9C9E-6601A72ACBB9}" dt="2023-06-22T08:12:45.129" v="1284" actId="13244"/>
          <ac:spMkLst>
            <pc:docMk/>
            <pc:sldMk cId="2011757333" sldId="315"/>
            <ac:spMk id="4" creationId="{6D07350C-188E-4418-8EA7-1A678294FD23}"/>
          </ac:spMkLst>
        </pc:spChg>
        <pc:spChg chg="ord">
          <ac:chgData name="Oikarinen Maiju" userId="53b94f31-861b-4ca0-87eb-d735bd4e43e4" providerId="ADAL" clId="{6059377A-97DC-46D8-9C9E-6601A72ACBB9}" dt="2023-06-22T08:11:32.378" v="1281" actId="13244"/>
          <ac:spMkLst>
            <pc:docMk/>
            <pc:sldMk cId="2011757333" sldId="315"/>
            <ac:spMk id="5" creationId="{C59C598A-1DA7-4123-962B-42E9D2DFA21D}"/>
          </ac:spMkLst>
        </pc:spChg>
        <pc:picChg chg="mod">
          <ac:chgData name="Oikarinen Maiju" userId="53b94f31-861b-4ca0-87eb-d735bd4e43e4" providerId="ADAL" clId="{6059377A-97DC-46D8-9C9E-6601A72ACBB9}" dt="2023-06-22T08:11:29.795" v="1280" actId="962"/>
          <ac:picMkLst>
            <pc:docMk/>
            <pc:sldMk cId="2011757333" sldId="315"/>
            <ac:picMk id="10" creationId="{F6D3FEFE-C632-4A50-BC9C-92EA25D82953}"/>
          </ac:picMkLst>
        </pc:picChg>
        <pc:picChg chg="mod">
          <ac:chgData name="Oikarinen Maiju" userId="53b94f31-861b-4ca0-87eb-d735bd4e43e4" providerId="ADAL" clId="{6059377A-97DC-46D8-9C9E-6601A72ACBB9}" dt="2023-06-22T08:12:49.812" v="1286" actId="962"/>
          <ac:picMkLst>
            <pc:docMk/>
            <pc:sldMk cId="2011757333" sldId="315"/>
            <ac:picMk id="16" creationId="{D9A4341C-76CB-4FFD-AF19-9E1623CF8F75}"/>
          </ac:picMkLst>
        </pc:picChg>
        <pc:picChg chg="mod">
          <ac:chgData name="Oikarinen Maiju" userId="53b94f31-861b-4ca0-87eb-d735bd4e43e4" providerId="ADAL" clId="{6059377A-97DC-46D8-9C9E-6601A72ACBB9}" dt="2023-06-22T08:12:50.347" v="1287" actId="962"/>
          <ac:picMkLst>
            <pc:docMk/>
            <pc:sldMk cId="2011757333" sldId="315"/>
            <ac:picMk id="18" creationId="{A472B9D5-56A5-4A6A-8E36-F7AE9B694E46}"/>
          </ac:picMkLst>
        </pc:picChg>
        <pc:picChg chg="mod">
          <ac:chgData name="Oikarinen Maiju" userId="53b94f31-861b-4ca0-87eb-d735bd4e43e4" providerId="ADAL" clId="{6059377A-97DC-46D8-9C9E-6601A72ACBB9}" dt="2023-06-22T08:12:49.211" v="1285" actId="962"/>
          <ac:picMkLst>
            <pc:docMk/>
            <pc:sldMk cId="2011757333" sldId="315"/>
            <ac:picMk id="20" creationId="{5569A3B5-9992-46B3-9491-2314F315F1C9}"/>
          </ac:picMkLst>
        </pc:picChg>
      </pc:sldChg>
      <pc:sldChg chg="modSp mod">
        <pc:chgData name="Oikarinen Maiju" userId="53b94f31-861b-4ca0-87eb-d735bd4e43e4" providerId="ADAL" clId="{6059377A-97DC-46D8-9C9E-6601A72ACBB9}" dt="2023-06-22T08:13:06.895" v="1288" actId="962"/>
        <pc:sldMkLst>
          <pc:docMk/>
          <pc:sldMk cId="1386235325" sldId="385"/>
        </pc:sldMkLst>
        <pc:spChg chg="mod">
          <ac:chgData name="Oikarinen Maiju" userId="53b94f31-861b-4ca0-87eb-d735bd4e43e4" providerId="ADAL" clId="{6059377A-97DC-46D8-9C9E-6601A72ACBB9}" dt="2023-01-18T13:45:13.763" v="515" actId="20577"/>
          <ac:spMkLst>
            <pc:docMk/>
            <pc:sldMk cId="1386235325" sldId="385"/>
            <ac:spMk id="10" creationId="{634424F8-ABE2-49AC-B782-6E19DF4A3306}"/>
          </ac:spMkLst>
        </pc:spChg>
        <pc:picChg chg="mod">
          <ac:chgData name="Oikarinen Maiju" userId="53b94f31-861b-4ca0-87eb-d735bd4e43e4" providerId="ADAL" clId="{6059377A-97DC-46D8-9C9E-6601A72ACBB9}" dt="2023-06-22T08:13:06.895" v="1288" actId="962"/>
          <ac:picMkLst>
            <pc:docMk/>
            <pc:sldMk cId="1386235325" sldId="385"/>
            <ac:picMk id="8" creationId="{8DBBB82A-1F4E-44DA-88FC-FEEF9E5DAC7B}"/>
          </ac:picMkLst>
        </pc:picChg>
      </pc:sldChg>
      <pc:sldChg chg="modSp mod">
        <pc:chgData name="Oikarinen Maiju" userId="53b94f31-861b-4ca0-87eb-d735bd4e43e4" providerId="ADAL" clId="{6059377A-97DC-46D8-9C9E-6601A72ACBB9}" dt="2023-01-18T13:48:15.296" v="735" actId="20577"/>
        <pc:sldMkLst>
          <pc:docMk/>
          <pc:sldMk cId="606969542" sldId="407"/>
        </pc:sldMkLst>
        <pc:spChg chg="mod">
          <ac:chgData name="Oikarinen Maiju" userId="53b94f31-861b-4ca0-87eb-d735bd4e43e4" providerId="ADAL" clId="{6059377A-97DC-46D8-9C9E-6601A72ACBB9}" dt="2023-01-18T13:48:15.296" v="735" actId="20577"/>
          <ac:spMkLst>
            <pc:docMk/>
            <pc:sldMk cId="606969542" sldId="407"/>
            <ac:spMk id="10" creationId="{634424F8-ABE2-49AC-B782-6E19DF4A3306}"/>
          </ac:spMkLst>
        </pc:spChg>
        <pc:picChg chg="mod">
          <ac:chgData name="Oikarinen Maiju" userId="53b94f31-861b-4ca0-87eb-d735bd4e43e4" providerId="ADAL" clId="{6059377A-97DC-46D8-9C9E-6601A72ACBB9}" dt="2023-01-18T13:47:50.596" v="699" actId="1076"/>
          <ac:picMkLst>
            <pc:docMk/>
            <pc:sldMk cId="606969542" sldId="407"/>
            <ac:picMk id="3" creationId="{60BED121-1BE2-4E3E-94B7-51BAC36323D9}"/>
          </ac:picMkLst>
        </pc:picChg>
      </pc:sldChg>
      <pc:sldChg chg="modSp mod addCm">
        <pc:chgData name="Oikarinen Maiju" userId="53b94f31-861b-4ca0-87eb-d735bd4e43e4" providerId="ADAL" clId="{6059377A-97DC-46D8-9C9E-6601A72ACBB9}" dt="2023-06-22T08:13:40.044" v="1291" actId="13244"/>
        <pc:sldMkLst>
          <pc:docMk/>
          <pc:sldMk cId="1616968730" sldId="411"/>
        </pc:sldMkLst>
        <pc:spChg chg="mod">
          <ac:chgData name="Oikarinen Maiju" userId="53b94f31-861b-4ca0-87eb-d735bd4e43e4" providerId="ADAL" clId="{6059377A-97DC-46D8-9C9E-6601A72ACBB9}" dt="2023-01-18T13:49:17.660" v="849" actId="20577"/>
          <ac:spMkLst>
            <pc:docMk/>
            <pc:sldMk cId="1616968730" sldId="411"/>
            <ac:spMk id="5" creationId="{0F11BD10-746F-4594-97C4-B8CE2BB91E89}"/>
          </ac:spMkLst>
        </pc:spChg>
        <pc:picChg chg="ord">
          <ac:chgData name="Oikarinen Maiju" userId="53b94f31-861b-4ca0-87eb-d735bd4e43e4" providerId="ADAL" clId="{6059377A-97DC-46D8-9C9E-6601A72ACBB9}" dt="2023-06-22T08:13:40.044" v="1291" actId="13244"/>
          <ac:picMkLst>
            <pc:docMk/>
            <pc:sldMk cId="1616968730" sldId="411"/>
            <ac:picMk id="4" creationId="{3ECF6B95-0735-4652-9078-5297114BFFEB}"/>
          </ac:picMkLst>
        </pc:picChg>
      </pc:sldChg>
      <pc:sldChg chg="addSp modSp mod addCm">
        <pc:chgData name="Oikarinen Maiju" userId="53b94f31-861b-4ca0-87eb-d735bd4e43e4" providerId="ADAL" clId="{6059377A-97DC-46D8-9C9E-6601A72ACBB9}" dt="2023-06-22T08:14:34.506" v="1302" actId="962"/>
        <pc:sldMkLst>
          <pc:docMk/>
          <pc:sldMk cId="3002519518" sldId="412"/>
        </pc:sldMkLst>
        <pc:spChg chg="add mod ord">
          <ac:chgData name="Oikarinen Maiju" userId="53b94f31-861b-4ca0-87eb-d735bd4e43e4" providerId="ADAL" clId="{6059377A-97DC-46D8-9C9E-6601A72ACBB9}" dt="2023-06-22T08:14:09.168" v="1294" actId="13244"/>
          <ac:spMkLst>
            <pc:docMk/>
            <pc:sldMk cId="3002519518" sldId="412"/>
            <ac:spMk id="3" creationId="{97F49EC5-0A75-652A-E43E-DE63B3A265BB}"/>
          </ac:spMkLst>
        </pc:spChg>
        <pc:spChg chg="mod">
          <ac:chgData name="Oikarinen Maiju" userId="53b94f31-861b-4ca0-87eb-d735bd4e43e4" providerId="ADAL" clId="{6059377A-97DC-46D8-9C9E-6601A72ACBB9}" dt="2023-01-18T13:50:28.248" v="954" actId="20577"/>
          <ac:spMkLst>
            <pc:docMk/>
            <pc:sldMk cId="3002519518" sldId="412"/>
            <ac:spMk id="10" creationId="{634424F8-ABE2-49AC-B782-6E19DF4A3306}"/>
          </ac:spMkLst>
        </pc:spChg>
        <pc:picChg chg="mod">
          <ac:chgData name="Oikarinen Maiju" userId="53b94f31-861b-4ca0-87eb-d735bd4e43e4" providerId="ADAL" clId="{6059377A-97DC-46D8-9C9E-6601A72ACBB9}" dt="2023-06-22T08:14:34.506" v="1302" actId="962"/>
          <ac:picMkLst>
            <pc:docMk/>
            <pc:sldMk cId="3002519518" sldId="412"/>
            <ac:picMk id="6" creationId="{84B77159-DDCE-402C-B155-51C050EDDCEB}"/>
          </ac:picMkLst>
        </pc:picChg>
        <pc:picChg chg="mod">
          <ac:chgData name="Oikarinen Maiju" userId="53b94f31-861b-4ca0-87eb-d735bd4e43e4" providerId="ADAL" clId="{6059377A-97DC-46D8-9C9E-6601A72ACBB9}" dt="2023-06-22T08:14:19.129" v="1298" actId="962"/>
          <ac:picMkLst>
            <pc:docMk/>
            <pc:sldMk cId="3002519518" sldId="412"/>
            <ac:picMk id="18" creationId="{6939765F-9BA6-4C10-988C-813903E77337}"/>
          </ac:picMkLst>
        </pc:picChg>
        <pc:picChg chg="mod">
          <ac:chgData name="Oikarinen Maiju" userId="53b94f31-861b-4ca0-87eb-d735bd4e43e4" providerId="ADAL" clId="{6059377A-97DC-46D8-9C9E-6601A72ACBB9}" dt="2023-06-22T08:14:25.934" v="1299" actId="962"/>
          <ac:picMkLst>
            <pc:docMk/>
            <pc:sldMk cId="3002519518" sldId="412"/>
            <ac:picMk id="20" creationId="{ADB7D5DE-3B31-41A9-B111-89C8053B8144}"/>
          </ac:picMkLst>
        </pc:picChg>
        <pc:picChg chg="mod ord">
          <ac:chgData name="Oikarinen Maiju" userId="53b94f31-861b-4ca0-87eb-d735bd4e43e4" providerId="ADAL" clId="{6059377A-97DC-46D8-9C9E-6601A72ACBB9}" dt="2023-06-22T08:14:28.142" v="1301" actId="962"/>
          <ac:picMkLst>
            <pc:docMk/>
            <pc:sldMk cId="3002519518" sldId="412"/>
            <ac:picMk id="22" creationId="{D1EE6C94-D844-4BCC-B2A3-CABE87F2E01E}"/>
          </ac:picMkLst>
        </pc:picChg>
        <pc:picChg chg="mod">
          <ac:chgData name="Oikarinen Maiju" userId="53b94f31-861b-4ca0-87eb-d735bd4e43e4" providerId="ADAL" clId="{6059377A-97DC-46D8-9C9E-6601A72ACBB9}" dt="2023-06-22T08:14:26.766" v="1300" actId="962"/>
          <ac:picMkLst>
            <pc:docMk/>
            <pc:sldMk cId="3002519518" sldId="412"/>
            <ac:picMk id="26" creationId="{F7BA35CA-926B-4587-9B56-7A580AEB6A79}"/>
          </ac:picMkLst>
        </pc:picChg>
      </pc:sldChg>
      <pc:sldChg chg="modSp mod">
        <pc:chgData name="Oikarinen Maiju" userId="53b94f31-861b-4ca0-87eb-d735bd4e43e4" providerId="ADAL" clId="{6059377A-97DC-46D8-9C9E-6601A72ACBB9}" dt="2023-06-22T08:14:42.299" v="1304" actId="962"/>
        <pc:sldMkLst>
          <pc:docMk/>
          <pc:sldMk cId="823028192" sldId="413"/>
        </pc:sldMkLst>
        <pc:spChg chg="ord">
          <ac:chgData name="Oikarinen Maiju" userId="53b94f31-861b-4ca0-87eb-d735bd4e43e4" providerId="ADAL" clId="{6059377A-97DC-46D8-9C9E-6601A72ACBB9}" dt="2023-06-22T08:14:40.836" v="1303" actId="13244"/>
          <ac:spMkLst>
            <pc:docMk/>
            <pc:sldMk cId="823028192" sldId="413"/>
            <ac:spMk id="2" creationId="{D2BBF70B-6F3D-4878-9ED2-5AD3E60EF22E}"/>
          </ac:spMkLst>
        </pc:spChg>
        <pc:spChg chg="mod">
          <ac:chgData name="Oikarinen Maiju" userId="53b94f31-861b-4ca0-87eb-d735bd4e43e4" providerId="ADAL" clId="{6059377A-97DC-46D8-9C9E-6601A72ACBB9}" dt="2023-01-18T13:53:22.885" v="1064" actId="20577"/>
          <ac:spMkLst>
            <pc:docMk/>
            <pc:sldMk cId="823028192" sldId="413"/>
            <ac:spMk id="5" creationId="{0F11BD10-746F-4594-97C4-B8CE2BB91E89}"/>
          </ac:spMkLst>
        </pc:spChg>
        <pc:picChg chg="mod">
          <ac:chgData name="Oikarinen Maiju" userId="53b94f31-861b-4ca0-87eb-d735bd4e43e4" providerId="ADAL" clId="{6059377A-97DC-46D8-9C9E-6601A72ACBB9}" dt="2023-06-22T08:14:42.299" v="1304" actId="962"/>
          <ac:picMkLst>
            <pc:docMk/>
            <pc:sldMk cId="823028192" sldId="413"/>
            <ac:picMk id="8" creationId="{6519CDCA-0FFF-4245-84BC-E0ADC305F484}"/>
          </ac:picMkLst>
        </pc:picChg>
      </pc:sldChg>
      <pc:sldChg chg="modSp mod">
        <pc:chgData name="Oikarinen Maiju" userId="53b94f31-861b-4ca0-87eb-d735bd4e43e4" providerId="ADAL" clId="{6059377A-97DC-46D8-9C9E-6601A72ACBB9}" dt="2023-06-22T08:13:22.778" v="1290" actId="13244"/>
        <pc:sldMkLst>
          <pc:docMk/>
          <pc:sldMk cId="2549016032" sldId="415"/>
        </pc:sldMkLst>
        <pc:spChg chg="ord">
          <ac:chgData name="Oikarinen Maiju" userId="53b94f31-861b-4ca0-87eb-d735bd4e43e4" providerId="ADAL" clId="{6059377A-97DC-46D8-9C9E-6601A72ACBB9}" dt="2023-06-22T08:13:22.778" v="1290" actId="13244"/>
          <ac:spMkLst>
            <pc:docMk/>
            <pc:sldMk cId="2549016032" sldId="415"/>
            <ac:spMk id="5" creationId="{85553425-049B-438C-8AB8-0198C4CE5E36}"/>
          </ac:spMkLst>
        </pc:spChg>
        <pc:spChg chg="mod">
          <ac:chgData name="Oikarinen Maiju" userId="53b94f31-861b-4ca0-87eb-d735bd4e43e4" providerId="ADAL" clId="{6059377A-97DC-46D8-9C9E-6601A72ACBB9}" dt="2023-01-18T13:45:36.315" v="543" actId="20577"/>
          <ac:spMkLst>
            <pc:docMk/>
            <pc:sldMk cId="2549016032" sldId="415"/>
            <ac:spMk id="10" creationId="{A2954A49-65D3-4E8A-B3ED-A792EC537A67}"/>
          </ac:spMkLst>
        </pc:spChg>
        <pc:spChg chg="mod">
          <ac:chgData name="Oikarinen Maiju" userId="53b94f31-861b-4ca0-87eb-d735bd4e43e4" providerId="ADAL" clId="{6059377A-97DC-46D8-9C9E-6601A72ACBB9}" dt="2023-01-18T13:46:17.957" v="572" actId="20577"/>
          <ac:spMkLst>
            <pc:docMk/>
            <pc:sldMk cId="2549016032" sldId="415"/>
            <ac:spMk id="11" creationId="{D9958642-DEDC-43B1-8739-227F3EE900CB}"/>
          </ac:spMkLst>
        </pc:spChg>
        <pc:spChg chg="mod">
          <ac:chgData name="Oikarinen Maiju" userId="53b94f31-861b-4ca0-87eb-d735bd4e43e4" providerId="ADAL" clId="{6059377A-97DC-46D8-9C9E-6601A72ACBB9}" dt="2023-01-18T13:46:40.648" v="574" actId="1076"/>
          <ac:spMkLst>
            <pc:docMk/>
            <pc:sldMk cId="2549016032" sldId="415"/>
            <ac:spMk id="12" creationId="{76DC3763-51F6-4843-848B-11C903DE7BF7}"/>
          </ac:spMkLst>
        </pc:spChg>
      </pc:sldChg>
      <pc:sldChg chg="addSp modSp mod addCm modCm">
        <pc:chgData name="Oikarinen Maiju" userId="53b94f31-861b-4ca0-87eb-d735bd4e43e4" providerId="ADAL" clId="{6059377A-97DC-46D8-9C9E-6601A72ACBB9}" dt="2023-06-22T08:14:51.861" v="1306" actId="13244"/>
        <pc:sldMkLst>
          <pc:docMk/>
          <pc:sldMk cId="3243640394" sldId="417"/>
        </pc:sldMkLst>
        <pc:spChg chg="add mod ord">
          <ac:chgData name="Oikarinen Maiju" userId="53b94f31-861b-4ca0-87eb-d735bd4e43e4" providerId="ADAL" clId="{6059377A-97DC-46D8-9C9E-6601A72ACBB9}" dt="2023-06-22T08:14:51.861" v="1306" actId="13244"/>
          <ac:spMkLst>
            <pc:docMk/>
            <pc:sldMk cId="3243640394" sldId="417"/>
            <ac:spMk id="2" creationId="{FB5A5580-06BC-F079-5BCF-04BE2842BEC2}"/>
          </ac:spMkLst>
        </pc:spChg>
        <pc:spChg chg="mod">
          <ac:chgData name="Oikarinen Maiju" userId="53b94f31-861b-4ca0-87eb-d735bd4e43e4" providerId="ADAL" clId="{6059377A-97DC-46D8-9C9E-6601A72ACBB9}" dt="2023-01-18T13:54:35.463" v="1079" actId="1076"/>
          <ac:spMkLst>
            <pc:docMk/>
            <pc:sldMk cId="3243640394" sldId="417"/>
            <ac:spMk id="9" creationId="{8A279A1E-7721-4ADC-8CCF-26585D6EA30E}"/>
          </ac:spMkLst>
        </pc:spChg>
        <pc:spChg chg="mod">
          <ac:chgData name="Oikarinen Maiju" userId="53b94f31-861b-4ca0-87eb-d735bd4e43e4" providerId="ADAL" clId="{6059377A-97DC-46D8-9C9E-6601A72ACBB9}" dt="2023-01-18T13:56:26.053" v="1267" actId="20577"/>
          <ac:spMkLst>
            <pc:docMk/>
            <pc:sldMk cId="3243640394" sldId="417"/>
            <ac:spMk id="10" creationId="{634424F8-ABE2-49AC-B782-6E19DF4A3306}"/>
          </ac:spMkLst>
        </pc:spChg>
        <pc:picChg chg="mod">
          <ac:chgData name="Oikarinen Maiju" userId="53b94f31-861b-4ca0-87eb-d735bd4e43e4" providerId="ADAL" clId="{6059377A-97DC-46D8-9C9E-6601A72ACBB9}" dt="2023-06-22T08:14:49.006" v="1305" actId="962"/>
          <ac:picMkLst>
            <pc:docMk/>
            <pc:sldMk cId="3243640394" sldId="417"/>
            <ac:picMk id="8" creationId="{BA4ECC8F-CF4B-4E99-8BF0-2FDE21F8D9A2}"/>
          </ac:picMkLst>
        </pc:picChg>
      </pc:sldChg>
      <pc:sldChg chg="modSp mod">
        <pc:chgData name="Oikarinen Maiju" userId="53b94f31-861b-4ca0-87eb-d735bd4e43e4" providerId="ADAL" clId="{6059377A-97DC-46D8-9C9E-6601A72ACBB9}" dt="2023-01-18T13:56:41.948" v="1276" actId="20577"/>
        <pc:sldMkLst>
          <pc:docMk/>
          <pc:sldMk cId="1577066314" sldId="418"/>
        </pc:sldMkLst>
        <pc:spChg chg="mod">
          <ac:chgData name="Oikarinen Maiju" userId="53b94f31-861b-4ca0-87eb-d735bd4e43e4" providerId="ADAL" clId="{6059377A-97DC-46D8-9C9E-6601A72ACBB9}" dt="2023-01-18T13:56:41.948" v="1276" actId="20577"/>
          <ac:spMkLst>
            <pc:docMk/>
            <pc:sldMk cId="1577066314" sldId="418"/>
            <ac:spMk id="5" creationId="{0F11BD10-746F-4594-97C4-B8CE2BB91E89}"/>
          </ac:spMkLst>
        </pc:spChg>
      </pc:sldChg>
      <pc:sldChg chg="modSp mod addCm delCm modCm">
        <pc:chgData name="Oikarinen Maiju" userId="53b94f31-861b-4ca0-87eb-d735bd4e43e4" providerId="ADAL" clId="{6059377A-97DC-46D8-9C9E-6601A72ACBB9}" dt="2023-01-18T13:51:25.244" v="1013" actId="20577"/>
        <pc:sldMkLst>
          <pc:docMk/>
          <pc:sldMk cId="3923177151" sldId="425"/>
        </pc:sldMkLst>
        <pc:spChg chg="mod">
          <ac:chgData name="Oikarinen Maiju" userId="53b94f31-861b-4ca0-87eb-d735bd4e43e4" providerId="ADAL" clId="{6059377A-97DC-46D8-9C9E-6601A72ACBB9}" dt="2023-01-18T13:51:25.244" v="1013" actId="20577"/>
          <ac:spMkLst>
            <pc:docMk/>
            <pc:sldMk cId="3923177151" sldId="425"/>
            <ac:spMk id="4" creationId="{4A3FD85C-87C0-4314-96C5-11407C24E909}"/>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a:extLst>
              <a:ext uri="{FF2B5EF4-FFF2-40B4-BE49-F238E27FC236}">
                <a16:creationId xmlns:a16="http://schemas.microsoft.com/office/drawing/2014/main" id="{6FB0CEC2-D695-4F1A-93BF-880040BE023D}"/>
              </a:ext>
            </a:extLst>
          </p:cNvPr>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fi-FI"/>
          </a:p>
        </p:txBody>
      </p:sp>
      <p:sp>
        <p:nvSpPr>
          <p:cNvPr id="3" name="Päivämäärän paikkamerkki 2">
            <a:extLst>
              <a:ext uri="{FF2B5EF4-FFF2-40B4-BE49-F238E27FC236}">
                <a16:creationId xmlns:a16="http://schemas.microsoft.com/office/drawing/2014/main" id="{B443B009-0E17-4921-9416-4FB7D6D70236}"/>
              </a:ext>
            </a:extLst>
          </p:cNvPr>
          <p:cNvSpPr>
            <a:spLocks noGrp="1"/>
          </p:cNvSpPr>
          <p:nvPr>
            <p:ph type="dt" sz="quarter" idx="1"/>
          </p:nvPr>
        </p:nvSpPr>
        <p:spPr>
          <a:xfrm>
            <a:off x="4023992" y="0"/>
            <a:ext cx="3078427" cy="513508"/>
          </a:xfrm>
          <a:prstGeom prst="rect">
            <a:avLst/>
          </a:prstGeom>
        </p:spPr>
        <p:txBody>
          <a:bodyPr vert="horz" lIns="99075" tIns="49538" rIns="99075" bIns="49538" rtlCol="0"/>
          <a:lstStyle>
            <a:lvl1pPr algn="r">
              <a:defRPr sz="1300"/>
            </a:lvl1pPr>
          </a:lstStyle>
          <a:p>
            <a:fld id="{884B6DA6-7A5A-4F6D-B188-7C8356DF61CE}" type="datetimeFigureOut">
              <a:rPr lang="fi-FI" smtClean="0"/>
              <a:t>22.6.2023</a:t>
            </a:fld>
            <a:endParaRPr lang="fi-FI"/>
          </a:p>
        </p:txBody>
      </p:sp>
      <p:sp>
        <p:nvSpPr>
          <p:cNvPr id="4" name="Alatunnisteen paikkamerkki 3">
            <a:extLst>
              <a:ext uri="{FF2B5EF4-FFF2-40B4-BE49-F238E27FC236}">
                <a16:creationId xmlns:a16="http://schemas.microsoft.com/office/drawing/2014/main" id="{EF334BCA-F413-4CA6-AE02-6E9EBDFBA0E7}"/>
              </a:ext>
            </a:extLst>
          </p:cNvPr>
          <p:cNvSpPr>
            <a:spLocks noGrp="1"/>
          </p:cNvSpPr>
          <p:nvPr>
            <p:ph type="ftr" sz="quarter" idx="2"/>
          </p:nvPr>
        </p:nvSpPr>
        <p:spPr>
          <a:xfrm>
            <a:off x="0" y="9721107"/>
            <a:ext cx="3078427" cy="513507"/>
          </a:xfrm>
          <a:prstGeom prst="rect">
            <a:avLst/>
          </a:prstGeom>
        </p:spPr>
        <p:txBody>
          <a:bodyPr vert="horz" lIns="99075" tIns="49538" rIns="99075" bIns="49538" rtlCol="0" anchor="b"/>
          <a:lstStyle>
            <a:lvl1pPr algn="l">
              <a:defRPr sz="1300"/>
            </a:lvl1pPr>
          </a:lstStyle>
          <a:p>
            <a:endParaRPr lang="fi-FI"/>
          </a:p>
        </p:txBody>
      </p:sp>
      <p:sp>
        <p:nvSpPr>
          <p:cNvPr id="5" name="Dian numeron paikkamerkki 4">
            <a:extLst>
              <a:ext uri="{FF2B5EF4-FFF2-40B4-BE49-F238E27FC236}">
                <a16:creationId xmlns:a16="http://schemas.microsoft.com/office/drawing/2014/main" id="{247BD114-EA77-40ED-A6BC-AA4DF87474A0}"/>
              </a:ext>
            </a:extLst>
          </p:cNvPr>
          <p:cNvSpPr>
            <a:spLocks noGrp="1"/>
          </p:cNvSpPr>
          <p:nvPr>
            <p:ph type="sldNum" sz="quarter" idx="3"/>
          </p:nvPr>
        </p:nvSpPr>
        <p:spPr>
          <a:xfrm>
            <a:off x="4023992" y="9721107"/>
            <a:ext cx="3078427" cy="513507"/>
          </a:xfrm>
          <a:prstGeom prst="rect">
            <a:avLst/>
          </a:prstGeom>
        </p:spPr>
        <p:txBody>
          <a:bodyPr vert="horz" lIns="99075" tIns="49538" rIns="99075" bIns="49538" rtlCol="0" anchor="b"/>
          <a:lstStyle>
            <a:lvl1pPr algn="r">
              <a:defRPr sz="1300"/>
            </a:lvl1pPr>
          </a:lstStyle>
          <a:p>
            <a:fld id="{DA0411A9-97D6-40AC-AC17-0A45F8CAB113}" type="slidenum">
              <a:rPr lang="fi-FI" smtClean="0"/>
              <a:t>‹#›</a:t>
            </a:fld>
            <a:endParaRPr lang="fi-FI"/>
          </a:p>
        </p:txBody>
      </p:sp>
    </p:spTree>
    <p:extLst>
      <p:ext uri="{BB962C8B-B14F-4D97-AF65-F5344CB8AC3E}">
        <p14:creationId xmlns:p14="http://schemas.microsoft.com/office/powerpoint/2010/main" val="16747868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fi-FI"/>
          </a:p>
        </p:txBody>
      </p:sp>
      <p:sp>
        <p:nvSpPr>
          <p:cNvPr id="3" name="Päivämäärän paikkamerkki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64CFA010-D16B-4DBE-A09C-957B410E51DC}" type="datetimeFigureOut">
              <a:rPr lang="fi-FI" smtClean="0"/>
              <a:t>22.6.2023</a:t>
            </a:fld>
            <a:endParaRPr lang="fi-FI"/>
          </a:p>
        </p:txBody>
      </p:sp>
      <p:sp>
        <p:nvSpPr>
          <p:cNvPr id="4" name="Dian kuvan paikkamerkki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9075" tIns="49538" rIns="99075" bIns="49538" rtlCol="0" anchor="ctr"/>
          <a:lstStyle/>
          <a:p>
            <a:endParaRPr lang="fi-FI"/>
          </a:p>
        </p:txBody>
      </p:sp>
      <p:sp>
        <p:nvSpPr>
          <p:cNvPr id="5" name="Huomautusten paikkamerkki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fi-FI"/>
          </a:p>
        </p:txBody>
      </p:sp>
      <p:sp>
        <p:nvSpPr>
          <p:cNvPr id="7" name="Dian numeron paikkamerkki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9B53D48E-29D7-4738-B925-87CA3051C12D}" type="slidenum">
              <a:rPr lang="fi-FI" smtClean="0"/>
              <a:t>‹#›</a:t>
            </a:fld>
            <a:endParaRPr lang="fi-FI"/>
          </a:p>
        </p:txBody>
      </p:sp>
    </p:spTree>
    <p:extLst>
      <p:ext uri="{BB962C8B-B14F-4D97-AF65-F5344CB8AC3E}">
        <p14:creationId xmlns:p14="http://schemas.microsoft.com/office/powerpoint/2010/main" val="25777527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9B53D48E-29D7-4738-B925-87CA3051C12D}" type="slidenum">
              <a:rPr lang="fi-FI" smtClean="0"/>
              <a:t>2</a:t>
            </a:fld>
            <a:endParaRPr lang="fi-FI"/>
          </a:p>
        </p:txBody>
      </p:sp>
    </p:spTree>
    <p:extLst>
      <p:ext uri="{BB962C8B-B14F-4D97-AF65-F5344CB8AC3E}">
        <p14:creationId xmlns:p14="http://schemas.microsoft.com/office/powerpoint/2010/main" val="2952988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9B53D48E-29D7-4738-B925-87CA3051C12D}" type="slidenum">
              <a:rPr lang="fi-FI" smtClean="0"/>
              <a:t>5</a:t>
            </a:fld>
            <a:endParaRPr lang="fi-FI"/>
          </a:p>
        </p:txBody>
      </p:sp>
    </p:spTree>
    <p:extLst>
      <p:ext uri="{BB962C8B-B14F-4D97-AF65-F5344CB8AC3E}">
        <p14:creationId xmlns:p14="http://schemas.microsoft.com/office/powerpoint/2010/main" val="9690070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9B53D48E-29D7-4738-B925-87CA3051C12D}" type="slidenum">
              <a:rPr lang="fi-FI" smtClean="0"/>
              <a:t>6</a:t>
            </a:fld>
            <a:endParaRPr lang="fi-FI"/>
          </a:p>
        </p:txBody>
      </p:sp>
    </p:spTree>
    <p:extLst>
      <p:ext uri="{BB962C8B-B14F-4D97-AF65-F5344CB8AC3E}">
        <p14:creationId xmlns:p14="http://schemas.microsoft.com/office/powerpoint/2010/main" val="28307840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9B53D48E-29D7-4738-B925-87CA3051C12D}" type="slidenum">
              <a:rPr lang="fi-FI" smtClean="0"/>
              <a:t>7</a:t>
            </a:fld>
            <a:endParaRPr lang="fi-FI"/>
          </a:p>
        </p:txBody>
      </p:sp>
    </p:spTree>
    <p:extLst>
      <p:ext uri="{BB962C8B-B14F-4D97-AF65-F5344CB8AC3E}">
        <p14:creationId xmlns:p14="http://schemas.microsoft.com/office/powerpoint/2010/main" val="39114544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9B53D48E-29D7-4738-B925-87CA3051C12D}" type="slidenum">
              <a:rPr lang="fi-FI" smtClean="0"/>
              <a:t>9</a:t>
            </a:fld>
            <a:endParaRPr lang="fi-FI"/>
          </a:p>
        </p:txBody>
      </p:sp>
    </p:spTree>
    <p:extLst>
      <p:ext uri="{BB962C8B-B14F-4D97-AF65-F5344CB8AC3E}">
        <p14:creationId xmlns:p14="http://schemas.microsoft.com/office/powerpoint/2010/main" val="204797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9B53D48E-29D7-4738-B925-87CA3051C12D}" type="slidenum">
              <a:rPr lang="fi-FI" smtClean="0"/>
              <a:t>11</a:t>
            </a:fld>
            <a:endParaRPr lang="fi-FI"/>
          </a:p>
        </p:txBody>
      </p:sp>
    </p:spTree>
    <p:extLst>
      <p:ext uri="{BB962C8B-B14F-4D97-AF65-F5344CB8AC3E}">
        <p14:creationId xmlns:p14="http://schemas.microsoft.com/office/powerpoint/2010/main" val="37834866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tsikkodia_ValonianLogolla">
    <p:spTree>
      <p:nvGrpSpPr>
        <p:cNvPr id="1" name=""/>
        <p:cNvGrpSpPr/>
        <p:nvPr/>
      </p:nvGrpSpPr>
      <p:grpSpPr>
        <a:xfrm>
          <a:off x="0" y="0"/>
          <a:ext cx="0" cy="0"/>
          <a:chOff x="0" y="0"/>
          <a:chExt cx="0" cy="0"/>
        </a:xfrm>
      </p:grpSpPr>
      <p:sp>
        <p:nvSpPr>
          <p:cNvPr id="3" name="Tekstin paikkamerkki 2">
            <a:extLst>
              <a:ext uri="{FF2B5EF4-FFF2-40B4-BE49-F238E27FC236}">
                <a16:creationId xmlns:a16="http://schemas.microsoft.com/office/drawing/2014/main" id="{78AB754E-66B9-4F88-A457-7C20C89DD125}"/>
              </a:ext>
            </a:extLst>
          </p:cNvPr>
          <p:cNvSpPr>
            <a:spLocks noGrp="1"/>
          </p:cNvSpPr>
          <p:nvPr>
            <p:ph type="body" idx="1" hasCustomPrompt="1"/>
          </p:nvPr>
        </p:nvSpPr>
        <p:spPr>
          <a:xfrm>
            <a:off x="839787" y="2672231"/>
            <a:ext cx="10512424" cy="948786"/>
          </a:xfrm>
        </p:spPr>
        <p:txBody>
          <a:bodyPr anchor="b">
            <a:noAutofit/>
          </a:bodyPr>
          <a:lstStyle>
            <a:lvl1pPr marL="0" indent="0" algn="ctr">
              <a:buNone/>
              <a:defRPr sz="8000" b="0" i="0" u="none">
                <a:solidFill>
                  <a:schemeClr val="tx1"/>
                </a:solidFill>
                <a:latin typeface="Bebas Kai" panose="04050603020B02020204" pitchFamily="8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OTSIKKO</a:t>
            </a:r>
          </a:p>
        </p:txBody>
      </p:sp>
      <p:sp>
        <p:nvSpPr>
          <p:cNvPr id="5" name="Subtitle 2">
            <a:extLst>
              <a:ext uri="{FF2B5EF4-FFF2-40B4-BE49-F238E27FC236}">
                <a16:creationId xmlns:a16="http://schemas.microsoft.com/office/drawing/2014/main" id="{AAEE9A54-70E2-4076-A8F6-0F04AF0030A9}"/>
              </a:ext>
            </a:extLst>
          </p:cNvPr>
          <p:cNvSpPr>
            <a:spLocks noGrp="1"/>
          </p:cNvSpPr>
          <p:nvPr>
            <p:ph type="subTitle" idx="10" hasCustomPrompt="1"/>
          </p:nvPr>
        </p:nvSpPr>
        <p:spPr>
          <a:xfrm>
            <a:off x="1523999" y="3791820"/>
            <a:ext cx="9144000" cy="1655762"/>
          </a:xfrm>
        </p:spPr>
        <p:txBody>
          <a:bodyPr/>
          <a:lstStyle>
            <a:lvl1pPr marL="0" indent="0" algn="ctr">
              <a:buNone/>
              <a:defRPr sz="2400">
                <a:solidFill>
                  <a:schemeClr val="tx1"/>
                </a:solidFill>
                <a:latin typeface="+mn-lt"/>
                <a:ea typeface="Roboto" panose="02000000000000000000" pitchFamily="2"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(Alaotsikko)</a:t>
            </a:r>
          </a:p>
          <a:p>
            <a:r>
              <a:rPr lang="fi-FI"/>
              <a:t>Etunimi Sukunimi</a:t>
            </a:r>
          </a:p>
          <a:p>
            <a:r>
              <a:rPr lang="fi-FI"/>
              <a:t>Päivämäärä</a:t>
            </a:r>
            <a:endParaRPr lang="en-US"/>
          </a:p>
        </p:txBody>
      </p:sp>
      <p:sp>
        <p:nvSpPr>
          <p:cNvPr id="7" name="Tekstiruutu 6">
            <a:extLst>
              <a:ext uri="{FF2B5EF4-FFF2-40B4-BE49-F238E27FC236}">
                <a16:creationId xmlns:a16="http://schemas.microsoft.com/office/drawing/2014/main" id="{8092AE73-AEDC-4B72-91FA-42C14D9D18CE}"/>
              </a:ext>
            </a:extLst>
          </p:cNvPr>
          <p:cNvSpPr txBox="1"/>
          <p:nvPr userDrawn="1"/>
        </p:nvSpPr>
        <p:spPr>
          <a:xfrm>
            <a:off x="5552598" y="-10632"/>
            <a:ext cx="6675337" cy="5776847"/>
          </a:xfrm>
          <a:custGeom>
            <a:avLst/>
            <a:gdLst>
              <a:gd name="connsiteX0" fmla="*/ 0 w 5072009"/>
              <a:gd name="connsiteY0" fmla="*/ 0 h 5619964"/>
              <a:gd name="connsiteX1" fmla="*/ 5072009 w 5072009"/>
              <a:gd name="connsiteY1" fmla="*/ 0 h 5619964"/>
              <a:gd name="connsiteX2" fmla="*/ 5072009 w 5072009"/>
              <a:gd name="connsiteY2" fmla="*/ 5619964 h 5619964"/>
              <a:gd name="connsiteX3" fmla="*/ 0 w 5072009"/>
              <a:gd name="connsiteY3" fmla="*/ 5619964 h 5619964"/>
              <a:gd name="connsiteX4" fmla="*/ 0 w 5072009"/>
              <a:gd name="connsiteY4" fmla="*/ 0 h 5619964"/>
              <a:gd name="connsiteX0" fmla="*/ 0 w 5072009"/>
              <a:gd name="connsiteY0" fmla="*/ 0 h 5619964"/>
              <a:gd name="connsiteX1" fmla="*/ 5072009 w 5072009"/>
              <a:gd name="connsiteY1" fmla="*/ 0 h 5619964"/>
              <a:gd name="connsiteX2" fmla="*/ 5072009 w 5072009"/>
              <a:gd name="connsiteY2" fmla="*/ 5619964 h 5619964"/>
              <a:gd name="connsiteX3" fmla="*/ 472611 w 5072009"/>
              <a:gd name="connsiteY3" fmla="*/ 3154166 h 5619964"/>
              <a:gd name="connsiteX4" fmla="*/ 0 w 5072009"/>
              <a:gd name="connsiteY4" fmla="*/ 0 h 5619964"/>
              <a:gd name="connsiteX0" fmla="*/ 0 w 5072009"/>
              <a:gd name="connsiteY0" fmla="*/ 0 h 5619964"/>
              <a:gd name="connsiteX1" fmla="*/ 5072009 w 5072009"/>
              <a:gd name="connsiteY1" fmla="*/ 0 h 5619964"/>
              <a:gd name="connsiteX2" fmla="*/ 5072009 w 5072009"/>
              <a:gd name="connsiteY2" fmla="*/ 5619964 h 5619964"/>
              <a:gd name="connsiteX3" fmla="*/ 472611 w 5072009"/>
              <a:gd name="connsiteY3" fmla="*/ 3154166 h 5619964"/>
              <a:gd name="connsiteX4" fmla="*/ 0 w 5072009"/>
              <a:gd name="connsiteY4" fmla="*/ 0 h 5619964"/>
              <a:gd name="connsiteX0" fmla="*/ 0 w 5072009"/>
              <a:gd name="connsiteY0" fmla="*/ 0 h 5619964"/>
              <a:gd name="connsiteX1" fmla="*/ 5072009 w 5072009"/>
              <a:gd name="connsiteY1" fmla="*/ 0 h 5619964"/>
              <a:gd name="connsiteX2" fmla="*/ 5072009 w 5072009"/>
              <a:gd name="connsiteY2" fmla="*/ 5619964 h 5619964"/>
              <a:gd name="connsiteX3" fmla="*/ 472611 w 5072009"/>
              <a:gd name="connsiteY3" fmla="*/ 3154166 h 5619964"/>
              <a:gd name="connsiteX4" fmla="*/ 0 w 5072009"/>
              <a:gd name="connsiteY4" fmla="*/ 0 h 5619964"/>
              <a:gd name="connsiteX0" fmla="*/ 92601 w 5164610"/>
              <a:gd name="connsiteY0" fmla="*/ 0 h 5619964"/>
              <a:gd name="connsiteX1" fmla="*/ 5164610 w 5164610"/>
              <a:gd name="connsiteY1" fmla="*/ 0 h 5619964"/>
              <a:gd name="connsiteX2" fmla="*/ 5164610 w 5164610"/>
              <a:gd name="connsiteY2" fmla="*/ 5619964 h 5619964"/>
              <a:gd name="connsiteX3" fmla="*/ 565212 w 5164610"/>
              <a:gd name="connsiteY3" fmla="*/ 3154166 h 5619964"/>
              <a:gd name="connsiteX4" fmla="*/ 92601 w 5164610"/>
              <a:gd name="connsiteY4" fmla="*/ 0 h 5619964"/>
              <a:gd name="connsiteX0" fmla="*/ 231480 w 5303489"/>
              <a:gd name="connsiteY0" fmla="*/ 0 h 5619964"/>
              <a:gd name="connsiteX1" fmla="*/ 5303489 w 5303489"/>
              <a:gd name="connsiteY1" fmla="*/ 0 h 5619964"/>
              <a:gd name="connsiteX2" fmla="*/ 5303489 w 5303489"/>
              <a:gd name="connsiteY2" fmla="*/ 5619964 h 5619964"/>
              <a:gd name="connsiteX3" fmla="*/ 488334 w 5303489"/>
              <a:gd name="connsiteY3" fmla="*/ 3236359 h 5619964"/>
              <a:gd name="connsiteX4" fmla="*/ 231480 w 5303489"/>
              <a:gd name="connsiteY4" fmla="*/ 0 h 5619964"/>
              <a:gd name="connsiteX0" fmla="*/ 231480 w 5303489"/>
              <a:gd name="connsiteY0" fmla="*/ 0 h 5710989"/>
              <a:gd name="connsiteX1" fmla="*/ 5303489 w 5303489"/>
              <a:gd name="connsiteY1" fmla="*/ 0 h 5710989"/>
              <a:gd name="connsiteX2" fmla="*/ 5303489 w 5303489"/>
              <a:gd name="connsiteY2" fmla="*/ 5619964 h 5710989"/>
              <a:gd name="connsiteX3" fmla="*/ 488334 w 5303489"/>
              <a:gd name="connsiteY3" fmla="*/ 3236359 h 5710989"/>
              <a:gd name="connsiteX4" fmla="*/ 231480 w 5303489"/>
              <a:gd name="connsiteY4" fmla="*/ 0 h 5710989"/>
              <a:gd name="connsiteX0" fmla="*/ 10917 w 5082926"/>
              <a:gd name="connsiteY0" fmla="*/ 0 h 5774090"/>
              <a:gd name="connsiteX1" fmla="*/ 5082926 w 5082926"/>
              <a:gd name="connsiteY1" fmla="*/ 0 h 5774090"/>
              <a:gd name="connsiteX2" fmla="*/ 5082926 w 5082926"/>
              <a:gd name="connsiteY2" fmla="*/ 5619964 h 5774090"/>
              <a:gd name="connsiteX3" fmla="*/ 637641 w 5082926"/>
              <a:gd name="connsiteY3" fmla="*/ 4253500 h 5774090"/>
              <a:gd name="connsiteX4" fmla="*/ 10917 w 5082926"/>
              <a:gd name="connsiteY4" fmla="*/ 0 h 5774090"/>
              <a:gd name="connsiteX0" fmla="*/ 0 w 6839164"/>
              <a:gd name="connsiteY0" fmla="*/ 0 h 5785338"/>
              <a:gd name="connsiteX1" fmla="*/ 6839164 w 6839164"/>
              <a:gd name="connsiteY1" fmla="*/ 10274 h 5785338"/>
              <a:gd name="connsiteX2" fmla="*/ 6839164 w 6839164"/>
              <a:gd name="connsiteY2" fmla="*/ 5630238 h 5785338"/>
              <a:gd name="connsiteX3" fmla="*/ 2393879 w 6839164"/>
              <a:gd name="connsiteY3" fmla="*/ 4263774 h 5785338"/>
              <a:gd name="connsiteX4" fmla="*/ 0 w 6839164"/>
              <a:gd name="connsiteY4" fmla="*/ 0 h 5785338"/>
              <a:gd name="connsiteX0" fmla="*/ 0 w 6839164"/>
              <a:gd name="connsiteY0" fmla="*/ 0 h 5785338"/>
              <a:gd name="connsiteX1" fmla="*/ 6839164 w 6839164"/>
              <a:gd name="connsiteY1" fmla="*/ 10274 h 5785338"/>
              <a:gd name="connsiteX2" fmla="*/ 6839164 w 6839164"/>
              <a:gd name="connsiteY2" fmla="*/ 5630238 h 5785338"/>
              <a:gd name="connsiteX3" fmla="*/ 2393879 w 6839164"/>
              <a:gd name="connsiteY3" fmla="*/ 4263774 h 5785338"/>
              <a:gd name="connsiteX4" fmla="*/ 0 w 6839164"/>
              <a:gd name="connsiteY4" fmla="*/ 0 h 5785338"/>
              <a:gd name="connsiteX0" fmla="*/ 0 w 6839164"/>
              <a:gd name="connsiteY0" fmla="*/ 0 h 5812378"/>
              <a:gd name="connsiteX1" fmla="*/ 6839164 w 6839164"/>
              <a:gd name="connsiteY1" fmla="*/ 10274 h 5812378"/>
              <a:gd name="connsiteX2" fmla="*/ 6839164 w 6839164"/>
              <a:gd name="connsiteY2" fmla="*/ 5630238 h 5812378"/>
              <a:gd name="connsiteX3" fmla="*/ 3369924 w 6839164"/>
              <a:gd name="connsiteY3" fmla="*/ 4489806 h 5812378"/>
              <a:gd name="connsiteX4" fmla="*/ 0 w 6839164"/>
              <a:gd name="connsiteY4" fmla="*/ 0 h 5812378"/>
              <a:gd name="connsiteX0" fmla="*/ 0 w 6839164"/>
              <a:gd name="connsiteY0" fmla="*/ 0 h 5757555"/>
              <a:gd name="connsiteX1" fmla="*/ 6839164 w 6839164"/>
              <a:gd name="connsiteY1" fmla="*/ 10274 h 5757555"/>
              <a:gd name="connsiteX2" fmla="*/ 6839164 w 6839164"/>
              <a:gd name="connsiteY2" fmla="*/ 5630238 h 5757555"/>
              <a:gd name="connsiteX3" fmla="*/ 3369924 w 6839164"/>
              <a:gd name="connsiteY3" fmla="*/ 4489806 h 5757555"/>
              <a:gd name="connsiteX4" fmla="*/ 0 w 6839164"/>
              <a:gd name="connsiteY4" fmla="*/ 0 h 5757555"/>
              <a:gd name="connsiteX0" fmla="*/ 0 w 6839164"/>
              <a:gd name="connsiteY0" fmla="*/ 0 h 5715927"/>
              <a:gd name="connsiteX1" fmla="*/ 6839164 w 6839164"/>
              <a:gd name="connsiteY1" fmla="*/ 10274 h 5715927"/>
              <a:gd name="connsiteX2" fmla="*/ 6839164 w 6839164"/>
              <a:gd name="connsiteY2" fmla="*/ 5630238 h 5715927"/>
              <a:gd name="connsiteX3" fmla="*/ 2424701 w 6839164"/>
              <a:gd name="connsiteY3" fmla="*/ 3647325 h 5715927"/>
              <a:gd name="connsiteX4" fmla="*/ 0 w 6839164"/>
              <a:gd name="connsiteY4" fmla="*/ 0 h 5715927"/>
              <a:gd name="connsiteX0" fmla="*/ 0 w 6839164"/>
              <a:gd name="connsiteY0" fmla="*/ 0 h 5630238"/>
              <a:gd name="connsiteX1" fmla="*/ 6839164 w 6839164"/>
              <a:gd name="connsiteY1" fmla="*/ 10274 h 5630238"/>
              <a:gd name="connsiteX2" fmla="*/ 6839164 w 6839164"/>
              <a:gd name="connsiteY2" fmla="*/ 5630238 h 5630238"/>
              <a:gd name="connsiteX3" fmla="*/ 0 w 6839164"/>
              <a:gd name="connsiteY3" fmla="*/ 0 h 5630238"/>
              <a:gd name="connsiteX0" fmla="*/ 84017 w 6923181"/>
              <a:gd name="connsiteY0" fmla="*/ 0 h 5756790"/>
              <a:gd name="connsiteX1" fmla="*/ 6923181 w 6923181"/>
              <a:gd name="connsiteY1" fmla="*/ 10274 h 5756790"/>
              <a:gd name="connsiteX2" fmla="*/ 6923181 w 6923181"/>
              <a:gd name="connsiteY2" fmla="*/ 5630238 h 5756790"/>
              <a:gd name="connsiteX3" fmla="*/ 3155990 w 6923181"/>
              <a:gd name="connsiteY3" fmla="*/ 3729519 h 5756790"/>
              <a:gd name="connsiteX4" fmla="*/ 84017 w 6923181"/>
              <a:gd name="connsiteY4" fmla="*/ 0 h 5756790"/>
              <a:gd name="connsiteX0" fmla="*/ 110045 w 6240292"/>
              <a:gd name="connsiteY0" fmla="*/ 10274 h 5746516"/>
              <a:gd name="connsiteX1" fmla="*/ 6240292 w 6240292"/>
              <a:gd name="connsiteY1" fmla="*/ 0 h 5746516"/>
              <a:gd name="connsiteX2" fmla="*/ 6240292 w 6240292"/>
              <a:gd name="connsiteY2" fmla="*/ 5619964 h 5746516"/>
              <a:gd name="connsiteX3" fmla="*/ 2473101 w 6240292"/>
              <a:gd name="connsiteY3" fmla="*/ 3719245 h 5746516"/>
              <a:gd name="connsiteX4" fmla="*/ 110045 w 6240292"/>
              <a:gd name="connsiteY4" fmla="*/ 10274 h 5746516"/>
              <a:gd name="connsiteX0" fmla="*/ 0 w 6130247"/>
              <a:gd name="connsiteY0" fmla="*/ 10274 h 5746516"/>
              <a:gd name="connsiteX1" fmla="*/ 6130247 w 6130247"/>
              <a:gd name="connsiteY1" fmla="*/ 0 h 5746516"/>
              <a:gd name="connsiteX2" fmla="*/ 6130247 w 6130247"/>
              <a:gd name="connsiteY2" fmla="*/ 5619964 h 5746516"/>
              <a:gd name="connsiteX3" fmla="*/ 2363056 w 6130247"/>
              <a:gd name="connsiteY3" fmla="*/ 3719245 h 5746516"/>
              <a:gd name="connsiteX4" fmla="*/ 0 w 6130247"/>
              <a:gd name="connsiteY4" fmla="*/ 10274 h 5746516"/>
              <a:gd name="connsiteX0" fmla="*/ 0 w 6130247"/>
              <a:gd name="connsiteY0" fmla="*/ 10274 h 5746516"/>
              <a:gd name="connsiteX1" fmla="*/ 6130247 w 6130247"/>
              <a:gd name="connsiteY1" fmla="*/ 0 h 5746516"/>
              <a:gd name="connsiteX2" fmla="*/ 6130247 w 6130247"/>
              <a:gd name="connsiteY2" fmla="*/ 5619964 h 5746516"/>
              <a:gd name="connsiteX3" fmla="*/ 2363056 w 6130247"/>
              <a:gd name="connsiteY3" fmla="*/ 3719245 h 5746516"/>
              <a:gd name="connsiteX4" fmla="*/ 0 w 6130247"/>
              <a:gd name="connsiteY4" fmla="*/ 10274 h 5746516"/>
              <a:gd name="connsiteX0" fmla="*/ 0 w 6130247"/>
              <a:gd name="connsiteY0" fmla="*/ 10274 h 5779780"/>
              <a:gd name="connsiteX1" fmla="*/ 6130247 w 6130247"/>
              <a:gd name="connsiteY1" fmla="*/ 0 h 5779780"/>
              <a:gd name="connsiteX2" fmla="*/ 6130247 w 6130247"/>
              <a:gd name="connsiteY2" fmla="*/ 5619964 h 5779780"/>
              <a:gd name="connsiteX3" fmla="*/ 2794571 w 6130247"/>
              <a:gd name="connsiteY3" fmla="*/ 4150760 h 5779780"/>
              <a:gd name="connsiteX4" fmla="*/ 0 w 6130247"/>
              <a:gd name="connsiteY4" fmla="*/ 10274 h 5779780"/>
              <a:gd name="connsiteX0" fmla="*/ 0 w 6130247"/>
              <a:gd name="connsiteY0" fmla="*/ 10274 h 5806872"/>
              <a:gd name="connsiteX1" fmla="*/ 6130247 w 6130247"/>
              <a:gd name="connsiteY1" fmla="*/ 0 h 5806872"/>
              <a:gd name="connsiteX2" fmla="*/ 6130247 w 6130247"/>
              <a:gd name="connsiteY2" fmla="*/ 5619964 h 5806872"/>
              <a:gd name="connsiteX3" fmla="*/ 2794571 w 6130247"/>
              <a:gd name="connsiteY3" fmla="*/ 4150760 h 5806872"/>
              <a:gd name="connsiteX4" fmla="*/ 0 w 6130247"/>
              <a:gd name="connsiteY4" fmla="*/ 10274 h 5806872"/>
              <a:gd name="connsiteX0" fmla="*/ 0 w 6130247"/>
              <a:gd name="connsiteY0" fmla="*/ 10274 h 5619964"/>
              <a:gd name="connsiteX1" fmla="*/ 6130247 w 6130247"/>
              <a:gd name="connsiteY1" fmla="*/ 0 h 5619964"/>
              <a:gd name="connsiteX2" fmla="*/ 6130247 w 6130247"/>
              <a:gd name="connsiteY2" fmla="*/ 5619964 h 5619964"/>
              <a:gd name="connsiteX3" fmla="*/ 0 w 6130247"/>
              <a:gd name="connsiteY3" fmla="*/ 10274 h 5619964"/>
              <a:gd name="connsiteX0" fmla="*/ 176273 w 6306520"/>
              <a:gd name="connsiteY0" fmla="*/ 10274 h 5667261"/>
              <a:gd name="connsiteX1" fmla="*/ 6306520 w 6306520"/>
              <a:gd name="connsiteY1" fmla="*/ 0 h 5667261"/>
              <a:gd name="connsiteX2" fmla="*/ 6306520 w 6306520"/>
              <a:gd name="connsiteY2" fmla="*/ 5619964 h 5667261"/>
              <a:gd name="connsiteX3" fmla="*/ 1994799 w 6306520"/>
              <a:gd name="connsiteY3" fmla="*/ 2640458 h 5667261"/>
              <a:gd name="connsiteX4" fmla="*/ 176273 w 6306520"/>
              <a:gd name="connsiteY4" fmla="*/ 10274 h 5667261"/>
              <a:gd name="connsiteX0" fmla="*/ 139289 w 6269536"/>
              <a:gd name="connsiteY0" fmla="*/ 10274 h 5667261"/>
              <a:gd name="connsiteX1" fmla="*/ 6269536 w 6269536"/>
              <a:gd name="connsiteY1" fmla="*/ 0 h 5667261"/>
              <a:gd name="connsiteX2" fmla="*/ 6269536 w 6269536"/>
              <a:gd name="connsiteY2" fmla="*/ 5619964 h 5667261"/>
              <a:gd name="connsiteX3" fmla="*/ 1957815 w 6269536"/>
              <a:gd name="connsiteY3" fmla="*/ 2640458 h 5667261"/>
              <a:gd name="connsiteX4" fmla="*/ 139289 w 6269536"/>
              <a:gd name="connsiteY4" fmla="*/ 10274 h 5667261"/>
              <a:gd name="connsiteX0" fmla="*/ 101378 w 6231625"/>
              <a:gd name="connsiteY0" fmla="*/ 10274 h 5676850"/>
              <a:gd name="connsiteX1" fmla="*/ 6231625 w 6231625"/>
              <a:gd name="connsiteY1" fmla="*/ 0 h 5676850"/>
              <a:gd name="connsiteX2" fmla="*/ 6231625 w 6231625"/>
              <a:gd name="connsiteY2" fmla="*/ 5619964 h 5676850"/>
              <a:gd name="connsiteX3" fmla="*/ 2885675 w 6231625"/>
              <a:gd name="connsiteY3" fmla="*/ 3113069 h 5676850"/>
              <a:gd name="connsiteX4" fmla="*/ 101378 w 6231625"/>
              <a:gd name="connsiteY4" fmla="*/ 10274 h 5676850"/>
              <a:gd name="connsiteX0" fmla="*/ 101378 w 6231625"/>
              <a:gd name="connsiteY0" fmla="*/ 10274 h 5723473"/>
              <a:gd name="connsiteX1" fmla="*/ 6231625 w 6231625"/>
              <a:gd name="connsiteY1" fmla="*/ 0 h 5723473"/>
              <a:gd name="connsiteX2" fmla="*/ 6231625 w 6231625"/>
              <a:gd name="connsiteY2" fmla="*/ 5619964 h 5723473"/>
              <a:gd name="connsiteX3" fmla="*/ 2885675 w 6231625"/>
              <a:gd name="connsiteY3" fmla="*/ 3113069 h 5723473"/>
              <a:gd name="connsiteX4" fmla="*/ 101378 w 6231625"/>
              <a:gd name="connsiteY4" fmla="*/ 10274 h 5723473"/>
              <a:gd name="connsiteX0" fmla="*/ 87408 w 6782734"/>
              <a:gd name="connsiteY0" fmla="*/ 10274 h 5723473"/>
              <a:gd name="connsiteX1" fmla="*/ 6782734 w 6782734"/>
              <a:gd name="connsiteY1" fmla="*/ 0 h 5723473"/>
              <a:gd name="connsiteX2" fmla="*/ 6782734 w 6782734"/>
              <a:gd name="connsiteY2" fmla="*/ 5619964 h 5723473"/>
              <a:gd name="connsiteX3" fmla="*/ 3436784 w 6782734"/>
              <a:gd name="connsiteY3" fmla="*/ 3113069 h 5723473"/>
              <a:gd name="connsiteX4" fmla="*/ 87408 w 6782734"/>
              <a:gd name="connsiteY4" fmla="*/ 10274 h 5723473"/>
              <a:gd name="connsiteX0" fmla="*/ 0 w 6695326"/>
              <a:gd name="connsiteY0" fmla="*/ 10274 h 5723473"/>
              <a:gd name="connsiteX1" fmla="*/ 6695326 w 6695326"/>
              <a:gd name="connsiteY1" fmla="*/ 0 h 5723473"/>
              <a:gd name="connsiteX2" fmla="*/ 6695326 w 6695326"/>
              <a:gd name="connsiteY2" fmla="*/ 5619964 h 5723473"/>
              <a:gd name="connsiteX3" fmla="*/ 3349376 w 6695326"/>
              <a:gd name="connsiteY3" fmla="*/ 3113069 h 5723473"/>
              <a:gd name="connsiteX4" fmla="*/ 0 w 6695326"/>
              <a:gd name="connsiteY4" fmla="*/ 10274 h 5723473"/>
              <a:gd name="connsiteX0" fmla="*/ 0 w 6695326"/>
              <a:gd name="connsiteY0" fmla="*/ 10274 h 5751068"/>
              <a:gd name="connsiteX1" fmla="*/ 6695326 w 6695326"/>
              <a:gd name="connsiteY1" fmla="*/ 0 h 5751068"/>
              <a:gd name="connsiteX2" fmla="*/ 6695326 w 6695326"/>
              <a:gd name="connsiteY2" fmla="*/ 5619964 h 5751068"/>
              <a:gd name="connsiteX3" fmla="*/ 2815120 w 6695326"/>
              <a:gd name="connsiteY3" fmla="*/ 3421294 h 5751068"/>
              <a:gd name="connsiteX4" fmla="*/ 0 w 6695326"/>
              <a:gd name="connsiteY4" fmla="*/ 10274 h 5751068"/>
              <a:gd name="connsiteX0" fmla="*/ 0 w 6695326"/>
              <a:gd name="connsiteY0" fmla="*/ 10274 h 5751068"/>
              <a:gd name="connsiteX1" fmla="*/ 6695326 w 6695326"/>
              <a:gd name="connsiteY1" fmla="*/ 0 h 5751068"/>
              <a:gd name="connsiteX2" fmla="*/ 6695326 w 6695326"/>
              <a:gd name="connsiteY2" fmla="*/ 5619964 h 5751068"/>
              <a:gd name="connsiteX3" fmla="*/ 2815120 w 6695326"/>
              <a:gd name="connsiteY3" fmla="*/ 3421294 h 5751068"/>
              <a:gd name="connsiteX4" fmla="*/ 0 w 6695326"/>
              <a:gd name="connsiteY4" fmla="*/ 10274 h 5751068"/>
              <a:gd name="connsiteX0" fmla="*/ 0 w 6695326"/>
              <a:gd name="connsiteY0" fmla="*/ 10274 h 5776847"/>
              <a:gd name="connsiteX1" fmla="*/ 6695326 w 6695326"/>
              <a:gd name="connsiteY1" fmla="*/ 0 h 5776847"/>
              <a:gd name="connsiteX2" fmla="*/ 6695326 w 6695326"/>
              <a:gd name="connsiteY2" fmla="*/ 5619964 h 5776847"/>
              <a:gd name="connsiteX3" fmla="*/ 2815120 w 6695326"/>
              <a:gd name="connsiteY3" fmla="*/ 3421294 h 5776847"/>
              <a:gd name="connsiteX4" fmla="*/ 0 w 6695326"/>
              <a:gd name="connsiteY4" fmla="*/ 10274 h 5776847"/>
              <a:gd name="connsiteX0" fmla="*/ 0 w 6705959"/>
              <a:gd name="connsiteY0" fmla="*/ 0 h 5809103"/>
              <a:gd name="connsiteX1" fmla="*/ 6705959 w 6705959"/>
              <a:gd name="connsiteY1" fmla="*/ 32256 h 5809103"/>
              <a:gd name="connsiteX2" fmla="*/ 6705959 w 6705959"/>
              <a:gd name="connsiteY2" fmla="*/ 5652220 h 5809103"/>
              <a:gd name="connsiteX3" fmla="*/ 2825753 w 6705959"/>
              <a:gd name="connsiteY3" fmla="*/ 3453550 h 5809103"/>
              <a:gd name="connsiteX4" fmla="*/ 0 w 6705959"/>
              <a:gd name="connsiteY4" fmla="*/ 0 h 5809103"/>
              <a:gd name="connsiteX0" fmla="*/ 0 w 6727224"/>
              <a:gd name="connsiteY0" fmla="*/ 0 h 5809103"/>
              <a:gd name="connsiteX1" fmla="*/ 6727224 w 6727224"/>
              <a:gd name="connsiteY1" fmla="*/ 32256 h 5809103"/>
              <a:gd name="connsiteX2" fmla="*/ 6705959 w 6727224"/>
              <a:gd name="connsiteY2" fmla="*/ 5652220 h 5809103"/>
              <a:gd name="connsiteX3" fmla="*/ 2825753 w 6727224"/>
              <a:gd name="connsiteY3" fmla="*/ 3453550 h 5809103"/>
              <a:gd name="connsiteX4" fmla="*/ 0 w 6727224"/>
              <a:gd name="connsiteY4" fmla="*/ 0 h 5809103"/>
              <a:gd name="connsiteX0" fmla="*/ 0 w 6748489"/>
              <a:gd name="connsiteY0" fmla="*/ 0 h 5798470"/>
              <a:gd name="connsiteX1" fmla="*/ 6748489 w 6748489"/>
              <a:gd name="connsiteY1" fmla="*/ 21623 h 5798470"/>
              <a:gd name="connsiteX2" fmla="*/ 6727224 w 6748489"/>
              <a:gd name="connsiteY2" fmla="*/ 5641587 h 5798470"/>
              <a:gd name="connsiteX3" fmla="*/ 2847018 w 6748489"/>
              <a:gd name="connsiteY3" fmla="*/ 3442917 h 5798470"/>
              <a:gd name="connsiteX4" fmla="*/ 0 w 6748489"/>
              <a:gd name="connsiteY4" fmla="*/ 0 h 5798470"/>
              <a:gd name="connsiteX0" fmla="*/ 0 w 6675337"/>
              <a:gd name="connsiteY0" fmla="*/ 5809 h 5776847"/>
              <a:gd name="connsiteX1" fmla="*/ 6675337 w 6675337"/>
              <a:gd name="connsiteY1" fmla="*/ 0 h 5776847"/>
              <a:gd name="connsiteX2" fmla="*/ 6654072 w 6675337"/>
              <a:gd name="connsiteY2" fmla="*/ 5619964 h 5776847"/>
              <a:gd name="connsiteX3" fmla="*/ 2773866 w 6675337"/>
              <a:gd name="connsiteY3" fmla="*/ 3421294 h 5776847"/>
              <a:gd name="connsiteX4" fmla="*/ 0 w 6675337"/>
              <a:gd name="connsiteY4" fmla="*/ 5809 h 57768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75337" h="5776847">
                <a:moveTo>
                  <a:pt x="0" y="5809"/>
                </a:moveTo>
                <a:lnTo>
                  <a:pt x="6675337" y="0"/>
                </a:lnTo>
                <a:cubicBezTo>
                  <a:pt x="6668249" y="1873321"/>
                  <a:pt x="6661160" y="3746643"/>
                  <a:pt x="6654072" y="5619964"/>
                </a:cubicBezTo>
                <a:cubicBezTo>
                  <a:pt x="5964562" y="6037780"/>
                  <a:pt x="-375734" y="5722705"/>
                  <a:pt x="2773866" y="3421294"/>
                </a:cubicBezTo>
                <a:cubicBezTo>
                  <a:pt x="3539861" y="2691828"/>
                  <a:pt x="3985232" y="1451041"/>
                  <a:pt x="0" y="5809"/>
                </a:cubicBezTo>
                <a:close/>
              </a:path>
            </a:pathLst>
          </a:custGeom>
          <a:solidFill>
            <a:schemeClr val="accent2">
              <a:alpha val="80000"/>
            </a:schemeClr>
          </a:solidFill>
        </p:spPr>
        <p:txBody>
          <a:bodyPr wrap="square" rtlCol="0">
            <a:spAutoFit/>
          </a:bodyPr>
          <a:lstStyle/>
          <a:p>
            <a:pPr algn="l"/>
            <a:endParaRPr lang="fi-FI" sz="5400">
              <a:solidFill>
                <a:srgbClr val="D2466E"/>
              </a:solidFill>
              <a:latin typeface="Bebas Kai" panose="04050603020B02020204" pitchFamily="82" charset="0"/>
            </a:endParaRPr>
          </a:p>
        </p:txBody>
      </p:sp>
    </p:spTree>
    <p:extLst>
      <p:ext uri="{BB962C8B-B14F-4D97-AF65-F5344CB8AC3E}">
        <p14:creationId xmlns:p14="http://schemas.microsoft.com/office/powerpoint/2010/main" val="19549834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aavio tai neliökuva+tekstilaatikko vasemmalla">
    <p:spTree>
      <p:nvGrpSpPr>
        <p:cNvPr id="1" name=""/>
        <p:cNvGrpSpPr/>
        <p:nvPr/>
      </p:nvGrpSpPr>
      <p:grpSpPr>
        <a:xfrm>
          <a:off x="0" y="0"/>
          <a:ext cx="0" cy="0"/>
          <a:chOff x="0" y="0"/>
          <a:chExt cx="0" cy="0"/>
        </a:xfrm>
      </p:grpSpPr>
      <p:pic>
        <p:nvPicPr>
          <p:cNvPr id="9" name="Kuva 8">
            <a:extLst>
              <a:ext uri="{FF2B5EF4-FFF2-40B4-BE49-F238E27FC236}">
                <a16:creationId xmlns:a16="http://schemas.microsoft.com/office/drawing/2014/main" id="{48BA5922-C0B7-48D2-904E-BFC4D316BB4C}"/>
              </a:ext>
            </a:extLst>
          </p:cNvPr>
          <p:cNvPicPr>
            <a:picLocks noChangeAspect="1"/>
          </p:cNvPicPr>
          <p:nvPr userDrawn="1"/>
        </p:nvPicPr>
        <p:blipFill rotWithShape="1">
          <a:blip r:embed="rId2">
            <a:alphaModFix amt="50000"/>
            <a:extLst>
              <a:ext uri="{28A0092B-C50C-407E-A947-70E740481C1C}">
                <a14:useLocalDpi xmlns:a14="http://schemas.microsoft.com/office/drawing/2010/main" val="0"/>
              </a:ext>
            </a:extLst>
          </a:blip>
          <a:srcRect t="39206" r="40488" b="27028"/>
          <a:stretch/>
        </p:blipFill>
        <p:spPr>
          <a:xfrm>
            <a:off x="0" y="1"/>
            <a:ext cx="12192000" cy="6858000"/>
          </a:xfrm>
          <a:prstGeom prst="rect">
            <a:avLst/>
          </a:prstGeom>
        </p:spPr>
      </p:pic>
      <p:sp>
        <p:nvSpPr>
          <p:cNvPr id="3" name="Kuvan paikkamerkki 2">
            <a:extLst>
              <a:ext uri="{FF2B5EF4-FFF2-40B4-BE49-F238E27FC236}">
                <a16:creationId xmlns:a16="http://schemas.microsoft.com/office/drawing/2014/main" id="{68D9047A-DEC3-4703-8DE8-A7B964730FEC}"/>
              </a:ext>
            </a:extLst>
          </p:cNvPr>
          <p:cNvSpPr>
            <a:spLocks noGrp="1"/>
          </p:cNvSpPr>
          <p:nvPr>
            <p:ph type="pic" sz="quarter" idx="10" hasCustomPrompt="1"/>
          </p:nvPr>
        </p:nvSpPr>
        <p:spPr>
          <a:xfrm>
            <a:off x="3601038" y="0"/>
            <a:ext cx="7447175" cy="6858000"/>
          </a:xfrm>
        </p:spPr>
        <p:txBody>
          <a:bodyPr/>
          <a:lstStyle>
            <a:lvl1pPr>
              <a:defRPr/>
            </a:lvl1pPr>
            <a:lvl2pPr>
              <a:defRPr/>
            </a:lvl2pPr>
          </a:lstStyle>
          <a:p>
            <a:r>
              <a:rPr lang="fi-FI"/>
              <a:t>Neliökuva</a:t>
            </a:r>
          </a:p>
          <a:p>
            <a:pPr lvl="1"/>
            <a:r>
              <a:rPr lang="fi-FI"/>
              <a:t>Siirrä valkoinen tekstilaatikko korkeussuunnassa taustakuvan kannalta sopivaan kohtaan</a:t>
            </a:r>
          </a:p>
          <a:p>
            <a:pPr lvl="1"/>
            <a:r>
              <a:rPr lang="fi-FI"/>
              <a:t>Käytä tätä asettelua myös kaavioiden ja taulukoiden esittämisessä</a:t>
            </a:r>
          </a:p>
        </p:txBody>
      </p:sp>
      <p:sp>
        <p:nvSpPr>
          <p:cNvPr id="5" name="Tekstin paikkamerkki 4">
            <a:extLst>
              <a:ext uri="{FF2B5EF4-FFF2-40B4-BE49-F238E27FC236}">
                <a16:creationId xmlns:a16="http://schemas.microsoft.com/office/drawing/2014/main" id="{75A1AE98-7039-4539-99EA-3E267EAA80AF}"/>
              </a:ext>
            </a:extLst>
          </p:cNvPr>
          <p:cNvSpPr>
            <a:spLocks noGrp="1"/>
          </p:cNvSpPr>
          <p:nvPr>
            <p:ph type="body" sz="quarter" idx="11" hasCustomPrompt="1"/>
          </p:nvPr>
        </p:nvSpPr>
        <p:spPr>
          <a:xfrm>
            <a:off x="0" y="2507529"/>
            <a:ext cx="4468483" cy="2267191"/>
          </a:xfrm>
          <a:solidFill>
            <a:schemeClr val="bg1"/>
          </a:solidFill>
          <a:ln w="381000">
            <a:solidFill>
              <a:schemeClr val="bg1"/>
            </a:solidFill>
            <a:miter lim="800000"/>
          </a:ln>
        </p:spPr>
        <p:txBody>
          <a:bodyPr anchor="ctr"/>
          <a:lstStyle>
            <a:lvl1pPr marL="0" indent="0" algn="r">
              <a:buFont typeface="Arial" panose="020B0604020202020204" pitchFamily="34" charset="0"/>
              <a:buNone/>
              <a:defRPr sz="4800">
                <a:solidFill>
                  <a:srgbClr val="D2466E"/>
                </a:solidFill>
                <a:latin typeface="Bebas Kai" panose="04050603020B02020204" pitchFamily="82" charset="0"/>
              </a:defRPr>
            </a:lvl1pPr>
            <a:lvl2pPr marL="457200" indent="0" algn="r">
              <a:buNone/>
              <a:defRPr/>
            </a:lvl2pPr>
            <a:lvl3pPr marL="914400" indent="0" algn="r">
              <a:buNone/>
              <a:defRPr/>
            </a:lvl3pPr>
            <a:lvl4pPr marL="1371600" indent="0" algn="r">
              <a:buNone/>
              <a:defRPr/>
            </a:lvl4pPr>
            <a:lvl5pPr marL="1828800" indent="0" algn="r">
              <a:buNone/>
              <a:defRPr/>
            </a:lvl5pPr>
          </a:lstStyle>
          <a:p>
            <a:pPr lvl="0"/>
            <a:r>
              <a:rPr lang="fi-FI"/>
              <a:t>otsikko</a:t>
            </a:r>
          </a:p>
          <a:p>
            <a:pPr lvl="1"/>
            <a:r>
              <a:rPr lang="fi-FI"/>
              <a:t>Lyhyt teksti</a:t>
            </a:r>
          </a:p>
        </p:txBody>
      </p:sp>
    </p:spTree>
    <p:extLst>
      <p:ext uri="{BB962C8B-B14F-4D97-AF65-F5344CB8AC3E}">
        <p14:creationId xmlns:p14="http://schemas.microsoft.com/office/powerpoint/2010/main" val="34070560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ino kuva+tekstilaatikko oikealla">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65215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Lopetus">
    <p:spTree>
      <p:nvGrpSpPr>
        <p:cNvPr id="1" name=""/>
        <p:cNvGrpSpPr/>
        <p:nvPr/>
      </p:nvGrpSpPr>
      <p:grpSpPr>
        <a:xfrm>
          <a:off x="0" y="0"/>
          <a:ext cx="0" cy="0"/>
          <a:chOff x="0" y="0"/>
          <a:chExt cx="0" cy="0"/>
        </a:xfrm>
      </p:grpSpPr>
      <p:pic>
        <p:nvPicPr>
          <p:cNvPr id="11" name="Kuva 10">
            <a:extLst>
              <a:ext uri="{FF2B5EF4-FFF2-40B4-BE49-F238E27FC236}">
                <a16:creationId xmlns:a16="http://schemas.microsoft.com/office/drawing/2014/main" id="{524EB5B0-CADA-4B33-AC29-C408F2EA0E86}"/>
              </a:ext>
            </a:extLst>
          </p:cNvPr>
          <p:cNvPicPr>
            <a:picLocks noChangeAspect="1"/>
          </p:cNvPicPr>
          <p:nvPr userDrawn="1"/>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l="1" t="6624" r="63510" b="29939"/>
          <a:stretch/>
        </p:blipFill>
        <p:spPr>
          <a:xfrm>
            <a:off x="8247307" y="-1"/>
            <a:ext cx="3944693" cy="6858002"/>
          </a:xfrm>
          <a:prstGeom prst="rect">
            <a:avLst/>
          </a:prstGeom>
        </p:spPr>
      </p:pic>
      <p:sp>
        <p:nvSpPr>
          <p:cNvPr id="2" name="Title 1"/>
          <p:cNvSpPr>
            <a:spLocks noGrp="1"/>
          </p:cNvSpPr>
          <p:nvPr>
            <p:ph type="ctrTitle"/>
          </p:nvPr>
        </p:nvSpPr>
        <p:spPr>
          <a:xfrm>
            <a:off x="949972" y="909943"/>
            <a:ext cx="4927938" cy="2930234"/>
          </a:xfrm>
          <a:noFill/>
        </p:spPr>
        <p:txBody>
          <a:bodyPr bIns="288000" anchor="b" anchorCtr="0">
            <a:normAutofit/>
          </a:bodyPr>
          <a:lstStyle>
            <a:lvl1pPr algn="r">
              <a:lnSpc>
                <a:spcPct val="100000"/>
              </a:lnSpc>
              <a:spcBef>
                <a:spcPts val="600"/>
              </a:spcBef>
              <a:spcAft>
                <a:spcPts val="600"/>
              </a:spcAft>
              <a:defRPr sz="6600">
                <a:solidFill>
                  <a:schemeClr val="tx1"/>
                </a:solidFill>
                <a:latin typeface="Bebas Kai" panose="04050603020B02020204" pitchFamily="82" charset="0"/>
                <a:cs typeface="Calibri Light" panose="020F0302020204030204" pitchFamily="34" charset="0"/>
              </a:defRPr>
            </a:lvl1pPr>
          </a:lstStyle>
          <a:p>
            <a:endParaRPr lang="en-US"/>
          </a:p>
        </p:txBody>
      </p:sp>
      <p:sp>
        <p:nvSpPr>
          <p:cNvPr id="3" name="Subtitle 2"/>
          <p:cNvSpPr>
            <a:spLocks noGrp="1"/>
          </p:cNvSpPr>
          <p:nvPr>
            <p:ph type="subTitle" idx="1" hasCustomPrompt="1"/>
          </p:nvPr>
        </p:nvSpPr>
        <p:spPr>
          <a:xfrm>
            <a:off x="966373" y="3950410"/>
            <a:ext cx="4824654" cy="1559709"/>
          </a:xfrm>
        </p:spPr>
        <p:txBody>
          <a:bodyPr tIns="0" rIns="36000" bIns="0"/>
          <a:lstStyle>
            <a:lvl1pPr marL="0" indent="0" algn="r">
              <a:lnSpc>
                <a:spcPct val="100000"/>
              </a:lnSpc>
              <a:spcBef>
                <a:spcPts val="0"/>
              </a:spcBef>
              <a:buNone/>
              <a:defRPr sz="2800" b="0">
                <a:solidFill>
                  <a:schemeClr val="tx1"/>
                </a:solidFill>
                <a:latin typeface="+mn-lt"/>
                <a:ea typeface="Roboto"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Etunimi Sukunimi</a:t>
            </a:r>
          </a:p>
          <a:p>
            <a:r>
              <a:rPr lang="fi-FI"/>
              <a:t>Titteli</a:t>
            </a:r>
          </a:p>
          <a:p>
            <a:r>
              <a:rPr lang="fi-FI"/>
              <a:t>etunimi.sukunimi@valonia.fi</a:t>
            </a:r>
          </a:p>
          <a:p>
            <a:r>
              <a:rPr lang="fi-FI"/>
              <a:t>040 123 4567</a:t>
            </a:r>
          </a:p>
          <a:p>
            <a:endParaRPr lang="fi-FI"/>
          </a:p>
        </p:txBody>
      </p:sp>
      <p:grpSp>
        <p:nvGrpSpPr>
          <p:cNvPr id="4" name="Ryhmä 3">
            <a:extLst>
              <a:ext uri="{FF2B5EF4-FFF2-40B4-BE49-F238E27FC236}">
                <a16:creationId xmlns:a16="http://schemas.microsoft.com/office/drawing/2014/main" id="{38088E83-5118-4D4B-9E4A-67CBE6C35887}"/>
              </a:ext>
            </a:extLst>
          </p:cNvPr>
          <p:cNvGrpSpPr/>
          <p:nvPr userDrawn="1"/>
        </p:nvGrpSpPr>
        <p:grpSpPr>
          <a:xfrm>
            <a:off x="8888629" y="4122367"/>
            <a:ext cx="4857089" cy="2318006"/>
            <a:chOff x="427409" y="4373363"/>
            <a:chExt cx="4857089" cy="2318006"/>
          </a:xfrm>
        </p:grpSpPr>
        <p:pic>
          <p:nvPicPr>
            <p:cNvPr id="5" name="Kuva 4">
              <a:extLst>
                <a:ext uri="{FF2B5EF4-FFF2-40B4-BE49-F238E27FC236}">
                  <a16:creationId xmlns:a16="http://schemas.microsoft.com/office/drawing/2014/main" id="{B0FB3B4E-27A9-45AF-8A77-D682CF299B4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27409" y="5332327"/>
              <a:ext cx="428788" cy="428788"/>
            </a:xfrm>
            <a:prstGeom prst="rect">
              <a:avLst/>
            </a:prstGeom>
          </p:spPr>
        </p:pic>
        <p:pic>
          <p:nvPicPr>
            <p:cNvPr id="7" name="Kuva 6">
              <a:extLst>
                <a:ext uri="{FF2B5EF4-FFF2-40B4-BE49-F238E27FC236}">
                  <a16:creationId xmlns:a16="http://schemas.microsoft.com/office/drawing/2014/main" id="{78A23562-34EE-4F72-99AE-029AA25A9BC9}"/>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432093" y="6059151"/>
              <a:ext cx="455711" cy="455711"/>
            </a:xfrm>
            <a:prstGeom prst="rect">
              <a:avLst/>
            </a:prstGeom>
          </p:spPr>
        </p:pic>
        <p:pic>
          <p:nvPicPr>
            <p:cNvPr id="15" name="Kuva 14">
              <a:extLst>
                <a:ext uri="{FF2B5EF4-FFF2-40B4-BE49-F238E27FC236}">
                  <a16:creationId xmlns:a16="http://schemas.microsoft.com/office/drawing/2014/main" id="{1B9FE457-EE5E-4BA9-8706-66C8AF055EED}"/>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459016" y="4605503"/>
              <a:ext cx="428788" cy="428788"/>
            </a:xfrm>
            <a:prstGeom prst="rect">
              <a:avLst/>
            </a:prstGeom>
          </p:spPr>
        </p:pic>
        <p:sp>
          <p:nvSpPr>
            <p:cNvPr id="17" name="Subtitle 2">
              <a:extLst>
                <a:ext uri="{FF2B5EF4-FFF2-40B4-BE49-F238E27FC236}">
                  <a16:creationId xmlns:a16="http://schemas.microsoft.com/office/drawing/2014/main" id="{838664C1-AE27-4ECA-9D5D-F9D5129BEE0B}"/>
                </a:ext>
              </a:extLst>
            </p:cNvPr>
            <p:cNvSpPr txBox="1">
              <a:spLocks/>
            </p:cNvSpPr>
            <p:nvPr userDrawn="1"/>
          </p:nvSpPr>
          <p:spPr>
            <a:xfrm>
              <a:off x="887804" y="4373363"/>
              <a:ext cx="4396694" cy="2318006"/>
            </a:xfrm>
            <a:prstGeom prst="rect">
              <a:avLst/>
            </a:prstGeom>
          </p:spPr>
          <p:txBody>
            <a:bodyPr vert="horz" lIns="91440" tIns="0" rIns="36000" bIns="0" rtlCol="0">
              <a:noAutofit/>
            </a:bodyPr>
            <a:lstStyle>
              <a:lvl1pPr marL="0" indent="0" algn="r" defTabSz="914400" rtl="0" eaLnBrk="1" latinLnBrk="0" hangingPunct="1">
                <a:lnSpc>
                  <a:spcPct val="100000"/>
                </a:lnSpc>
                <a:spcBef>
                  <a:spcPts val="0"/>
                </a:spcBef>
                <a:buFont typeface="Arial" panose="020B0604020202020204" pitchFamily="34" charset="0"/>
                <a:buNone/>
                <a:defRPr sz="2400" b="0" kern="1200">
                  <a:solidFill>
                    <a:schemeClr val="tx1"/>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200000"/>
                </a:lnSpc>
              </a:pPr>
              <a:r>
                <a:rPr lang="fi-FI" sz="2400">
                  <a:latin typeface="+mn-lt"/>
                </a:rPr>
                <a:t>@</a:t>
              </a:r>
              <a:r>
                <a:rPr lang="fi-FI" sz="2400" err="1">
                  <a:latin typeface="+mn-lt"/>
                </a:rPr>
                <a:t>valonia_keskus</a:t>
              </a:r>
              <a:endParaRPr lang="fi-FI" sz="2400">
                <a:latin typeface="+mn-lt"/>
              </a:endParaRPr>
            </a:p>
            <a:p>
              <a:pPr algn="l">
                <a:lnSpc>
                  <a:spcPct val="200000"/>
                </a:lnSpc>
              </a:pPr>
              <a:r>
                <a:rPr lang="fi-FI" sz="2400">
                  <a:latin typeface="+mn-lt"/>
                </a:rPr>
                <a:t>@valonia.fi</a:t>
              </a:r>
            </a:p>
            <a:p>
              <a:pPr algn="l">
                <a:lnSpc>
                  <a:spcPct val="200000"/>
                </a:lnSpc>
              </a:pPr>
              <a:r>
                <a:rPr lang="fi-FI" sz="2400">
                  <a:latin typeface="+mn-lt"/>
                </a:rPr>
                <a:t>@</a:t>
              </a:r>
              <a:r>
                <a:rPr lang="fi-FI" sz="2400" err="1">
                  <a:latin typeface="+mn-lt"/>
                </a:rPr>
                <a:t>valoniakeskus</a:t>
              </a:r>
              <a:endParaRPr lang="fi-FI" sz="2400">
                <a:latin typeface="+mn-lt"/>
              </a:endParaRPr>
            </a:p>
          </p:txBody>
        </p:sp>
      </p:grpSp>
      <p:sp>
        <p:nvSpPr>
          <p:cNvPr id="20" name="Subtitle 2">
            <a:extLst>
              <a:ext uri="{FF2B5EF4-FFF2-40B4-BE49-F238E27FC236}">
                <a16:creationId xmlns:a16="http://schemas.microsoft.com/office/drawing/2014/main" id="{23F27F4A-3FA3-42AF-B2CF-4D8EA3A29200}"/>
              </a:ext>
            </a:extLst>
          </p:cNvPr>
          <p:cNvSpPr txBox="1">
            <a:spLocks/>
          </p:cNvSpPr>
          <p:nvPr userDrawn="1"/>
        </p:nvSpPr>
        <p:spPr>
          <a:xfrm>
            <a:off x="8720886" y="2313153"/>
            <a:ext cx="4396694" cy="945732"/>
          </a:xfrm>
          <a:prstGeom prst="rect">
            <a:avLst/>
          </a:prstGeom>
        </p:spPr>
        <p:txBody>
          <a:bodyPr vert="horz" lIns="91440" tIns="0" rIns="36000" bIns="0" rtlCol="0">
            <a:normAutofit fontScale="40000" lnSpcReduction="20000"/>
          </a:bodyPr>
          <a:lstStyle>
            <a:lvl1pPr marL="0" indent="0" algn="r" defTabSz="914400" rtl="0" eaLnBrk="1" latinLnBrk="0" hangingPunct="1">
              <a:lnSpc>
                <a:spcPct val="100000"/>
              </a:lnSpc>
              <a:spcBef>
                <a:spcPts val="0"/>
              </a:spcBef>
              <a:buFont typeface="Arial" panose="020B0604020202020204" pitchFamily="34" charset="0"/>
              <a:buNone/>
              <a:defRPr sz="2400" b="0" kern="1200">
                <a:solidFill>
                  <a:schemeClr val="tx1"/>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i-FI" sz="8400">
                <a:solidFill>
                  <a:schemeClr val="tx1"/>
                </a:solidFill>
                <a:latin typeface="Bebas Kai" panose="04050603020B02020204" pitchFamily="82" charset="0"/>
              </a:rPr>
              <a:t>TILAA VALONIAN </a:t>
            </a:r>
          </a:p>
          <a:p>
            <a:pPr algn="l"/>
            <a:r>
              <a:rPr lang="fi-FI" sz="8400">
                <a:solidFill>
                  <a:schemeClr val="tx1"/>
                </a:solidFill>
                <a:latin typeface="Bebas Kai" panose="04050603020B02020204" pitchFamily="82" charset="0"/>
              </a:rPr>
              <a:t>UUTISKIRJE</a:t>
            </a:r>
          </a:p>
          <a:p>
            <a:endParaRPr lang="fi-FI"/>
          </a:p>
        </p:txBody>
      </p:sp>
      <p:pic>
        <p:nvPicPr>
          <p:cNvPr id="12" name="Kuva 11">
            <a:extLst>
              <a:ext uri="{FF2B5EF4-FFF2-40B4-BE49-F238E27FC236}">
                <a16:creationId xmlns:a16="http://schemas.microsoft.com/office/drawing/2014/main" id="{B27700B0-3BC6-44E7-99E3-28E1929D5DD6}"/>
              </a:ext>
            </a:extLst>
          </p:cNvPr>
          <p:cNvPicPr>
            <a:picLocks noChangeAspect="1"/>
          </p:cNvPicPr>
          <p:nvPr userDrawn="1"/>
        </p:nvPicPr>
        <p:blipFill>
          <a:blip r:embed="rId6"/>
          <a:stretch>
            <a:fillRect/>
          </a:stretch>
        </p:blipFill>
        <p:spPr>
          <a:xfrm>
            <a:off x="8720886" y="540662"/>
            <a:ext cx="3194581" cy="896190"/>
          </a:xfrm>
          <a:prstGeom prst="rect">
            <a:avLst/>
          </a:prstGeom>
        </p:spPr>
      </p:pic>
      <p:sp>
        <p:nvSpPr>
          <p:cNvPr id="6" name="Suorakulmio 5">
            <a:extLst>
              <a:ext uri="{FF2B5EF4-FFF2-40B4-BE49-F238E27FC236}">
                <a16:creationId xmlns:a16="http://schemas.microsoft.com/office/drawing/2014/main" id="{F00B8708-BEB1-43A8-BE20-7A5B06483CC8}"/>
              </a:ext>
            </a:extLst>
          </p:cNvPr>
          <p:cNvSpPr/>
          <p:nvPr userDrawn="1"/>
        </p:nvSpPr>
        <p:spPr>
          <a:xfrm>
            <a:off x="8720886" y="3089741"/>
            <a:ext cx="2596288" cy="589072"/>
          </a:xfrm>
          <a:prstGeom prst="rect">
            <a:avLst/>
          </a:prstGeom>
        </p:spPr>
        <p:txBody>
          <a:bodyPr wrap="none">
            <a:spAutoFit/>
          </a:bodyPr>
          <a:lstStyle/>
          <a:p>
            <a:pPr algn="l">
              <a:lnSpc>
                <a:spcPct val="150000"/>
              </a:lnSpc>
            </a:pPr>
            <a:r>
              <a:rPr lang="fi-FI" sz="2400" b="0">
                <a:latin typeface="+mn-lt"/>
              </a:rPr>
              <a:t>valonia.fi/uutiskirje</a:t>
            </a:r>
          </a:p>
        </p:txBody>
      </p:sp>
      <p:cxnSp>
        <p:nvCxnSpPr>
          <p:cNvPr id="9" name="Suora yhdysviiva 8">
            <a:extLst>
              <a:ext uri="{FF2B5EF4-FFF2-40B4-BE49-F238E27FC236}">
                <a16:creationId xmlns:a16="http://schemas.microsoft.com/office/drawing/2014/main" id="{4BE8A0B8-B383-4B13-A1BD-BF346E1D9886}"/>
              </a:ext>
            </a:extLst>
          </p:cNvPr>
          <p:cNvCxnSpPr>
            <a:cxnSpLocks/>
          </p:cNvCxnSpPr>
          <p:nvPr userDrawn="1"/>
        </p:nvCxnSpPr>
        <p:spPr>
          <a:xfrm>
            <a:off x="-168965" y="3700331"/>
            <a:ext cx="5959992" cy="0"/>
          </a:xfrm>
          <a:prstGeom prst="line">
            <a:avLst/>
          </a:prstGeom>
          <a:ln w="57150">
            <a:solidFill>
              <a:srgbClr val="D2466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49921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3D6FCE0-4E16-44EA-AEFE-A4375AC97077}"/>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7BC0C47F-1CAE-412A-AC00-3008070FF49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624ECF1B-9C56-4D9A-A4A1-F82B5B4AE666}"/>
              </a:ext>
            </a:extLst>
          </p:cNvPr>
          <p:cNvSpPr>
            <a:spLocks noGrp="1"/>
          </p:cNvSpPr>
          <p:nvPr>
            <p:ph type="dt" sz="half" idx="10"/>
          </p:nvPr>
        </p:nvSpPr>
        <p:spPr/>
        <p:txBody>
          <a:bodyPr/>
          <a:lstStyle/>
          <a:p>
            <a:fld id="{30C01E0F-49AD-4E77-A1F9-D0E66C2E435F}" type="datetimeFigureOut">
              <a:rPr lang="fi-FI" smtClean="0"/>
              <a:t>22.6.2023</a:t>
            </a:fld>
            <a:endParaRPr lang="fi-FI"/>
          </a:p>
        </p:txBody>
      </p:sp>
      <p:sp>
        <p:nvSpPr>
          <p:cNvPr id="5" name="Alatunnisteen paikkamerkki 4">
            <a:extLst>
              <a:ext uri="{FF2B5EF4-FFF2-40B4-BE49-F238E27FC236}">
                <a16:creationId xmlns:a16="http://schemas.microsoft.com/office/drawing/2014/main" id="{185429AA-A697-4185-BF9A-DE03637D2554}"/>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B9C9A2BF-B8D6-4698-BC8D-0FED04F19873}"/>
              </a:ext>
            </a:extLst>
          </p:cNvPr>
          <p:cNvSpPr>
            <a:spLocks noGrp="1"/>
          </p:cNvSpPr>
          <p:nvPr>
            <p:ph type="sldNum" sz="quarter" idx="12"/>
          </p:nvPr>
        </p:nvSpPr>
        <p:spPr/>
        <p:txBody>
          <a:bodyPr/>
          <a:lstStyle/>
          <a:p>
            <a:fld id="{16854833-296B-4D05-9D08-407518ADF831}" type="slidenum">
              <a:rPr lang="fi-FI" smtClean="0"/>
              <a:t>‹#›</a:t>
            </a:fld>
            <a:endParaRPr lang="fi-FI"/>
          </a:p>
        </p:txBody>
      </p:sp>
    </p:spTree>
    <p:extLst>
      <p:ext uri="{BB962C8B-B14F-4D97-AF65-F5344CB8AC3E}">
        <p14:creationId xmlns:p14="http://schemas.microsoft.com/office/powerpoint/2010/main" val="9879783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CD3E14D-6163-48ED-97CA-D73D006B9CC2}"/>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CC81A9A4-D51B-476C-AE84-20AA134CC78D}"/>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44A0DAA9-3781-42B6-9E44-5C0D5BB5F027}"/>
              </a:ext>
            </a:extLst>
          </p:cNvPr>
          <p:cNvSpPr>
            <a:spLocks noGrp="1"/>
          </p:cNvSpPr>
          <p:nvPr>
            <p:ph type="dt" sz="half" idx="10"/>
          </p:nvPr>
        </p:nvSpPr>
        <p:spPr/>
        <p:txBody>
          <a:bodyPr/>
          <a:lstStyle/>
          <a:p>
            <a:fld id="{30C01E0F-49AD-4E77-A1F9-D0E66C2E435F}" type="datetimeFigureOut">
              <a:rPr lang="fi-FI" smtClean="0"/>
              <a:t>22.6.2023</a:t>
            </a:fld>
            <a:endParaRPr lang="fi-FI"/>
          </a:p>
        </p:txBody>
      </p:sp>
      <p:sp>
        <p:nvSpPr>
          <p:cNvPr id="5" name="Alatunnisteen paikkamerkki 4">
            <a:extLst>
              <a:ext uri="{FF2B5EF4-FFF2-40B4-BE49-F238E27FC236}">
                <a16:creationId xmlns:a16="http://schemas.microsoft.com/office/drawing/2014/main" id="{7DBCD5AF-AA15-49FD-80D6-DCCA9A94AEAC}"/>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67B3D71-E3F0-4E91-A9DF-63C57F616934}"/>
              </a:ext>
            </a:extLst>
          </p:cNvPr>
          <p:cNvSpPr>
            <a:spLocks noGrp="1"/>
          </p:cNvSpPr>
          <p:nvPr>
            <p:ph type="sldNum" sz="quarter" idx="12"/>
          </p:nvPr>
        </p:nvSpPr>
        <p:spPr/>
        <p:txBody>
          <a:bodyPr/>
          <a:lstStyle/>
          <a:p>
            <a:fld id="{16854833-296B-4D05-9D08-407518ADF831}" type="slidenum">
              <a:rPr lang="fi-FI" smtClean="0"/>
              <a:t>‹#›</a:t>
            </a:fld>
            <a:endParaRPr lang="fi-FI"/>
          </a:p>
        </p:txBody>
      </p:sp>
    </p:spTree>
    <p:extLst>
      <p:ext uri="{BB962C8B-B14F-4D97-AF65-F5344CB8AC3E}">
        <p14:creationId xmlns:p14="http://schemas.microsoft.com/office/powerpoint/2010/main" val="20337252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F207F38-C8EF-4C2D-814A-6777EB86B308}"/>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1A9A25B7-AA83-41FD-BE17-29B9461095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5453427F-6394-4384-891E-C88B4D4B2D8F}"/>
              </a:ext>
            </a:extLst>
          </p:cNvPr>
          <p:cNvSpPr>
            <a:spLocks noGrp="1"/>
          </p:cNvSpPr>
          <p:nvPr>
            <p:ph type="dt" sz="half" idx="10"/>
          </p:nvPr>
        </p:nvSpPr>
        <p:spPr/>
        <p:txBody>
          <a:bodyPr/>
          <a:lstStyle/>
          <a:p>
            <a:fld id="{30C01E0F-49AD-4E77-A1F9-D0E66C2E435F}" type="datetimeFigureOut">
              <a:rPr lang="fi-FI" smtClean="0"/>
              <a:t>22.6.2023</a:t>
            </a:fld>
            <a:endParaRPr lang="fi-FI"/>
          </a:p>
        </p:txBody>
      </p:sp>
      <p:sp>
        <p:nvSpPr>
          <p:cNvPr id="5" name="Alatunnisteen paikkamerkki 4">
            <a:extLst>
              <a:ext uri="{FF2B5EF4-FFF2-40B4-BE49-F238E27FC236}">
                <a16:creationId xmlns:a16="http://schemas.microsoft.com/office/drawing/2014/main" id="{AB331EE2-C9EF-4DA4-BC32-1C59FC6DAD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8631AA5D-9E38-45E0-9DF7-9EA6BB9F139C}"/>
              </a:ext>
            </a:extLst>
          </p:cNvPr>
          <p:cNvSpPr>
            <a:spLocks noGrp="1"/>
          </p:cNvSpPr>
          <p:nvPr>
            <p:ph type="sldNum" sz="quarter" idx="12"/>
          </p:nvPr>
        </p:nvSpPr>
        <p:spPr/>
        <p:txBody>
          <a:bodyPr/>
          <a:lstStyle/>
          <a:p>
            <a:fld id="{16854833-296B-4D05-9D08-407518ADF831}" type="slidenum">
              <a:rPr lang="fi-FI" smtClean="0"/>
              <a:t>‹#›</a:t>
            </a:fld>
            <a:endParaRPr lang="fi-FI"/>
          </a:p>
        </p:txBody>
      </p:sp>
    </p:spTree>
    <p:extLst>
      <p:ext uri="{BB962C8B-B14F-4D97-AF65-F5344CB8AC3E}">
        <p14:creationId xmlns:p14="http://schemas.microsoft.com/office/powerpoint/2010/main" val="35291994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470D537-5899-4324-B79B-5A754BDA3280}"/>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3BAB1C1A-5F5B-4516-8360-23E9E4C07466}"/>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5B5E4AAF-1A8D-4403-A6C5-0A83F2B557F9}"/>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42A7AE6D-DA72-44FF-A8C1-BBA383C4B137}"/>
              </a:ext>
            </a:extLst>
          </p:cNvPr>
          <p:cNvSpPr>
            <a:spLocks noGrp="1"/>
          </p:cNvSpPr>
          <p:nvPr>
            <p:ph type="dt" sz="half" idx="10"/>
          </p:nvPr>
        </p:nvSpPr>
        <p:spPr/>
        <p:txBody>
          <a:bodyPr/>
          <a:lstStyle/>
          <a:p>
            <a:fld id="{30C01E0F-49AD-4E77-A1F9-D0E66C2E435F}" type="datetimeFigureOut">
              <a:rPr lang="fi-FI" smtClean="0"/>
              <a:t>22.6.2023</a:t>
            </a:fld>
            <a:endParaRPr lang="fi-FI"/>
          </a:p>
        </p:txBody>
      </p:sp>
      <p:sp>
        <p:nvSpPr>
          <p:cNvPr id="6" name="Alatunnisteen paikkamerkki 5">
            <a:extLst>
              <a:ext uri="{FF2B5EF4-FFF2-40B4-BE49-F238E27FC236}">
                <a16:creationId xmlns:a16="http://schemas.microsoft.com/office/drawing/2014/main" id="{CC064FAB-D9E5-4B8D-87D5-51175FABF080}"/>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92ED0462-9A17-45F5-B2A7-B495803D5A07}"/>
              </a:ext>
            </a:extLst>
          </p:cNvPr>
          <p:cNvSpPr>
            <a:spLocks noGrp="1"/>
          </p:cNvSpPr>
          <p:nvPr>
            <p:ph type="sldNum" sz="quarter" idx="12"/>
          </p:nvPr>
        </p:nvSpPr>
        <p:spPr/>
        <p:txBody>
          <a:bodyPr/>
          <a:lstStyle/>
          <a:p>
            <a:fld id="{16854833-296B-4D05-9D08-407518ADF831}" type="slidenum">
              <a:rPr lang="fi-FI" smtClean="0"/>
              <a:t>‹#›</a:t>
            </a:fld>
            <a:endParaRPr lang="fi-FI"/>
          </a:p>
        </p:txBody>
      </p:sp>
    </p:spTree>
    <p:extLst>
      <p:ext uri="{BB962C8B-B14F-4D97-AF65-F5344CB8AC3E}">
        <p14:creationId xmlns:p14="http://schemas.microsoft.com/office/powerpoint/2010/main" val="9653919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D0AE41E-DE93-487F-9C02-EC2AC8B7BC57}"/>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5543124D-4D26-4EB9-8CC4-314BDB9729D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D633AE38-425E-48E7-8752-102B58A17133}"/>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D60D4EAA-954F-4035-9FDB-F2421A57220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87D660E4-8CDC-4DB8-B820-973DBC5F064E}"/>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C4E68C29-71F5-4E6C-818F-6D9009CDC233}"/>
              </a:ext>
            </a:extLst>
          </p:cNvPr>
          <p:cNvSpPr>
            <a:spLocks noGrp="1"/>
          </p:cNvSpPr>
          <p:nvPr>
            <p:ph type="dt" sz="half" idx="10"/>
          </p:nvPr>
        </p:nvSpPr>
        <p:spPr/>
        <p:txBody>
          <a:bodyPr/>
          <a:lstStyle/>
          <a:p>
            <a:fld id="{30C01E0F-49AD-4E77-A1F9-D0E66C2E435F}" type="datetimeFigureOut">
              <a:rPr lang="fi-FI" smtClean="0"/>
              <a:t>22.6.2023</a:t>
            </a:fld>
            <a:endParaRPr lang="fi-FI"/>
          </a:p>
        </p:txBody>
      </p:sp>
      <p:sp>
        <p:nvSpPr>
          <p:cNvPr id="8" name="Alatunnisteen paikkamerkki 7">
            <a:extLst>
              <a:ext uri="{FF2B5EF4-FFF2-40B4-BE49-F238E27FC236}">
                <a16:creationId xmlns:a16="http://schemas.microsoft.com/office/drawing/2014/main" id="{581C6898-0F01-455C-82FB-E791A9136A08}"/>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56720B30-4178-4AA0-9AF6-1F68AE152847}"/>
              </a:ext>
            </a:extLst>
          </p:cNvPr>
          <p:cNvSpPr>
            <a:spLocks noGrp="1"/>
          </p:cNvSpPr>
          <p:nvPr>
            <p:ph type="sldNum" sz="quarter" idx="12"/>
          </p:nvPr>
        </p:nvSpPr>
        <p:spPr/>
        <p:txBody>
          <a:bodyPr/>
          <a:lstStyle/>
          <a:p>
            <a:fld id="{16854833-296B-4D05-9D08-407518ADF831}" type="slidenum">
              <a:rPr lang="fi-FI" smtClean="0"/>
              <a:t>‹#›</a:t>
            </a:fld>
            <a:endParaRPr lang="fi-FI"/>
          </a:p>
        </p:txBody>
      </p:sp>
    </p:spTree>
    <p:extLst>
      <p:ext uri="{BB962C8B-B14F-4D97-AF65-F5344CB8AC3E}">
        <p14:creationId xmlns:p14="http://schemas.microsoft.com/office/powerpoint/2010/main" val="31210702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23994CB-1B8D-4AF1-822D-23F3A196E7CD}"/>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9D6056A3-1191-4FB1-9BFE-6BBA1F3F6499}"/>
              </a:ext>
            </a:extLst>
          </p:cNvPr>
          <p:cNvSpPr>
            <a:spLocks noGrp="1"/>
          </p:cNvSpPr>
          <p:nvPr>
            <p:ph type="dt" sz="half" idx="10"/>
          </p:nvPr>
        </p:nvSpPr>
        <p:spPr/>
        <p:txBody>
          <a:bodyPr/>
          <a:lstStyle/>
          <a:p>
            <a:fld id="{30C01E0F-49AD-4E77-A1F9-D0E66C2E435F}" type="datetimeFigureOut">
              <a:rPr lang="fi-FI" smtClean="0"/>
              <a:t>22.6.2023</a:t>
            </a:fld>
            <a:endParaRPr lang="fi-FI"/>
          </a:p>
        </p:txBody>
      </p:sp>
      <p:sp>
        <p:nvSpPr>
          <p:cNvPr id="4" name="Alatunnisteen paikkamerkki 3">
            <a:extLst>
              <a:ext uri="{FF2B5EF4-FFF2-40B4-BE49-F238E27FC236}">
                <a16:creationId xmlns:a16="http://schemas.microsoft.com/office/drawing/2014/main" id="{37FBA011-59EF-4D4B-A068-ADF9D0E722D6}"/>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085BC6FB-654E-46B8-8804-041F27786E9D}"/>
              </a:ext>
            </a:extLst>
          </p:cNvPr>
          <p:cNvSpPr>
            <a:spLocks noGrp="1"/>
          </p:cNvSpPr>
          <p:nvPr>
            <p:ph type="sldNum" sz="quarter" idx="12"/>
          </p:nvPr>
        </p:nvSpPr>
        <p:spPr/>
        <p:txBody>
          <a:bodyPr/>
          <a:lstStyle/>
          <a:p>
            <a:fld id="{16854833-296B-4D05-9D08-407518ADF831}" type="slidenum">
              <a:rPr lang="fi-FI" smtClean="0"/>
              <a:t>‹#›</a:t>
            </a:fld>
            <a:endParaRPr lang="fi-FI"/>
          </a:p>
        </p:txBody>
      </p:sp>
    </p:spTree>
    <p:extLst>
      <p:ext uri="{BB962C8B-B14F-4D97-AF65-F5344CB8AC3E}">
        <p14:creationId xmlns:p14="http://schemas.microsoft.com/office/powerpoint/2010/main" val="4994124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3498A5AC-3508-45E0-B3B0-17228BB93FDC}"/>
              </a:ext>
            </a:extLst>
          </p:cNvPr>
          <p:cNvSpPr>
            <a:spLocks noGrp="1"/>
          </p:cNvSpPr>
          <p:nvPr>
            <p:ph type="dt" sz="half" idx="10"/>
          </p:nvPr>
        </p:nvSpPr>
        <p:spPr/>
        <p:txBody>
          <a:bodyPr/>
          <a:lstStyle/>
          <a:p>
            <a:fld id="{30C01E0F-49AD-4E77-A1F9-D0E66C2E435F}" type="datetimeFigureOut">
              <a:rPr lang="fi-FI" smtClean="0"/>
              <a:t>22.6.2023</a:t>
            </a:fld>
            <a:endParaRPr lang="fi-FI"/>
          </a:p>
        </p:txBody>
      </p:sp>
      <p:sp>
        <p:nvSpPr>
          <p:cNvPr id="3" name="Alatunnisteen paikkamerkki 2">
            <a:extLst>
              <a:ext uri="{FF2B5EF4-FFF2-40B4-BE49-F238E27FC236}">
                <a16:creationId xmlns:a16="http://schemas.microsoft.com/office/drawing/2014/main" id="{547C4DDC-A1CF-44F3-A493-D8F4F20CA8A7}"/>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D55D7EA9-3FDE-441F-9368-80480EA0CCD9}"/>
              </a:ext>
            </a:extLst>
          </p:cNvPr>
          <p:cNvSpPr>
            <a:spLocks noGrp="1"/>
          </p:cNvSpPr>
          <p:nvPr>
            <p:ph type="sldNum" sz="quarter" idx="12"/>
          </p:nvPr>
        </p:nvSpPr>
        <p:spPr/>
        <p:txBody>
          <a:bodyPr/>
          <a:lstStyle/>
          <a:p>
            <a:fld id="{16854833-296B-4D05-9D08-407518ADF831}" type="slidenum">
              <a:rPr lang="fi-FI" smtClean="0"/>
              <a:t>‹#›</a:t>
            </a:fld>
            <a:endParaRPr lang="fi-FI"/>
          </a:p>
        </p:txBody>
      </p:sp>
    </p:spTree>
    <p:extLst>
      <p:ext uri="{BB962C8B-B14F-4D97-AF65-F5344CB8AC3E}">
        <p14:creationId xmlns:p14="http://schemas.microsoft.com/office/powerpoint/2010/main" val="3331194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tsikkodia_omatlogot">
    <p:spTree>
      <p:nvGrpSpPr>
        <p:cNvPr id="1" name=""/>
        <p:cNvGrpSpPr/>
        <p:nvPr/>
      </p:nvGrpSpPr>
      <p:grpSpPr>
        <a:xfrm>
          <a:off x="0" y="0"/>
          <a:ext cx="0" cy="0"/>
          <a:chOff x="0" y="0"/>
          <a:chExt cx="0" cy="0"/>
        </a:xfrm>
      </p:grpSpPr>
      <p:sp>
        <p:nvSpPr>
          <p:cNvPr id="3" name="Tekstin paikkamerkki 2">
            <a:extLst>
              <a:ext uri="{FF2B5EF4-FFF2-40B4-BE49-F238E27FC236}">
                <a16:creationId xmlns:a16="http://schemas.microsoft.com/office/drawing/2014/main" id="{78AB754E-66B9-4F88-A457-7C20C89DD125}"/>
              </a:ext>
            </a:extLst>
          </p:cNvPr>
          <p:cNvSpPr>
            <a:spLocks noGrp="1"/>
          </p:cNvSpPr>
          <p:nvPr>
            <p:ph type="body" idx="1" hasCustomPrompt="1"/>
          </p:nvPr>
        </p:nvSpPr>
        <p:spPr>
          <a:xfrm>
            <a:off x="839787" y="2672231"/>
            <a:ext cx="10512424" cy="948786"/>
          </a:xfrm>
        </p:spPr>
        <p:txBody>
          <a:bodyPr anchor="b">
            <a:noAutofit/>
          </a:bodyPr>
          <a:lstStyle>
            <a:lvl1pPr marL="0" indent="0" algn="ctr">
              <a:buNone/>
              <a:defRPr sz="8000" b="0" i="0" u="none">
                <a:solidFill>
                  <a:schemeClr val="tx1"/>
                </a:solidFill>
                <a:latin typeface="Bebas Kai" panose="04050603020B02020204" pitchFamily="8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OTSIKKO</a:t>
            </a:r>
          </a:p>
        </p:txBody>
      </p:sp>
      <p:sp>
        <p:nvSpPr>
          <p:cNvPr id="5" name="Subtitle 2">
            <a:extLst>
              <a:ext uri="{FF2B5EF4-FFF2-40B4-BE49-F238E27FC236}">
                <a16:creationId xmlns:a16="http://schemas.microsoft.com/office/drawing/2014/main" id="{AAEE9A54-70E2-4076-A8F6-0F04AF0030A9}"/>
              </a:ext>
            </a:extLst>
          </p:cNvPr>
          <p:cNvSpPr>
            <a:spLocks noGrp="1"/>
          </p:cNvSpPr>
          <p:nvPr>
            <p:ph type="subTitle" idx="10" hasCustomPrompt="1"/>
          </p:nvPr>
        </p:nvSpPr>
        <p:spPr>
          <a:xfrm>
            <a:off x="1523999" y="3791820"/>
            <a:ext cx="9144000" cy="1655762"/>
          </a:xfrm>
        </p:spPr>
        <p:txBody>
          <a:bodyPr/>
          <a:lstStyle>
            <a:lvl1pPr marL="0" indent="0" algn="ctr">
              <a:buNone/>
              <a:defRPr sz="2400">
                <a:solidFill>
                  <a:schemeClr val="tx1"/>
                </a:solidFill>
                <a:latin typeface="+mn-lt"/>
                <a:ea typeface="Roboto" panose="02000000000000000000" pitchFamily="2"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(Alaotsikko)</a:t>
            </a:r>
          </a:p>
          <a:p>
            <a:r>
              <a:rPr lang="fi-FI"/>
              <a:t>Etunimi Sukunimi</a:t>
            </a:r>
          </a:p>
          <a:p>
            <a:r>
              <a:rPr lang="fi-FI"/>
              <a:t>Päivämäärä</a:t>
            </a:r>
            <a:endParaRPr lang="en-US"/>
          </a:p>
        </p:txBody>
      </p:sp>
      <p:cxnSp>
        <p:nvCxnSpPr>
          <p:cNvPr id="6" name="Suora yhdysviiva 5">
            <a:extLst>
              <a:ext uri="{FF2B5EF4-FFF2-40B4-BE49-F238E27FC236}">
                <a16:creationId xmlns:a16="http://schemas.microsoft.com/office/drawing/2014/main" id="{7EC090DE-3430-4F7B-A21B-3B8BD2AEA4EB}"/>
              </a:ext>
            </a:extLst>
          </p:cNvPr>
          <p:cNvCxnSpPr/>
          <p:nvPr userDrawn="1"/>
        </p:nvCxnSpPr>
        <p:spPr>
          <a:xfrm>
            <a:off x="1523999" y="3591560"/>
            <a:ext cx="9144000" cy="0"/>
          </a:xfrm>
          <a:prstGeom prst="line">
            <a:avLst/>
          </a:prstGeom>
          <a:ln w="76200">
            <a:solidFill>
              <a:srgbClr val="D2466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01781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F366F25-720D-421E-9458-4F5B00736B36}"/>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66EAA3A5-9CF1-4308-938E-40619FEF1BD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BBDC4A69-0681-49F3-8EDC-13345AABB3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1057675C-BB55-49A2-B5B6-53C99B07CC14}"/>
              </a:ext>
            </a:extLst>
          </p:cNvPr>
          <p:cNvSpPr>
            <a:spLocks noGrp="1"/>
          </p:cNvSpPr>
          <p:nvPr>
            <p:ph type="dt" sz="half" idx="10"/>
          </p:nvPr>
        </p:nvSpPr>
        <p:spPr/>
        <p:txBody>
          <a:bodyPr/>
          <a:lstStyle/>
          <a:p>
            <a:fld id="{30C01E0F-49AD-4E77-A1F9-D0E66C2E435F}" type="datetimeFigureOut">
              <a:rPr lang="fi-FI" smtClean="0"/>
              <a:t>22.6.2023</a:t>
            </a:fld>
            <a:endParaRPr lang="fi-FI"/>
          </a:p>
        </p:txBody>
      </p:sp>
      <p:sp>
        <p:nvSpPr>
          <p:cNvPr id="6" name="Alatunnisteen paikkamerkki 5">
            <a:extLst>
              <a:ext uri="{FF2B5EF4-FFF2-40B4-BE49-F238E27FC236}">
                <a16:creationId xmlns:a16="http://schemas.microsoft.com/office/drawing/2014/main" id="{AFAA7E6E-19AC-4344-8440-03A3C2CE251C}"/>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1620F39F-56BD-4CF9-9633-EC26A938A441}"/>
              </a:ext>
            </a:extLst>
          </p:cNvPr>
          <p:cNvSpPr>
            <a:spLocks noGrp="1"/>
          </p:cNvSpPr>
          <p:nvPr>
            <p:ph type="sldNum" sz="quarter" idx="12"/>
          </p:nvPr>
        </p:nvSpPr>
        <p:spPr/>
        <p:txBody>
          <a:bodyPr/>
          <a:lstStyle/>
          <a:p>
            <a:fld id="{16854833-296B-4D05-9D08-407518ADF831}" type="slidenum">
              <a:rPr lang="fi-FI" smtClean="0"/>
              <a:t>‹#›</a:t>
            </a:fld>
            <a:endParaRPr lang="fi-FI"/>
          </a:p>
        </p:txBody>
      </p:sp>
    </p:spTree>
    <p:extLst>
      <p:ext uri="{BB962C8B-B14F-4D97-AF65-F5344CB8AC3E}">
        <p14:creationId xmlns:p14="http://schemas.microsoft.com/office/powerpoint/2010/main" val="9331128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EAB1F64-50B9-4E25-B4C8-3E7BC353AC3B}"/>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FB2E8D9D-0AB2-46AC-87B5-C88278728E0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6E05DB01-6061-4D96-A808-9D219003DB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46592991-11D1-4F83-9ABF-C07BC9134593}"/>
              </a:ext>
            </a:extLst>
          </p:cNvPr>
          <p:cNvSpPr>
            <a:spLocks noGrp="1"/>
          </p:cNvSpPr>
          <p:nvPr>
            <p:ph type="dt" sz="half" idx="10"/>
          </p:nvPr>
        </p:nvSpPr>
        <p:spPr/>
        <p:txBody>
          <a:bodyPr/>
          <a:lstStyle/>
          <a:p>
            <a:fld id="{30C01E0F-49AD-4E77-A1F9-D0E66C2E435F}" type="datetimeFigureOut">
              <a:rPr lang="fi-FI" smtClean="0"/>
              <a:t>22.6.2023</a:t>
            </a:fld>
            <a:endParaRPr lang="fi-FI"/>
          </a:p>
        </p:txBody>
      </p:sp>
      <p:sp>
        <p:nvSpPr>
          <p:cNvPr id="6" name="Alatunnisteen paikkamerkki 5">
            <a:extLst>
              <a:ext uri="{FF2B5EF4-FFF2-40B4-BE49-F238E27FC236}">
                <a16:creationId xmlns:a16="http://schemas.microsoft.com/office/drawing/2014/main" id="{68C64F7A-CF13-4611-8C67-FD909D23489B}"/>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3C065599-15FA-4D51-9FC4-7A89D6D1D00E}"/>
              </a:ext>
            </a:extLst>
          </p:cNvPr>
          <p:cNvSpPr>
            <a:spLocks noGrp="1"/>
          </p:cNvSpPr>
          <p:nvPr>
            <p:ph type="sldNum" sz="quarter" idx="12"/>
          </p:nvPr>
        </p:nvSpPr>
        <p:spPr/>
        <p:txBody>
          <a:bodyPr/>
          <a:lstStyle/>
          <a:p>
            <a:fld id="{16854833-296B-4D05-9D08-407518ADF831}" type="slidenum">
              <a:rPr lang="fi-FI" smtClean="0"/>
              <a:t>‹#›</a:t>
            </a:fld>
            <a:endParaRPr lang="fi-FI"/>
          </a:p>
        </p:txBody>
      </p:sp>
    </p:spTree>
    <p:extLst>
      <p:ext uri="{BB962C8B-B14F-4D97-AF65-F5344CB8AC3E}">
        <p14:creationId xmlns:p14="http://schemas.microsoft.com/office/powerpoint/2010/main" val="11650528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612E369-94DB-4620-A5F4-E2CE86FE6B02}"/>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B6BE114A-E06B-4BD8-ACF8-83A246905F76}"/>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4FCA5EBD-47B0-4AFC-A7FF-E37DEFAF55B1}"/>
              </a:ext>
            </a:extLst>
          </p:cNvPr>
          <p:cNvSpPr>
            <a:spLocks noGrp="1"/>
          </p:cNvSpPr>
          <p:nvPr>
            <p:ph type="dt" sz="half" idx="10"/>
          </p:nvPr>
        </p:nvSpPr>
        <p:spPr/>
        <p:txBody>
          <a:bodyPr/>
          <a:lstStyle/>
          <a:p>
            <a:fld id="{30C01E0F-49AD-4E77-A1F9-D0E66C2E435F}" type="datetimeFigureOut">
              <a:rPr lang="fi-FI" smtClean="0"/>
              <a:t>22.6.2023</a:t>
            </a:fld>
            <a:endParaRPr lang="fi-FI"/>
          </a:p>
        </p:txBody>
      </p:sp>
      <p:sp>
        <p:nvSpPr>
          <p:cNvPr id="5" name="Alatunnisteen paikkamerkki 4">
            <a:extLst>
              <a:ext uri="{FF2B5EF4-FFF2-40B4-BE49-F238E27FC236}">
                <a16:creationId xmlns:a16="http://schemas.microsoft.com/office/drawing/2014/main" id="{CF0D7AC0-5CA4-41B0-93AF-62004A6EF82A}"/>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8A125186-5B00-453A-971E-C7EE7B606293}"/>
              </a:ext>
            </a:extLst>
          </p:cNvPr>
          <p:cNvSpPr>
            <a:spLocks noGrp="1"/>
          </p:cNvSpPr>
          <p:nvPr>
            <p:ph type="sldNum" sz="quarter" idx="12"/>
          </p:nvPr>
        </p:nvSpPr>
        <p:spPr/>
        <p:txBody>
          <a:bodyPr/>
          <a:lstStyle/>
          <a:p>
            <a:fld id="{16854833-296B-4D05-9D08-407518ADF831}" type="slidenum">
              <a:rPr lang="fi-FI" smtClean="0"/>
              <a:t>‹#›</a:t>
            </a:fld>
            <a:endParaRPr lang="fi-FI"/>
          </a:p>
        </p:txBody>
      </p:sp>
    </p:spTree>
    <p:extLst>
      <p:ext uri="{BB962C8B-B14F-4D97-AF65-F5344CB8AC3E}">
        <p14:creationId xmlns:p14="http://schemas.microsoft.com/office/powerpoint/2010/main" val="25380966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00AC727F-23C3-4A9B-BCEB-4516DA6590E2}"/>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C84BED88-4F9C-4EB7-B427-C175BAB87800}"/>
              </a:ext>
            </a:extLst>
          </p:cNvPr>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C96958E5-3141-4E1F-A36D-11DCB63F219C}"/>
              </a:ext>
            </a:extLst>
          </p:cNvPr>
          <p:cNvSpPr>
            <a:spLocks noGrp="1"/>
          </p:cNvSpPr>
          <p:nvPr>
            <p:ph type="dt" sz="half" idx="10"/>
          </p:nvPr>
        </p:nvSpPr>
        <p:spPr/>
        <p:txBody>
          <a:bodyPr/>
          <a:lstStyle/>
          <a:p>
            <a:fld id="{30C01E0F-49AD-4E77-A1F9-D0E66C2E435F}" type="datetimeFigureOut">
              <a:rPr lang="fi-FI" smtClean="0"/>
              <a:t>22.6.2023</a:t>
            </a:fld>
            <a:endParaRPr lang="fi-FI"/>
          </a:p>
        </p:txBody>
      </p:sp>
      <p:sp>
        <p:nvSpPr>
          <p:cNvPr id="5" name="Alatunnisteen paikkamerkki 4">
            <a:extLst>
              <a:ext uri="{FF2B5EF4-FFF2-40B4-BE49-F238E27FC236}">
                <a16:creationId xmlns:a16="http://schemas.microsoft.com/office/drawing/2014/main" id="{8E6D193A-1CEB-4EC3-8104-18A3E9346373}"/>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6D51536-ABDB-4ED4-9B9F-2DA0D8C062C1}"/>
              </a:ext>
            </a:extLst>
          </p:cNvPr>
          <p:cNvSpPr>
            <a:spLocks noGrp="1"/>
          </p:cNvSpPr>
          <p:nvPr>
            <p:ph type="sldNum" sz="quarter" idx="12"/>
          </p:nvPr>
        </p:nvSpPr>
        <p:spPr/>
        <p:txBody>
          <a:bodyPr/>
          <a:lstStyle/>
          <a:p>
            <a:fld id="{16854833-296B-4D05-9D08-407518ADF831}" type="slidenum">
              <a:rPr lang="fi-FI" smtClean="0"/>
              <a:t>‹#›</a:t>
            </a:fld>
            <a:endParaRPr lang="fi-FI"/>
          </a:p>
        </p:txBody>
      </p:sp>
    </p:spTree>
    <p:extLst>
      <p:ext uri="{BB962C8B-B14F-4D97-AF65-F5344CB8AC3E}">
        <p14:creationId xmlns:p14="http://schemas.microsoft.com/office/powerpoint/2010/main" val="2377707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sältödia2_perinteinen">
    <p:spTree>
      <p:nvGrpSpPr>
        <p:cNvPr id="1" name=""/>
        <p:cNvGrpSpPr/>
        <p:nvPr/>
      </p:nvGrpSpPr>
      <p:grpSpPr>
        <a:xfrm>
          <a:off x="0" y="0"/>
          <a:ext cx="0" cy="0"/>
          <a:chOff x="0" y="0"/>
          <a:chExt cx="0" cy="0"/>
        </a:xfrm>
      </p:grpSpPr>
      <p:sp>
        <p:nvSpPr>
          <p:cNvPr id="8" name="Tekstiruutu 7">
            <a:extLst>
              <a:ext uri="{FF2B5EF4-FFF2-40B4-BE49-F238E27FC236}">
                <a16:creationId xmlns:a16="http://schemas.microsoft.com/office/drawing/2014/main" id="{7367AE32-541B-4811-A32F-F1E0E46D1A70}"/>
              </a:ext>
            </a:extLst>
          </p:cNvPr>
          <p:cNvSpPr txBox="1"/>
          <p:nvPr userDrawn="1"/>
        </p:nvSpPr>
        <p:spPr>
          <a:xfrm>
            <a:off x="9480884" y="5406189"/>
            <a:ext cx="2711115" cy="1467853"/>
          </a:xfrm>
          <a:custGeom>
            <a:avLst/>
            <a:gdLst>
              <a:gd name="connsiteX0" fmla="*/ 0 w 4523874"/>
              <a:gd name="connsiteY0" fmla="*/ 0 h 923330"/>
              <a:gd name="connsiteX1" fmla="*/ 4523874 w 4523874"/>
              <a:gd name="connsiteY1" fmla="*/ 0 h 923330"/>
              <a:gd name="connsiteX2" fmla="*/ 4523874 w 4523874"/>
              <a:gd name="connsiteY2" fmla="*/ 923330 h 923330"/>
              <a:gd name="connsiteX3" fmla="*/ 0 w 4523874"/>
              <a:gd name="connsiteY3" fmla="*/ 923330 h 923330"/>
              <a:gd name="connsiteX4" fmla="*/ 0 w 4523874"/>
              <a:gd name="connsiteY4" fmla="*/ 0 h 923330"/>
              <a:gd name="connsiteX0" fmla="*/ 1684421 w 4523874"/>
              <a:gd name="connsiteY0" fmla="*/ 385011 h 923330"/>
              <a:gd name="connsiteX1" fmla="*/ 4523874 w 4523874"/>
              <a:gd name="connsiteY1" fmla="*/ 0 h 923330"/>
              <a:gd name="connsiteX2" fmla="*/ 4523874 w 4523874"/>
              <a:gd name="connsiteY2" fmla="*/ 923330 h 923330"/>
              <a:gd name="connsiteX3" fmla="*/ 0 w 4523874"/>
              <a:gd name="connsiteY3" fmla="*/ 923330 h 923330"/>
              <a:gd name="connsiteX4" fmla="*/ 1684421 w 4523874"/>
              <a:gd name="connsiteY4" fmla="*/ 385011 h 923330"/>
              <a:gd name="connsiteX0" fmla="*/ 1779756 w 4619209"/>
              <a:gd name="connsiteY0" fmla="*/ 400572 h 938891"/>
              <a:gd name="connsiteX1" fmla="*/ 4619209 w 4619209"/>
              <a:gd name="connsiteY1" fmla="*/ 15561 h 938891"/>
              <a:gd name="connsiteX2" fmla="*/ 4619209 w 4619209"/>
              <a:gd name="connsiteY2" fmla="*/ 938891 h 938891"/>
              <a:gd name="connsiteX3" fmla="*/ 95335 w 4619209"/>
              <a:gd name="connsiteY3" fmla="*/ 938891 h 938891"/>
              <a:gd name="connsiteX4" fmla="*/ 1779756 w 4619209"/>
              <a:gd name="connsiteY4" fmla="*/ 400572 h 938891"/>
              <a:gd name="connsiteX0" fmla="*/ 1813315 w 4652768"/>
              <a:gd name="connsiteY0" fmla="*/ 395277 h 933596"/>
              <a:gd name="connsiteX1" fmla="*/ 4652768 w 4652768"/>
              <a:gd name="connsiteY1" fmla="*/ 10266 h 933596"/>
              <a:gd name="connsiteX2" fmla="*/ 4652768 w 4652768"/>
              <a:gd name="connsiteY2" fmla="*/ 933596 h 933596"/>
              <a:gd name="connsiteX3" fmla="*/ 128894 w 4652768"/>
              <a:gd name="connsiteY3" fmla="*/ 933596 h 933596"/>
              <a:gd name="connsiteX4" fmla="*/ 1813315 w 4652768"/>
              <a:gd name="connsiteY4" fmla="*/ 395277 h 933596"/>
              <a:gd name="connsiteX0" fmla="*/ 1779757 w 4619210"/>
              <a:gd name="connsiteY0" fmla="*/ 1113023 h 1651342"/>
              <a:gd name="connsiteX1" fmla="*/ 4619210 w 4619210"/>
              <a:gd name="connsiteY1" fmla="*/ 6117 h 1651342"/>
              <a:gd name="connsiteX2" fmla="*/ 4619210 w 4619210"/>
              <a:gd name="connsiteY2" fmla="*/ 1651342 h 1651342"/>
              <a:gd name="connsiteX3" fmla="*/ 95336 w 4619210"/>
              <a:gd name="connsiteY3" fmla="*/ 1651342 h 1651342"/>
              <a:gd name="connsiteX4" fmla="*/ 1779757 w 4619210"/>
              <a:gd name="connsiteY4" fmla="*/ 1113023 h 1651342"/>
              <a:gd name="connsiteX0" fmla="*/ 1779757 w 4619210"/>
              <a:gd name="connsiteY0" fmla="*/ 1106906 h 1645225"/>
              <a:gd name="connsiteX1" fmla="*/ 4619210 w 4619210"/>
              <a:gd name="connsiteY1" fmla="*/ 0 h 1645225"/>
              <a:gd name="connsiteX2" fmla="*/ 4619210 w 4619210"/>
              <a:gd name="connsiteY2" fmla="*/ 1645225 h 1645225"/>
              <a:gd name="connsiteX3" fmla="*/ 95336 w 4619210"/>
              <a:gd name="connsiteY3" fmla="*/ 1645225 h 1645225"/>
              <a:gd name="connsiteX4" fmla="*/ 1779757 w 4619210"/>
              <a:gd name="connsiteY4" fmla="*/ 1106906 h 1645225"/>
              <a:gd name="connsiteX0" fmla="*/ 990530 w 3829983"/>
              <a:gd name="connsiteY0" fmla="*/ 1106906 h 1661267"/>
              <a:gd name="connsiteX1" fmla="*/ 3829983 w 3829983"/>
              <a:gd name="connsiteY1" fmla="*/ 0 h 1661267"/>
              <a:gd name="connsiteX2" fmla="*/ 3829983 w 3829983"/>
              <a:gd name="connsiteY2" fmla="*/ 1645225 h 1661267"/>
              <a:gd name="connsiteX3" fmla="*/ 156340 w 3829983"/>
              <a:gd name="connsiteY3" fmla="*/ 1661267 h 1661267"/>
              <a:gd name="connsiteX4" fmla="*/ 990530 w 3829983"/>
              <a:gd name="connsiteY4" fmla="*/ 1106906 h 1661267"/>
              <a:gd name="connsiteX0" fmla="*/ 1380293 w 3786609"/>
              <a:gd name="connsiteY0" fmla="*/ 1122949 h 1661267"/>
              <a:gd name="connsiteX1" fmla="*/ 3786609 w 3786609"/>
              <a:gd name="connsiteY1" fmla="*/ 0 h 1661267"/>
              <a:gd name="connsiteX2" fmla="*/ 3786609 w 3786609"/>
              <a:gd name="connsiteY2" fmla="*/ 1645225 h 1661267"/>
              <a:gd name="connsiteX3" fmla="*/ 112966 w 3786609"/>
              <a:gd name="connsiteY3" fmla="*/ 1661267 h 1661267"/>
              <a:gd name="connsiteX4" fmla="*/ 1380293 w 3786609"/>
              <a:gd name="connsiteY4" fmla="*/ 1122949 h 1661267"/>
              <a:gd name="connsiteX0" fmla="*/ 1426236 w 3832552"/>
              <a:gd name="connsiteY0" fmla="*/ 1122949 h 1661267"/>
              <a:gd name="connsiteX1" fmla="*/ 3832552 w 3832552"/>
              <a:gd name="connsiteY1" fmla="*/ 0 h 1661267"/>
              <a:gd name="connsiteX2" fmla="*/ 3832552 w 3832552"/>
              <a:gd name="connsiteY2" fmla="*/ 1645225 h 1661267"/>
              <a:gd name="connsiteX3" fmla="*/ 158909 w 3832552"/>
              <a:gd name="connsiteY3" fmla="*/ 1661267 h 1661267"/>
              <a:gd name="connsiteX4" fmla="*/ 1426236 w 3832552"/>
              <a:gd name="connsiteY4" fmla="*/ 1122949 h 1661267"/>
              <a:gd name="connsiteX0" fmla="*/ 1267327 w 3673643"/>
              <a:gd name="connsiteY0" fmla="*/ 1122949 h 1661267"/>
              <a:gd name="connsiteX1" fmla="*/ 3673643 w 3673643"/>
              <a:gd name="connsiteY1" fmla="*/ 0 h 1661267"/>
              <a:gd name="connsiteX2" fmla="*/ 3673643 w 3673643"/>
              <a:gd name="connsiteY2" fmla="*/ 1645225 h 1661267"/>
              <a:gd name="connsiteX3" fmla="*/ 0 w 3673643"/>
              <a:gd name="connsiteY3" fmla="*/ 1661267 h 1661267"/>
              <a:gd name="connsiteX4" fmla="*/ 1267327 w 3673643"/>
              <a:gd name="connsiteY4" fmla="*/ 1122949 h 1661267"/>
              <a:gd name="connsiteX0" fmla="*/ 2149643 w 3673643"/>
              <a:gd name="connsiteY0" fmla="*/ 1074822 h 1661267"/>
              <a:gd name="connsiteX1" fmla="*/ 3673643 w 3673643"/>
              <a:gd name="connsiteY1" fmla="*/ 0 h 1661267"/>
              <a:gd name="connsiteX2" fmla="*/ 3673643 w 3673643"/>
              <a:gd name="connsiteY2" fmla="*/ 1645225 h 1661267"/>
              <a:gd name="connsiteX3" fmla="*/ 0 w 3673643"/>
              <a:gd name="connsiteY3" fmla="*/ 1661267 h 1661267"/>
              <a:gd name="connsiteX4" fmla="*/ 2149643 w 3673643"/>
              <a:gd name="connsiteY4" fmla="*/ 1074822 h 1661267"/>
              <a:gd name="connsiteX0" fmla="*/ 2149643 w 3673643"/>
              <a:gd name="connsiteY0" fmla="*/ 1074822 h 1661267"/>
              <a:gd name="connsiteX1" fmla="*/ 3673643 w 3673643"/>
              <a:gd name="connsiteY1" fmla="*/ 0 h 1661267"/>
              <a:gd name="connsiteX2" fmla="*/ 3673643 w 3673643"/>
              <a:gd name="connsiteY2" fmla="*/ 1645225 h 1661267"/>
              <a:gd name="connsiteX3" fmla="*/ 0 w 3673643"/>
              <a:gd name="connsiteY3" fmla="*/ 1661267 h 1661267"/>
              <a:gd name="connsiteX4" fmla="*/ 2149643 w 3673643"/>
              <a:gd name="connsiteY4" fmla="*/ 1074822 h 1661267"/>
              <a:gd name="connsiteX0" fmla="*/ 2149643 w 3673643"/>
              <a:gd name="connsiteY0" fmla="*/ 1267327 h 1661267"/>
              <a:gd name="connsiteX1" fmla="*/ 3673643 w 3673643"/>
              <a:gd name="connsiteY1" fmla="*/ 0 h 1661267"/>
              <a:gd name="connsiteX2" fmla="*/ 3673643 w 3673643"/>
              <a:gd name="connsiteY2" fmla="*/ 1645225 h 1661267"/>
              <a:gd name="connsiteX3" fmla="*/ 0 w 3673643"/>
              <a:gd name="connsiteY3" fmla="*/ 1661267 h 1661267"/>
              <a:gd name="connsiteX4" fmla="*/ 2149643 w 3673643"/>
              <a:gd name="connsiteY4" fmla="*/ 1267327 h 1661267"/>
              <a:gd name="connsiteX0" fmla="*/ 2149643 w 3673643"/>
              <a:gd name="connsiteY0" fmla="*/ 1267327 h 1661267"/>
              <a:gd name="connsiteX1" fmla="*/ 3673643 w 3673643"/>
              <a:gd name="connsiteY1" fmla="*/ 0 h 1661267"/>
              <a:gd name="connsiteX2" fmla="*/ 3673643 w 3673643"/>
              <a:gd name="connsiteY2" fmla="*/ 1645225 h 1661267"/>
              <a:gd name="connsiteX3" fmla="*/ 0 w 3673643"/>
              <a:gd name="connsiteY3" fmla="*/ 1661267 h 1661267"/>
              <a:gd name="connsiteX4" fmla="*/ 2149643 w 3673643"/>
              <a:gd name="connsiteY4" fmla="*/ 1267327 h 1661267"/>
              <a:gd name="connsiteX0" fmla="*/ 2149643 w 3705727"/>
              <a:gd name="connsiteY0" fmla="*/ 1235243 h 1629183"/>
              <a:gd name="connsiteX1" fmla="*/ 3705727 w 3705727"/>
              <a:gd name="connsiteY1" fmla="*/ 0 h 1629183"/>
              <a:gd name="connsiteX2" fmla="*/ 3673643 w 3705727"/>
              <a:gd name="connsiteY2" fmla="*/ 1613141 h 1629183"/>
              <a:gd name="connsiteX3" fmla="*/ 0 w 3705727"/>
              <a:gd name="connsiteY3" fmla="*/ 1629183 h 1629183"/>
              <a:gd name="connsiteX4" fmla="*/ 2149643 w 3705727"/>
              <a:gd name="connsiteY4" fmla="*/ 1235243 h 1629183"/>
              <a:gd name="connsiteX0" fmla="*/ 2149643 w 3705727"/>
              <a:gd name="connsiteY0" fmla="*/ 1235243 h 1629183"/>
              <a:gd name="connsiteX1" fmla="*/ 3705727 w 3705727"/>
              <a:gd name="connsiteY1" fmla="*/ 0 h 1629183"/>
              <a:gd name="connsiteX2" fmla="*/ 3673643 w 3705727"/>
              <a:gd name="connsiteY2" fmla="*/ 1613141 h 1629183"/>
              <a:gd name="connsiteX3" fmla="*/ 0 w 3705727"/>
              <a:gd name="connsiteY3" fmla="*/ 1629183 h 1629183"/>
              <a:gd name="connsiteX4" fmla="*/ 2149643 w 3705727"/>
              <a:gd name="connsiteY4" fmla="*/ 1235243 h 1629183"/>
              <a:gd name="connsiteX0" fmla="*/ 2342148 w 3705727"/>
              <a:gd name="connsiteY0" fmla="*/ 1299411 h 1629183"/>
              <a:gd name="connsiteX1" fmla="*/ 3705727 w 3705727"/>
              <a:gd name="connsiteY1" fmla="*/ 0 h 1629183"/>
              <a:gd name="connsiteX2" fmla="*/ 3673643 w 3705727"/>
              <a:gd name="connsiteY2" fmla="*/ 1613141 h 1629183"/>
              <a:gd name="connsiteX3" fmla="*/ 0 w 3705727"/>
              <a:gd name="connsiteY3" fmla="*/ 1629183 h 1629183"/>
              <a:gd name="connsiteX4" fmla="*/ 2342148 w 3705727"/>
              <a:gd name="connsiteY4" fmla="*/ 1299411 h 1629183"/>
              <a:gd name="connsiteX0" fmla="*/ 2518611 w 3705727"/>
              <a:gd name="connsiteY0" fmla="*/ 1155032 h 1629183"/>
              <a:gd name="connsiteX1" fmla="*/ 3705727 w 3705727"/>
              <a:gd name="connsiteY1" fmla="*/ 0 h 1629183"/>
              <a:gd name="connsiteX2" fmla="*/ 3673643 w 3705727"/>
              <a:gd name="connsiteY2" fmla="*/ 1613141 h 1629183"/>
              <a:gd name="connsiteX3" fmla="*/ 0 w 3705727"/>
              <a:gd name="connsiteY3" fmla="*/ 1629183 h 1629183"/>
              <a:gd name="connsiteX4" fmla="*/ 2518611 w 3705727"/>
              <a:gd name="connsiteY4" fmla="*/ 1155032 h 1629183"/>
              <a:gd name="connsiteX0" fmla="*/ 2518611 w 3705727"/>
              <a:gd name="connsiteY0" fmla="*/ 1155032 h 1629183"/>
              <a:gd name="connsiteX1" fmla="*/ 3705727 w 3705727"/>
              <a:gd name="connsiteY1" fmla="*/ 0 h 1629183"/>
              <a:gd name="connsiteX2" fmla="*/ 3673643 w 3705727"/>
              <a:gd name="connsiteY2" fmla="*/ 1613141 h 1629183"/>
              <a:gd name="connsiteX3" fmla="*/ 0 w 3705727"/>
              <a:gd name="connsiteY3" fmla="*/ 1629183 h 1629183"/>
              <a:gd name="connsiteX4" fmla="*/ 2518611 w 3705727"/>
              <a:gd name="connsiteY4" fmla="*/ 1155032 h 1629183"/>
              <a:gd name="connsiteX0" fmla="*/ 2518611 w 3705727"/>
              <a:gd name="connsiteY0" fmla="*/ 1620253 h 2094404"/>
              <a:gd name="connsiteX1" fmla="*/ 3705727 w 3705727"/>
              <a:gd name="connsiteY1" fmla="*/ 0 h 2094404"/>
              <a:gd name="connsiteX2" fmla="*/ 3673643 w 3705727"/>
              <a:gd name="connsiteY2" fmla="*/ 2078362 h 2094404"/>
              <a:gd name="connsiteX3" fmla="*/ 0 w 3705727"/>
              <a:gd name="connsiteY3" fmla="*/ 2094404 h 2094404"/>
              <a:gd name="connsiteX4" fmla="*/ 2518611 w 3705727"/>
              <a:gd name="connsiteY4" fmla="*/ 1620253 h 2094404"/>
              <a:gd name="connsiteX0" fmla="*/ 2518611 w 3705727"/>
              <a:gd name="connsiteY0" fmla="*/ 1620253 h 2094404"/>
              <a:gd name="connsiteX1" fmla="*/ 3705727 w 3705727"/>
              <a:gd name="connsiteY1" fmla="*/ 0 h 2094404"/>
              <a:gd name="connsiteX2" fmla="*/ 3673643 w 3705727"/>
              <a:gd name="connsiteY2" fmla="*/ 2078362 h 2094404"/>
              <a:gd name="connsiteX3" fmla="*/ 0 w 3705727"/>
              <a:gd name="connsiteY3" fmla="*/ 2094404 h 2094404"/>
              <a:gd name="connsiteX4" fmla="*/ 2518611 w 3705727"/>
              <a:gd name="connsiteY4" fmla="*/ 1620253 h 2094404"/>
              <a:gd name="connsiteX0" fmla="*/ 2855496 w 3705727"/>
              <a:gd name="connsiteY0" fmla="*/ 1668380 h 2094404"/>
              <a:gd name="connsiteX1" fmla="*/ 3705727 w 3705727"/>
              <a:gd name="connsiteY1" fmla="*/ 0 h 2094404"/>
              <a:gd name="connsiteX2" fmla="*/ 3673643 w 3705727"/>
              <a:gd name="connsiteY2" fmla="*/ 2078362 h 2094404"/>
              <a:gd name="connsiteX3" fmla="*/ 0 w 3705727"/>
              <a:gd name="connsiteY3" fmla="*/ 2094404 h 2094404"/>
              <a:gd name="connsiteX4" fmla="*/ 2855496 w 3705727"/>
              <a:gd name="connsiteY4" fmla="*/ 1668380 h 2094404"/>
              <a:gd name="connsiteX0" fmla="*/ 2855496 w 3673643"/>
              <a:gd name="connsiteY0" fmla="*/ 1219201 h 1645225"/>
              <a:gd name="connsiteX1" fmla="*/ 3673643 w 3673643"/>
              <a:gd name="connsiteY1" fmla="*/ 0 h 1645225"/>
              <a:gd name="connsiteX2" fmla="*/ 3673643 w 3673643"/>
              <a:gd name="connsiteY2" fmla="*/ 1629183 h 1645225"/>
              <a:gd name="connsiteX3" fmla="*/ 0 w 3673643"/>
              <a:gd name="connsiteY3" fmla="*/ 1645225 h 1645225"/>
              <a:gd name="connsiteX4" fmla="*/ 2855496 w 3673643"/>
              <a:gd name="connsiteY4" fmla="*/ 1219201 h 1645225"/>
              <a:gd name="connsiteX0" fmla="*/ 2855496 w 3673643"/>
              <a:gd name="connsiteY0" fmla="*/ 1219201 h 1645225"/>
              <a:gd name="connsiteX1" fmla="*/ 3673643 w 3673643"/>
              <a:gd name="connsiteY1" fmla="*/ 0 h 1645225"/>
              <a:gd name="connsiteX2" fmla="*/ 3673643 w 3673643"/>
              <a:gd name="connsiteY2" fmla="*/ 1629183 h 1645225"/>
              <a:gd name="connsiteX3" fmla="*/ 0 w 3673643"/>
              <a:gd name="connsiteY3" fmla="*/ 1645225 h 1645225"/>
              <a:gd name="connsiteX4" fmla="*/ 2855496 w 3673643"/>
              <a:gd name="connsiteY4" fmla="*/ 1219201 h 1645225"/>
              <a:gd name="connsiteX0" fmla="*/ 2486528 w 3304675"/>
              <a:gd name="connsiteY0" fmla="*/ 1219201 h 1645225"/>
              <a:gd name="connsiteX1" fmla="*/ 3304675 w 3304675"/>
              <a:gd name="connsiteY1" fmla="*/ 0 h 1645225"/>
              <a:gd name="connsiteX2" fmla="*/ 3304675 w 3304675"/>
              <a:gd name="connsiteY2" fmla="*/ 1629183 h 1645225"/>
              <a:gd name="connsiteX3" fmla="*/ 0 w 3304675"/>
              <a:gd name="connsiteY3" fmla="*/ 1645225 h 1645225"/>
              <a:gd name="connsiteX4" fmla="*/ 2486528 w 3304675"/>
              <a:gd name="connsiteY4" fmla="*/ 1219201 h 1645225"/>
              <a:gd name="connsiteX0" fmla="*/ 2294022 w 3304675"/>
              <a:gd name="connsiteY0" fmla="*/ 1283369 h 1645225"/>
              <a:gd name="connsiteX1" fmla="*/ 3304675 w 3304675"/>
              <a:gd name="connsiteY1" fmla="*/ 0 h 1645225"/>
              <a:gd name="connsiteX2" fmla="*/ 3304675 w 3304675"/>
              <a:gd name="connsiteY2" fmla="*/ 1629183 h 1645225"/>
              <a:gd name="connsiteX3" fmla="*/ 0 w 3304675"/>
              <a:gd name="connsiteY3" fmla="*/ 1645225 h 1645225"/>
              <a:gd name="connsiteX4" fmla="*/ 2294022 w 3304675"/>
              <a:gd name="connsiteY4" fmla="*/ 1283369 h 1645225"/>
              <a:gd name="connsiteX0" fmla="*/ 2294022 w 3304675"/>
              <a:gd name="connsiteY0" fmla="*/ 1283369 h 1645225"/>
              <a:gd name="connsiteX1" fmla="*/ 3304675 w 3304675"/>
              <a:gd name="connsiteY1" fmla="*/ 0 h 1645225"/>
              <a:gd name="connsiteX2" fmla="*/ 3304675 w 3304675"/>
              <a:gd name="connsiteY2" fmla="*/ 1629183 h 1645225"/>
              <a:gd name="connsiteX3" fmla="*/ 0 w 3304675"/>
              <a:gd name="connsiteY3" fmla="*/ 1645225 h 1645225"/>
              <a:gd name="connsiteX4" fmla="*/ 2294022 w 3304675"/>
              <a:gd name="connsiteY4" fmla="*/ 1283369 h 1645225"/>
              <a:gd name="connsiteX0" fmla="*/ 2294022 w 3304675"/>
              <a:gd name="connsiteY0" fmla="*/ 1283369 h 1645225"/>
              <a:gd name="connsiteX1" fmla="*/ 3304675 w 3304675"/>
              <a:gd name="connsiteY1" fmla="*/ 0 h 1645225"/>
              <a:gd name="connsiteX2" fmla="*/ 3304675 w 3304675"/>
              <a:gd name="connsiteY2" fmla="*/ 1629183 h 1645225"/>
              <a:gd name="connsiteX3" fmla="*/ 0 w 3304675"/>
              <a:gd name="connsiteY3" fmla="*/ 1645225 h 1645225"/>
              <a:gd name="connsiteX4" fmla="*/ 2294022 w 3304675"/>
              <a:gd name="connsiteY4" fmla="*/ 1283369 h 1645225"/>
              <a:gd name="connsiteX0" fmla="*/ 2294022 w 3304675"/>
              <a:gd name="connsiteY0" fmla="*/ 1283369 h 1737316"/>
              <a:gd name="connsiteX1" fmla="*/ 3304675 w 3304675"/>
              <a:gd name="connsiteY1" fmla="*/ 0 h 1737316"/>
              <a:gd name="connsiteX2" fmla="*/ 3304675 w 3304675"/>
              <a:gd name="connsiteY2" fmla="*/ 1629183 h 1737316"/>
              <a:gd name="connsiteX3" fmla="*/ 0 w 3304675"/>
              <a:gd name="connsiteY3" fmla="*/ 1645225 h 1737316"/>
              <a:gd name="connsiteX4" fmla="*/ 2294022 w 3304675"/>
              <a:gd name="connsiteY4" fmla="*/ 1283369 h 1737316"/>
              <a:gd name="connsiteX0" fmla="*/ 2646948 w 3359148"/>
              <a:gd name="connsiteY0" fmla="*/ 978569 h 1645225"/>
              <a:gd name="connsiteX1" fmla="*/ 3304675 w 3359148"/>
              <a:gd name="connsiteY1" fmla="*/ 0 h 1645225"/>
              <a:gd name="connsiteX2" fmla="*/ 3304675 w 3359148"/>
              <a:gd name="connsiteY2" fmla="*/ 1629183 h 1645225"/>
              <a:gd name="connsiteX3" fmla="*/ 0 w 3359148"/>
              <a:gd name="connsiteY3" fmla="*/ 1645225 h 1645225"/>
              <a:gd name="connsiteX4" fmla="*/ 2646948 w 3359148"/>
              <a:gd name="connsiteY4" fmla="*/ 978569 h 1645225"/>
              <a:gd name="connsiteX0" fmla="*/ 2646948 w 3304675"/>
              <a:gd name="connsiteY0" fmla="*/ 978569 h 1645225"/>
              <a:gd name="connsiteX1" fmla="*/ 3304675 w 3304675"/>
              <a:gd name="connsiteY1" fmla="*/ 0 h 1645225"/>
              <a:gd name="connsiteX2" fmla="*/ 3304675 w 3304675"/>
              <a:gd name="connsiteY2" fmla="*/ 1629183 h 1645225"/>
              <a:gd name="connsiteX3" fmla="*/ 0 w 3304675"/>
              <a:gd name="connsiteY3" fmla="*/ 1645225 h 1645225"/>
              <a:gd name="connsiteX4" fmla="*/ 2646948 w 3304675"/>
              <a:gd name="connsiteY4" fmla="*/ 978569 h 1645225"/>
              <a:gd name="connsiteX0" fmla="*/ 103568 w 3520537"/>
              <a:gd name="connsiteY0" fmla="*/ 818148 h 1645225"/>
              <a:gd name="connsiteX1" fmla="*/ 3520537 w 3520537"/>
              <a:gd name="connsiteY1" fmla="*/ 0 h 1645225"/>
              <a:gd name="connsiteX2" fmla="*/ 3520537 w 3520537"/>
              <a:gd name="connsiteY2" fmla="*/ 1629183 h 1645225"/>
              <a:gd name="connsiteX3" fmla="*/ 215862 w 3520537"/>
              <a:gd name="connsiteY3" fmla="*/ 1645225 h 1645225"/>
              <a:gd name="connsiteX4" fmla="*/ 103568 w 3520537"/>
              <a:gd name="connsiteY4" fmla="*/ 818148 h 1645225"/>
              <a:gd name="connsiteX0" fmla="*/ 1283369 w 3304675"/>
              <a:gd name="connsiteY0" fmla="*/ 1106906 h 1645225"/>
              <a:gd name="connsiteX1" fmla="*/ 3304675 w 3304675"/>
              <a:gd name="connsiteY1" fmla="*/ 0 h 1645225"/>
              <a:gd name="connsiteX2" fmla="*/ 3304675 w 3304675"/>
              <a:gd name="connsiteY2" fmla="*/ 1629183 h 1645225"/>
              <a:gd name="connsiteX3" fmla="*/ 0 w 3304675"/>
              <a:gd name="connsiteY3" fmla="*/ 1645225 h 1645225"/>
              <a:gd name="connsiteX4" fmla="*/ 1283369 w 3304675"/>
              <a:gd name="connsiteY4" fmla="*/ 1106906 h 1645225"/>
              <a:gd name="connsiteX0" fmla="*/ 52035 w 4463614"/>
              <a:gd name="connsiteY0" fmla="*/ 914401 h 1645225"/>
              <a:gd name="connsiteX1" fmla="*/ 4463614 w 4463614"/>
              <a:gd name="connsiteY1" fmla="*/ 0 h 1645225"/>
              <a:gd name="connsiteX2" fmla="*/ 4463614 w 4463614"/>
              <a:gd name="connsiteY2" fmla="*/ 1629183 h 1645225"/>
              <a:gd name="connsiteX3" fmla="*/ 1158939 w 4463614"/>
              <a:gd name="connsiteY3" fmla="*/ 1645225 h 1645225"/>
              <a:gd name="connsiteX4" fmla="*/ 52035 w 4463614"/>
              <a:gd name="connsiteY4" fmla="*/ 914401 h 1645225"/>
              <a:gd name="connsiteX0" fmla="*/ 2679033 w 3304675"/>
              <a:gd name="connsiteY0" fmla="*/ 1171074 h 1645225"/>
              <a:gd name="connsiteX1" fmla="*/ 3304675 w 3304675"/>
              <a:gd name="connsiteY1" fmla="*/ 0 h 1645225"/>
              <a:gd name="connsiteX2" fmla="*/ 3304675 w 3304675"/>
              <a:gd name="connsiteY2" fmla="*/ 1629183 h 1645225"/>
              <a:gd name="connsiteX3" fmla="*/ 0 w 3304675"/>
              <a:gd name="connsiteY3" fmla="*/ 1645225 h 1645225"/>
              <a:gd name="connsiteX4" fmla="*/ 2679033 w 3304675"/>
              <a:gd name="connsiteY4" fmla="*/ 1171074 h 1645225"/>
              <a:gd name="connsiteX0" fmla="*/ 2679033 w 3304675"/>
              <a:gd name="connsiteY0" fmla="*/ 1171074 h 1651681"/>
              <a:gd name="connsiteX1" fmla="*/ 3304675 w 3304675"/>
              <a:gd name="connsiteY1" fmla="*/ 0 h 1651681"/>
              <a:gd name="connsiteX2" fmla="*/ 3304675 w 3304675"/>
              <a:gd name="connsiteY2" fmla="*/ 1629183 h 1651681"/>
              <a:gd name="connsiteX3" fmla="*/ 0 w 3304675"/>
              <a:gd name="connsiteY3" fmla="*/ 1645225 h 1651681"/>
              <a:gd name="connsiteX4" fmla="*/ 2679033 w 3304675"/>
              <a:gd name="connsiteY4" fmla="*/ 1171074 h 1651681"/>
              <a:gd name="connsiteX0" fmla="*/ 2614864 w 3304675"/>
              <a:gd name="connsiteY0" fmla="*/ 770021 h 1645225"/>
              <a:gd name="connsiteX1" fmla="*/ 3304675 w 3304675"/>
              <a:gd name="connsiteY1" fmla="*/ 0 h 1645225"/>
              <a:gd name="connsiteX2" fmla="*/ 3304675 w 3304675"/>
              <a:gd name="connsiteY2" fmla="*/ 1629183 h 1645225"/>
              <a:gd name="connsiteX3" fmla="*/ 0 w 3304675"/>
              <a:gd name="connsiteY3" fmla="*/ 1645225 h 1645225"/>
              <a:gd name="connsiteX4" fmla="*/ 2614864 w 3304675"/>
              <a:gd name="connsiteY4" fmla="*/ 770021 h 1645225"/>
              <a:gd name="connsiteX0" fmla="*/ 2614864 w 3304675"/>
              <a:gd name="connsiteY0" fmla="*/ 770021 h 1645225"/>
              <a:gd name="connsiteX1" fmla="*/ 3304675 w 3304675"/>
              <a:gd name="connsiteY1" fmla="*/ 0 h 1645225"/>
              <a:gd name="connsiteX2" fmla="*/ 3304675 w 3304675"/>
              <a:gd name="connsiteY2" fmla="*/ 1629183 h 1645225"/>
              <a:gd name="connsiteX3" fmla="*/ 0 w 3304675"/>
              <a:gd name="connsiteY3" fmla="*/ 1645225 h 1645225"/>
              <a:gd name="connsiteX4" fmla="*/ 2614864 w 3304675"/>
              <a:gd name="connsiteY4" fmla="*/ 770021 h 1645225"/>
              <a:gd name="connsiteX0" fmla="*/ 2630906 w 3304675"/>
              <a:gd name="connsiteY0" fmla="*/ 994611 h 1645225"/>
              <a:gd name="connsiteX1" fmla="*/ 3304675 w 3304675"/>
              <a:gd name="connsiteY1" fmla="*/ 0 h 1645225"/>
              <a:gd name="connsiteX2" fmla="*/ 3304675 w 3304675"/>
              <a:gd name="connsiteY2" fmla="*/ 1629183 h 1645225"/>
              <a:gd name="connsiteX3" fmla="*/ 0 w 3304675"/>
              <a:gd name="connsiteY3" fmla="*/ 1645225 h 1645225"/>
              <a:gd name="connsiteX4" fmla="*/ 2630906 w 3304675"/>
              <a:gd name="connsiteY4" fmla="*/ 994611 h 1645225"/>
              <a:gd name="connsiteX0" fmla="*/ 2630906 w 3304675"/>
              <a:gd name="connsiteY0" fmla="*/ 994611 h 1645225"/>
              <a:gd name="connsiteX1" fmla="*/ 3304675 w 3304675"/>
              <a:gd name="connsiteY1" fmla="*/ 0 h 1645225"/>
              <a:gd name="connsiteX2" fmla="*/ 3304675 w 3304675"/>
              <a:gd name="connsiteY2" fmla="*/ 1629183 h 1645225"/>
              <a:gd name="connsiteX3" fmla="*/ 0 w 3304675"/>
              <a:gd name="connsiteY3" fmla="*/ 1645225 h 1645225"/>
              <a:gd name="connsiteX4" fmla="*/ 2630906 w 3304675"/>
              <a:gd name="connsiteY4" fmla="*/ 994611 h 1645225"/>
              <a:gd name="connsiteX0" fmla="*/ 2550695 w 3304675"/>
              <a:gd name="connsiteY0" fmla="*/ 898358 h 1645225"/>
              <a:gd name="connsiteX1" fmla="*/ 3304675 w 3304675"/>
              <a:gd name="connsiteY1" fmla="*/ 0 h 1645225"/>
              <a:gd name="connsiteX2" fmla="*/ 3304675 w 3304675"/>
              <a:gd name="connsiteY2" fmla="*/ 1629183 h 1645225"/>
              <a:gd name="connsiteX3" fmla="*/ 0 w 3304675"/>
              <a:gd name="connsiteY3" fmla="*/ 1645225 h 1645225"/>
              <a:gd name="connsiteX4" fmla="*/ 2550695 w 3304675"/>
              <a:gd name="connsiteY4" fmla="*/ 898358 h 1645225"/>
              <a:gd name="connsiteX0" fmla="*/ 2550695 w 3304675"/>
              <a:gd name="connsiteY0" fmla="*/ 898358 h 1645225"/>
              <a:gd name="connsiteX1" fmla="*/ 3304675 w 3304675"/>
              <a:gd name="connsiteY1" fmla="*/ 0 h 1645225"/>
              <a:gd name="connsiteX2" fmla="*/ 3304675 w 3304675"/>
              <a:gd name="connsiteY2" fmla="*/ 1629183 h 1645225"/>
              <a:gd name="connsiteX3" fmla="*/ 0 w 3304675"/>
              <a:gd name="connsiteY3" fmla="*/ 1645225 h 1645225"/>
              <a:gd name="connsiteX4" fmla="*/ 2550695 w 3304675"/>
              <a:gd name="connsiteY4" fmla="*/ 898358 h 1645225"/>
              <a:gd name="connsiteX0" fmla="*/ 2598821 w 3304675"/>
              <a:gd name="connsiteY0" fmla="*/ 914400 h 1645225"/>
              <a:gd name="connsiteX1" fmla="*/ 3304675 w 3304675"/>
              <a:gd name="connsiteY1" fmla="*/ 0 h 1645225"/>
              <a:gd name="connsiteX2" fmla="*/ 3304675 w 3304675"/>
              <a:gd name="connsiteY2" fmla="*/ 1629183 h 1645225"/>
              <a:gd name="connsiteX3" fmla="*/ 0 w 3304675"/>
              <a:gd name="connsiteY3" fmla="*/ 1645225 h 1645225"/>
              <a:gd name="connsiteX4" fmla="*/ 2598821 w 3304675"/>
              <a:gd name="connsiteY4" fmla="*/ 914400 h 1645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4675" h="1645225">
                <a:moveTo>
                  <a:pt x="2598821" y="914400"/>
                </a:moveTo>
                <a:cubicBezTo>
                  <a:pt x="1288717" y="543943"/>
                  <a:pt x="3023939" y="487795"/>
                  <a:pt x="3304675" y="0"/>
                </a:cubicBezTo>
                <a:lnTo>
                  <a:pt x="3304675" y="1629183"/>
                </a:lnTo>
                <a:lnTo>
                  <a:pt x="0" y="1645225"/>
                </a:lnTo>
                <a:cubicBezTo>
                  <a:pt x="296779" y="1379042"/>
                  <a:pt x="3908925" y="1284857"/>
                  <a:pt x="2598821" y="914400"/>
                </a:cubicBezTo>
                <a:close/>
              </a:path>
            </a:pathLst>
          </a:custGeom>
          <a:solidFill>
            <a:schemeClr val="accent2"/>
          </a:solidFill>
        </p:spPr>
        <p:txBody>
          <a:bodyPr wrap="square" rtlCol="0">
            <a:spAutoFit/>
          </a:bodyPr>
          <a:lstStyle/>
          <a:p>
            <a:pPr algn="l"/>
            <a:endParaRPr lang="fi-FI" sz="5400">
              <a:solidFill>
                <a:srgbClr val="D2466E"/>
              </a:solidFill>
              <a:latin typeface="Bebas Kai" panose="04050603020B02020204" pitchFamily="82" charset="0"/>
            </a:endParaRPr>
          </a:p>
        </p:txBody>
      </p:sp>
    </p:spTree>
    <p:extLst>
      <p:ext uri="{BB962C8B-B14F-4D97-AF65-F5344CB8AC3E}">
        <p14:creationId xmlns:p14="http://schemas.microsoft.com/office/powerpoint/2010/main" val="3023164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ukautettu asette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8924A84-7451-4FB3-A866-D41B8D3FFF3A}"/>
              </a:ext>
            </a:extLst>
          </p:cNvPr>
          <p:cNvSpPr>
            <a:spLocks noGrp="1"/>
          </p:cNvSpPr>
          <p:nvPr>
            <p:ph type="title"/>
          </p:nvPr>
        </p:nvSpPr>
        <p:spPr>
          <a:xfrm>
            <a:off x="389021" y="300957"/>
            <a:ext cx="11273590" cy="1325563"/>
          </a:xfrm>
        </p:spPr>
        <p:txBody>
          <a:bodyPr/>
          <a:lstStyle>
            <a:lvl1pPr>
              <a:defRPr>
                <a:latin typeface="Bebas Kai" panose="04050603020B02020204" pitchFamily="82" charset="0"/>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6" name="Tekstiruutu 5">
            <a:extLst>
              <a:ext uri="{FF2B5EF4-FFF2-40B4-BE49-F238E27FC236}">
                <a16:creationId xmlns:a16="http://schemas.microsoft.com/office/drawing/2014/main" id="{53D9806A-910E-4AD4-A7CF-898CC6F85173}"/>
              </a:ext>
              <a:ext uri="{C183D7F6-B498-43B3-948B-1728B52AA6E4}">
                <adec:decorative xmlns:adec="http://schemas.microsoft.com/office/drawing/2017/decorative" val="1"/>
              </a:ext>
            </a:extLst>
          </p:cNvPr>
          <p:cNvSpPr txBox="1"/>
          <p:nvPr userDrawn="1"/>
        </p:nvSpPr>
        <p:spPr>
          <a:xfrm>
            <a:off x="8887324" y="5228817"/>
            <a:ext cx="3304675" cy="1645225"/>
          </a:xfrm>
          <a:custGeom>
            <a:avLst/>
            <a:gdLst>
              <a:gd name="connsiteX0" fmla="*/ 0 w 4523874"/>
              <a:gd name="connsiteY0" fmla="*/ 0 h 923330"/>
              <a:gd name="connsiteX1" fmla="*/ 4523874 w 4523874"/>
              <a:gd name="connsiteY1" fmla="*/ 0 h 923330"/>
              <a:gd name="connsiteX2" fmla="*/ 4523874 w 4523874"/>
              <a:gd name="connsiteY2" fmla="*/ 923330 h 923330"/>
              <a:gd name="connsiteX3" fmla="*/ 0 w 4523874"/>
              <a:gd name="connsiteY3" fmla="*/ 923330 h 923330"/>
              <a:gd name="connsiteX4" fmla="*/ 0 w 4523874"/>
              <a:gd name="connsiteY4" fmla="*/ 0 h 923330"/>
              <a:gd name="connsiteX0" fmla="*/ 1684421 w 4523874"/>
              <a:gd name="connsiteY0" fmla="*/ 385011 h 923330"/>
              <a:gd name="connsiteX1" fmla="*/ 4523874 w 4523874"/>
              <a:gd name="connsiteY1" fmla="*/ 0 h 923330"/>
              <a:gd name="connsiteX2" fmla="*/ 4523874 w 4523874"/>
              <a:gd name="connsiteY2" fmla="*/ 923330 h 923330"/>
              <a:gd name="connsiteX3" fmla="*/ 0 w 4523874"/>
              <a:gd name="connsiteY3" fmla="*/ 923330 h 923330"/>
              <a:gd name="connsiteX4" fmla="*/ 1684421 w 4523874"/>
              <a:gd name="connsiteY4" fmla="*/ 385011 h 923330"/>
              <a:gd name="connsiteX0" fmla="*/ 1779756 w 4619209"/>
              <a:gd name="connsiteY0" fmla="*/ 400572 h 938891"/>
              <a:gd name="connsiteX1" fmla="*/ 4619209 w 4619209"/>
              <a:gd name="connsiteY1" fmla="*/ 15561 h 938891"/>
              <a:gd name="connsiteX2" fmla="*/ 4619209 w 4619209"/>
              <a:gd name="connsiteY2" fmla="*/ 938891 h 938891"/>
              <a:gd name="connsiteX3" fmla="*/ 95335 w 4619209"/>
              <a:gd name="connsiteY3" fmla="*/ 938891 h 938891"/>
              <a:gd name="connsiteX4" fmla="*/ 1779756 w 4619209"/>
              <a:gd name="connsiteY4" fmla="*/ 400572 h 938891"/>
              <a:gd name="connsiteX0" fmla="*/ 1813315 w 4652768"/>
              <a:gd name="connsiteY0" fmla="*/ 395277 h 933596"/>
              <a:gd name="connsiteX1" fmla="*/ 4652768 w 4652768"/>
              <a:gd name="connsiteY1" fmla="*/ 10266 h 933596"/>
              <a:gd name="connsiteX2" fmla="*/ 4652768 w 4652768"/>
              <a:gd name="connsiteY2" fmla="*/ 933596 h 933596"/>
              <a:gd name="connsiteX3" fmla="*/ 128894 w 4652768"/>
              <a:gd name="connsiteY3" fmla="*/ 933596 h 933596"/>
              <a:gd name="connsiteX4" fmla="*/ 1813315 w 4652768"/>
              <a:gd name="connsiteY4" fmla="*/ 395277 h 933596"/>
              <a:gd name="connsiteX0" fmla="*/ 1779757 w 4619210"/>
              <a:gd name="connsiteY0" fmla="*/ 1113023 h 1651342"/>
              <a:gd name="connsiteX1" fmla="*/ 4619210 w 4619210"/>
              <a:gd name="connsiteY1" fmla="*/ 6117 h 1651342"/>
              <a:gd name="connsiteX2" fmla="*/ 4619210 w 4619210"/>
              <a:gd name="connsiteY2" fmla="*/ 1651342 h 1651342"/>
              <a:gd name="connsiteX3" fmla="*/ 95336 w 4619210"/>
              <a:gd name="connsiteY3" fmla="*/ 1651342 h 1651342"/>
              <a:gd name="connsiteX4" fmla="*/ 1779757 w 4619210"/>
              <a:gd name="connsiteY4" fmla="*/ 1113023 h 1651342"/>
              <a:gd name="connsiteX0" fmla="*/ 1779757 w 4619210"/>
              <a:gd name="connsiteY0" fmla="*/ 1106906 h 1645225"/>
              <a:gd name="connsiteX1" fmla="*/ 4619210 w 4619210"/>
              <a:gd name="connsiteY1" fmla="*/ 0 h 1645225"/>
              <a:gd name="connsiteX2" fmla="*/ 4619210 w 4619210"/>
              <a:gd name="connsiteY2" fmla="*/ 1645225 h 1645225"/>
              <a:gd name="connsiteX3" fmla="*/ 95336 w 4619210"/>
              <a:gd name="connsiteY3" fmla="*/ 1645225 h 1645225"/>
              <a:gd name="connsiteX4" fmla="*/ 1779757 w 4619210"/>
              <a:gd name="connsiteY4" fmla="*/ 1106906 h 1645225"/>
              <a:gd name="connsiteX0" fmla="*/ 990530 w 3829983"/>
              <a:gd name="connsiteY0" fmla="*/ 1106906 h 1661267"/>
              <a:gd name="connsiteX1" fmla="*/ 3829983 w 3829983"/>
              <a:gd name="connsiteY1" fmla="*/ 0 h 1661267"/>
              <a:gd name="connsiteX2" fmla="*/ 3829983 w 3829983"/>
              <a:gd name="connsiteY2" fmla="*/ 1645225 h 1661267"/>
              <a:gd name="connsiteX3" fmla="*/ 156340 w 3829983"/>
              <a:gd name="connsiteY3" fmla="*/ 1661267 h 1661267"/>
              <a:gd name="connsiteX4" fmla="*/ 990530 w 3829983"/>
              <a:gd name="connsiteY4" fmla="*/ 1106906 h 1661267"/>
              <a:gd name="connsiteX0" fmla="*/ 1380293 w 3786609"/>
              <a:gd name="connsiteY0" fmla="*/ 1122949 h 1661267"/>
              <a:gd name="connsiteX1" fmla="*/ 3786609 w 3786609"/>
              <a:gd name="connsiteY1" fmla="*/ 0 h 1661267"/>
              <a:gd name="connsiteX2" fmla="*/ 3786609 w 3786609"/>
              <a:gd name="connsiteY2" fmla="*/ 1645225 h 1661267"/>
              <a:gd name="connsiteX3" fmla="*/ 112966 w 3786609"/>
              <a:gd name="connsiteY3" fmla="*/ 1661267 h 1661267"/>
              <a:gd name="connsiteX4" fmla="*/ 1380293 w 3786609"/>
              <a:gd name="connsiteY4" fmla="*/ 1122949 h 1661267"/>
              <a:gd name="connsiteX0" fmla="*/ 1426236 w 3832552"/>
              <a:gd name="connsiteY0" fmla="*/ 1122949 h 1661267"/>
              <a:gd name="connsiteX1" fmla="*/ 3832552 w 3832552"/>
              <a:gd name="connsiteY1" fmla="*/ 0 h 1661267"/>
              <a:gd name="connsiteX2" fmla="*/ 3832552 w 3832552"/>
              <a:gd name="connsiteY2" fmla="*/ 1645225 h 1661267"/>
              <a:gd name="connsiteX3" fmla="*/ 158909 w 3832552"/>
              <a:gd name="connsiteY3" fmla="*/ 1661267 h 1661267"/>
              <a:gd name="connsiteX4" fmla="*/ 1426236 w 3832552"/>
              <a:gd name="connsiteY4" fmla="*/ 1122949 h 1661267"/>
              <a:gd name="connsiteX0" fmla="*/ 1267327 w 3673643"/>
              <a:gd name="connsiteY0" fmla="*/ 1122949 h 1661267"/>
              <a:gd name="connsiteX1" fmla="*/ 3673643 w 3673643"/>
              <a:gd name="connsiteY1" fmla="*/ 0 h 1661267"/>
              <a:gd name="connsiteX2" fmla="*/ 3673643 w 3673643"/>
              <a:gd name="connsiteY2" fmla="*/ 1645225 h 1661267"/>
              <a:gd name="connsiteX3" fmla="*/ 0 w 3673643"/>
              <a:gd name="connsiteY3" fmla="*/ 1661267 h 1661267"/>
              <a:gd name="connsiteX4" fmla="*/ 1267327 w 3673643"/>
              <a:gd name="connsiteY4" fmla="*/ 1122949 h 1661267"/>
              <a:gd name="connsiteX0" fmla="*/ 2149643 w 3673643"/>
              <a:gd name="connsiteY0" fmla="*/ 1074822 h 1661267"/>
              <a:gd name="connsiteX1" fmla="*/ 3673643 w 3673643"/>
              <a:gd name="connsiteY1" fmla="*/ 0 h 1661267"/>
              <a:gd name="connsiteX2" fmla="*/ 3673643 w 3673643"/>
              <a:gd name="connsiteY2" fmla="*/ 1645225 h 1661267"/>
              <a:gd name="connsiteX3" fmla="*/ 0 w 3673643"/>
              <a:gd name="connsiteY3" fmla="*/ 1661267 h 1661267"/>
              <a:gd name="connsiteX4" fmla="*/ 2149643 w 3673643"/>
              <a:gd name="connsiteY4" fmla="*/ 1074822 h 1661267"/>
              <a:gd name="connsiteX0" fmla="*/ 2149643 w 3673643"/>
              <a:gd name="connsiteY0" fmla="*/ 1074822 h 1661267"/>
              <a:gd name="connsiteX1" fmla="*/ 3673643 w 3673643"/>
              <a:gd name="connsiteY1" fmla="*/ 0 h 1661267"/>
              <a:gd name="connsiteX2" fmla="*/ 3673643 w 3673643"/>
              <a:gd name="connsiteY2" fmla="*/ 1645225 h 1661267"/>
              <a:gd name="connsiteX3" fmla="*/ 0 w 3673643"/>
              <a:gd name="connsiteY3" fmla="*/ 1661267 h 1661267"/>
              <a:gd name="connsiteX4" fmla="*/ 2149643 w 3673643"/>
              <a:gd name="connsiteY4" fmla="*/ 1074822 h 1661267"/>
              <a:gd name="connsiteX0" fmla="*/ 2149643 w 3673643"/>
              <a:gd name="connsiteY0" fmla="*/ 1267327 h 1661267"/>
              <a:gd name="connsiteX1" fmla="*/ 3673643 w 3673643"/>
              <a:gd name="connsiteY1" fmla="*/ 0 h 1661267"/>
              <a:gd name="connsiteX2" fmla="*/ 3673643 w 3673643"/>
              <a:gd name="connsiteY2" fmla="*/ 1645225 h 1661267"/>
              <a:gd name="connsiteX3" fmla="*/ 0 w 3673643"/>
              <a:gd name="connsiteY3" fmla="*/ 1661267 h 1661267"/>
              <a:gd name="connsiteX4" fmla="*/ 2149643 w 3673643"/>
              <a:gd name="connsiteY4" fmla="*/ 1267327 h 1661267"/>
              <a:gd name="connsiteX0" fmla="*/ 2149643 w 3673643"/>
              <a:gd name="connsiteY0" fmla="*/ 1267327 h 1661267"/>
              <a:gd name="connsiteX1" fmla="*/ 3673643 w 3673643"/>
              <a:gd name="connsiteY1" fmla="*/ 0 h 1661267"/>
              <a:gd name="connsiteX2" fmla="*/ 3673643 w 3673643"/>
              <a:gd name="connsiteY2" fmla="*/ 1645225 h 1661267"/>
              <a:gd name="connsiteX3" fmla="*/ 0 w 3673643"/>
              <a:gd name="connsiteY3" fmla="*/ 1661267 h 1661267"/>
              <a:gd name="connsiteX4" fmla="*/ 2149643 w 3673643"/>
              <a:gd name="connsiteY4" fmla="*/ 1267327 h 1661267"/>
              <a:gd name="connsiteX0" fmla="*/ 2149643 w 3705727"/>
              <a:gd name="connsiteY0" fmla="*/ 1235243 h 1629183"/>
              <a:gd name="connsiteX1" fmla="*/ 3705727 w 3705727"/>
              <a:gd name="connsiteY1" fmla="*/ 0 h 1629183"/>
              <a:gd name="connsiteX2" fmla="*/ 3673643 w 3705727"/>
              <a:gd name="connsiteY2" fmla="*/ 1613141 h 1629183"/>
              <a:gd name="connsiteX3" fmla="*/ 0 w 3705727"/>
              <a:gd name="connsiteY3" fmla="*/ 1629183 h 1629183"/>
              <a:gd name="connsiteX4" fmla="*/ 2149643 w 3705727"/>
              <a:gd name="connsiteY4" fmla="*/ 1235243 h 1629183"/>
              <a:gd name="connsiteX0" fmla="*/ 2149643 w 3705727"/>
              <a:gd name="connsiteY0" fmla="*/ 1235243 h 1629183"/>
              <a:gd name="connsiteX1" fmla="*/ 3705727 w 3705727"/>
              <a:gd name="connsiteY1" fmla="*/ 0 h 1629183"/>
              <a:gd name="connsiteX2" fmla="*/ 3673643 w 3705727"/>
              <a:gd name="connsiteY2" fmla="*/ 1613141 h 1629183"/>
              <a:gd name="connsiteX3" fmla="*/ 0 w 3705727"/>
              <a:gd name="connsiteY3" fmla="*/ 1629183 h 1629183"/>
              <a:gd name="connsiteX4" fmla="*/ 2149643 w 3705727"/>
              <a:gd name="connsiteY4" fmla="*/ 1235243 h 1629183"/>
              <a:gd name="connsiteX0" fmla="*/ 2342148 w 3705727"/>
              <a:gd name="connsiteY0" fmla="*/ 1299411 h 1629183"/>
              <a:gd name="connsiteX1" fmla="*/ 3705727 w 3705727"/>
              <a:gd name="connsiteY1" fmla="*/ 0 h 1629183"/>
              <a:gd name="connsiteX2" fmla="*/ 3673643 w 3705727"/>
              <a:gd name="connsiteY2" fmla="*/ 1613141 h 1629183"/>
              <a:gd name="connsiteX3" fmla="*/ 0 w 3705727"/>
              <a:gd name="connsiteY3" fmla="*/ 1629183 h 1629183"/>
              <a:gd name="connsiteX4" fmla="*/ 2342148 w 3705727"/>
              <a:gd name="connsiteY4" fmla="*/ 1299411 h 1629183"/>
              <a:gd name="connsiteX0" fmla="*/ 2518611 w 3705727"/>
              <a:gd name="connsiteY0" fmla="*/ 1155032 h 1629183"/>
              <a:gd name="connsiteX1" fmla="*/ 3705727 w 3705727"/>
              <a:gd name="connsiteY1" fmla="*/ 0 h 1629183"/>
              <a:gd name="connsiteX2" fmla="*/ 3673643 w 3705727"/>
              <a:gd name="connsiteY2" fmla="*/ 1613141 h 1629183"/>
              <a:gd name="connsiteX3" fmla="*/ 0 w 3705727"/>
              <a:gd name="connsiteY3" fmla="*/ 1629183 h 1629183"/>
              <a:gd name="connsiteX4" fmla="*/ 2518611 w 3705727"/>
              <a:gd name="connsiteY4" fmla="*/ 1155032 h 1629183"/>
              <a:gd name="connsiteX0" fmla="*/ 2518611 w 3705727"/>
              <a:gd name="connsiteY0" fmla="*/ 1155032 h 1629183"/>
              <a:gd name="connsiteX1" fmla="*/ 3705727 w 3705727"/>
              <a:gd name="connsiteY1" fmla="*/ 0 h 1629183"/>
              <a:gd name="connsiteX2" fmla="*/ 3673643 w 3705727"/>
              <a:gd name="connsiteY2" fmla="*/ 1613141 h 1629183"/>
              <a:gd name="connsiteX3" fmla="*/ 0 w 3705727"/>
              <a:gd name="connsiteY3" fmla="*/ 1629183 h 1629183"/>
              <a:gd name="connsiteX4" fmla="*/ 2518611 w 3705727"/>
              <a:gd name="connsiteY4" fmla="*/ 1155032 h 1629183"/>
              <a:gd name="connsiteX0" fmla="*/ 2518611 w 3705727"/>
              <a:gd name="connsiteY0" fmla="*/ 1620253 h 2094404"/>
              <a:gd name="connsiteX1" fmla="*/ 3705727 w 3705727"/>
              <a:gd name="connsiteY1" fmla="*/ 0 h 2094404"/>
              <a:gd name="connsiteX2" fmla="*/ 3673643 w 3705727"/>
              <a:gd name="connsiteY2" fmla="*/ 2078362 h 2094404"/>
              <a:gd name="connsiteX3" fmla="*/ 0 w 3705727"/>
              <a:gd name="connsiteY3" fmla="*/ 2094404 h 2094404"/>
              <a:gd name="connsiteX4" fmla="*/ 2518611 w 3705727"/>
              <a:gd name="connsiteY4" fmla="*/ 1620253 h 2094404"/>
              <a:gd name="connsiteX0" fmla="*/ 2518611 w 3705727"/>
              <a:gd name="connsiteY0" fmla="*/ 1620253 h 2094404"/>
              <a:gd name="connsiteX1" fmla="*/ 3705727 w 3705727"/>
              <a:gd name="connsiteY1" fmla="*/ 0 h 2094404"/>
              <a:gd name="connsiteX2" fmla="*/ 3673643 w 3705727"/>
              <a:gd name="connsiteY2" fmla="*/ 2078362 h 2094404"/>
              <a:gd name="connsiteX3" fmla="*/ 0 w 3705727"/>
              <a:gd name="connsiteY3" fmla="*/ 2094404 h 2094404"/>
              <a:gd name="connsiteX4" fmla="*/ 2518611 w 3705727"/>
              <a:gd name="connsiteY4" fmla="*/ 1620253 h 2094404"/>
              <a:gd name="connsiteX0" fmla="*/ 2855496 w 3705727"/>
              <a:gd name="connsiteY0" fmla="*/ 1668380 h 2094404"/>
              <a:gd name="connsiteX1" fmla="*/ 3705727 w 3705727"/>
              <a:gd name="connsiteY1" fmla="*/ 0 h 2094404"/>
              <a:gd name="connsiteX2" fmla="*/ 3673643 w 3705727"/>
              <a:gd name="connsiteY2" fmla="*/ 2078362 h 2094404"/>
              <a:gd name="connsiteX3" fmla="*/ 0 w 3705727"/>
              <a:gd name="connsiteY3" fmla="*/ 2094404 h 2094404"/>
              <a:gd name="connsiteX4" fmla="*/ 2855496 w 3705727"/>
              <a:gd name="connsiteY4" fmla="*/ 1668380 h 2094404"/>
              <a:gd name="connsiteX0" fmla="*/ 2855496 w 3673643"/>
              <a:gd name="connsiteY0" fmla="*/ 1219201 h 1645225"/>
              <a:gd name="connsiteX1" fmla="*/ 3673643 w 3673643"/>
              <a:gd name="connsiteY1" fmla="*/ 0 h 1645225"/>
              <a:gd name="connsiteX2" fmla="*/ 3673643 w 3673643"/>
              <a:gd name="connsiteY2" fmla="*/ 1629183 h 1645225"/>
              <a:gd name="connsiteX3" fmla="*/ 0 w 3673643"/>
              <a:gd name="connsiteY3" fmla="*/ 1645225 h 1645225"/>
              <a:gd name="connsiteX4" fmla="*/ 2855496 w 3673643"/>
              <a:gd name="connsiteY4" fmla="*/ 1219201 h 1645225"/>
              <a:gd name="connsiteX0" fmla="*/ 2855496 w 3673643"/>
              <a:gd name="connsiteY0" fmla="*/ 1219201 h 1645225"/>
              <a:gd name="connsiteX1" fmla="*/ 3673643 w 3673643"/>
              <a:gd name="connsiteY1" fmla="*/ 0 h 1645225"/>
              <a:gd name="connsiteX2" fmla="*/ 3673643 w 3673643"/>
              <a:gd name="connsiteY2" fmla="*/ 1629183 h 1645225"/>
              <a:gd name="connsiteX3" fmla="*/ 0 w 3673643"/>
              <a:gd name="connsiteY3" fmla="*/ 1645225 h 1645225"/>
              <a:gd name="connsiteX4" fmla="*/ 2855496 w 3673643"/>
              <a:gd name="connsiteY4" fmla="*/ 1219201 h 1645225"/>
              <a:gd name="connsiteX0" fmla="*/ 2486528 w 3304675"/>
              <a:gd name="connsiteY0" fmla="*/ 1219201 h 1645225"/>
              <a:gd name="connsiteX1" fmla="*/ 3304675 w 3304675"/>
              <a:gd name="connsiteY1" fmla="*/ 0 h 1645225"/>
              <a:gd name="connsiteX2" fmla="*/ 3304675 w 3304675"/>
              <a:gd name="connsiteY2" fmla="*/ 1629183 h 1645225"/>
              <a:gd name="connsiteX3" fmla="*/ 0 w 3304675"/>
              <a:gd name="connsiteY3" fmla="*/ 1645225 h 1645225"/>
              <a:gd name="connsiteX4" fmla="*/ 2486528 w 3304675"/>
              <a:gd name="connsiteY4" fmla="*/ 1219201 h 1645225"/>
              <a:gd name="connsiteX0" fmla="*/ 2294022 w 3304675"/>
              <a:gd name="connsiteY0" fmla="*/ 1283369 h 1645225"/>
              <a:gd name="connsiteX1" fmla="*/ 3304675 w 3304675"/>
              <a:gd name="connsiteY1" fmla="*/ 0 h 1645225"/>
              <a:gd name="connsiteX2" fmla="*/ 3304675 w 3304675"/>
              <a:gd name="connsiteY2" fmla="*/ 1629183 h 1645225"/>
              <a:gd name="connsiteX3" fmla="*/ 0 w 3304675"/>
              <a:gd name="connsiteY3" fmla="*/ 1645225 h 1645225"/>
              <a:gd name="connsiteX4" fmla="*/ 2294022 w 3304675"/>
              <a:gd name="connsiteY4" fmla="*/ 1283369 h 1645225"/>
              <a:gd name="connsiteX0" fmla="*/ 2294022 w 3304675"/>
              <a:gd name="connsiteY0" fmla="*/ 1283369 h 1645225"/>
              <a:gd name="connsiteX1" fmla="*/ 3304675 w 3304675"/>
              <a:gd name="connsiteY1" fmla="*/ 0 h 1645225"/>
              <a:gd name="connsiteX2" fmla="*/ 3304675 w 3304675"/>
              <a:gd name="connsiteY2" fmla="*/ 1629183 h 1645225"/>
              <a:gd name="connsiteX3" fmla="*/ 0 w 3304675"/>
              <a:gd name="connsiteY3" fmla="*/ 1645225 h 1645225"/>
              <a:gd name="connsiteX4" fmla="*/ 2294022 w 3304675"/>
              <a:gd name="connsiteY4" fmla="*/ 1283369 h 1645225"/>
              <a:gd name="connsiteX0" fmla="*/ 2294022 w 3304675"/>
              <a:gd name="connsiteY0" fmla="*/ 1283369 h 1645225"/>
              <a:gd name="connsiteX1" fmla="*/ 3304675 w 3304675"/>
              <a:gd name="connsiteY1" fmla="*/ 0 h 1645225"/>
              <a:gd name="connsiteX2" fmla="*/ 3304675 w 3304675"/>
              <a:gd name="connsiteY2" fmla="*/ 1629183 h 1645225"/>
              <a:gd name="connsiteX3" fmla="*/ 0 w 3304675"/>
              <a:gd name="connsiteY3" fmla="*/ 1645225 h 1645225"/>
              <a:gd name="connsiteX4" fmla="*/ 2294022 w 3304675"/>
              <a:gd name="connsiteY4" fmla="*/ 1283369 h 1645225"/>
              <a:gd name="connsiteX0" fmla="*/ 2294022 w 3304675"/>
              <a:gd name="connsiteY0" fmla="*/ 1283369 h 1737316"/>
              <a:gd name="connsiteX1" fmla="*/ 3304675 w 3304675"/>
              <a:gd name="connsiteY1" fmla="*/ 0 h 1737316"/>
              <a:gd name="connsiteX2" fmla="*/ 3304675 w 3304675"/>
              <a:gd name="connsiteY2" fmla="*/ 1629183 h 1737316"/>
              <a:gd name="connsiteX3" fmla="*/ 0 w 3304675"/>
              <a:gd name="connsiteY3" fmla="*/ 1645225 h 1737316"/>
              <a:gd name="connsiteX4" fmla="*/ 2294022 w 3304675"/>
              <a:gd name="connsiteY4" fmla="*/ 1283369 h 1737316"/>
              <a:gd name="connsiteX0" fmla="*/ 2646948 w 3359148"/>
              <a:gd name="connsiteY0" fmla="*/ 978569 h 1645225"/>
              <a:gd name="connsiteX1" fmla="*/ 3304675 w 3359148"/>
              <a:gd name="connsiteY1" fmla="*/ 0 h 1645225"/>
              <a:gd name="connsiteX2" fmla="*/ 3304675 w 3359148"/>
              <a:gd name="connsiteY2" fmla="*/ 1629183 h 1645225"/>
              <a:gd name="connsiteX3" fmla="*/ 0 w 3359148"/>
              <a:gd name="connsiteY3" fmla="*/ 1645225 h 1645225"/>
              <a:gd name="connsiteX4" fmla="*/ 2646948 w 3359148"/>
              <a:gd name="connsiteY4" fmla="*/ 978569 h 1645225"/>
              <a:gd name="connsiteX0" fmla="*/ 2646948 w 3304675"/>
              <a:gd name="connsiteY0" fmla="*/ 978569 h 1645225"/>
              <a:gd name="connsiteX1" fmla="*/ 3304675 w 3304675"/>
              <a:gd name="connsiteY1" fmla="*/ 0 h 1645225"/>
              <a:gd name="connsiteX2" fmla="*/ 3304675 w 3304675"/>
              <a:gd name="connsiteY2" fmla="*/ 1629183 h 1645225"/>
              <a:gd name="connsiteX3" fmla="*/ 0 w 3304675"/>
              <a:gd name="connsiteY3" fmla="*/ 1645225 h 1645225"/>
              <a:gd name="connsiteX4" fmla="*/ 2646948 w 3304675"/>
              <a:gd name="connsiteY4" fmla="*/ 978569 h 1645225"/>
              <a:gd name="connsiteX0" fmla="*/ 103568 w 3520537"/>
              <a:gd name="connsiteY0" fmla="*/ 818148 h 1645225"/>
              <a:gd name="connsiteX1" fmla="*/ 3520537 w 3520537"/>
              <a:gd name="connsiteY1" fmla="*/ 0 h 1645225"/>
              <a:gd name="connsiteX2" fmla="*/ 3520537 w 3520537"/>
              <a:gd name="connsiteY2" fmla="*/ 1629183 h 1645225"/>
              <a:gd name="connsiteX3" fmla="*/ 215862 w 3520537"/>
              <a:gd name="connsiteY3" fmla="*/ 1645225 h 1645225"/>
              <a:gd name="connsiteX4" fmla="*/ 103568 w 3520537"/>
              <a:gd name="connsiteY4" fmla="*/ 818148 h 1645225"/>
              <a:gd name="connsiteX0" fmla="*/ 1283369 w 3304675"/>
              <a:gd name="connsiteY0" fmla="*/ 1106906 h 1645225"/>
              <a:gd name="connsiteX1" fmla="*/ 3304675 w 3304675"/>
              <a:gd name="connsiteY1" fmla="*/ 0 h 1645225"/>
              <a:gd name="connsiteX2" fmla="*/ 3304675 w 3304675"/>
              <a:gd name="connsiteY2" fmla="*/ 1629183 h 1645225"/>
              <a:gd name="connsiteX3" fmla="*/ 0 w 3304675"/>
              <a:gd name="connsiteY3" fmla="*/ 1645225 h 1645225"/>
              <a:gd name="connsiteX4" fmla="*/ 1283369 w 3304675"/>
              <a:gd name="connsiteY4" fmla="*/ 1106906 h 1645225"/>
              <a:gd name="connsiteX0" fmla="*/ 52035 w 4463614"/>
              <a:gd name="connsiteY0" fmla="*/ 914401 h 1645225"/>
              <a:gd name="connsiteX1" fmla="*/ 4463614 w 4463614"/>
              <a:gd name="connsiteY1" fmla="*/ 0 h 1645225"/>
              <a:gd name="connsiteX2" fmla="*/ 4463614 w 4463614"/>
              <a:gd name="connsiteY2" fmla="*/ 1629183 h 1645225"/>
              <a:gd name="connsiteX3" fmla="*/ 1158939 w 4463614"/>
              <a:gd name="connsiteY3" fmla="*/ 1645225 h 1645225"/>
              <a:gd name="connsiteX4" fmla="*/ 52035 w 4463614"/>
              <a:gd name="connsiteY4" fmla="*/ 914401 h 1645225"/>
              <a:gd name="connsiteX0" fmla="*/ 2679033 w 3304675"/>
              <a:gd name="connsiteY0" fmla="*/ 1171074 h 1645225"/>
              <a:gd name="connsiteX1" fmla="*/ 3304675 w 3304675"/>
              <a:gd name="connsiteY1" fmla="*/ 0 h 1645225"/>
              <a:gd name="connsiteX2" fmla="*/ 3304675 w 3304675"/>
              <a:gd name="connsiteY2" fmla="*/ 1629183 h 1645225"/>
              <a:gd name="connsiteX3" fmla="*/ 0 w 3304675"/>
              <a:gd name="connsiteY3" fmla="*/ 1645225 h 1645225"/>
              <a:gd name="connsiteX4" fmla="*/ 2679033 w 3304675"/>
              <a:gd name="connsiteY4" fmla="*/ 1171074 h 1645225"/>
              <a:gd name="connsiteX0" fmla="*/ 2679033 w 3304675"/>
              <a:gd name="connsiteY0" fmla="*/ 1171074 h 1651681"/>
              <a:gd name="connsiteX1" fmla="*/ 3304675 w 3304675"/>
              <a:gd name="connsiteY1" fmla="*/ 0 h 1651681"/>
              <a:gd name="connsiteX2" fmla="*/ 3304675 w 3304675"/>
              <a:gd name="connsiteY2" fmla="*/ 1629183 h 1651681"/>
              <a:gd name="connsiteX3" fmla="*/ 0 w 3304675"/>
              <a:gd name="connsiteY3" fmla="*/ 1645225 h 1651681"/>
              <a:gd name="connsiteX4" fmla="*/ 2679033 w 3304675"/>
              <a:gd name="connsiteY4" fmla="*/ 1171074 h 1651681"/>
              <a:gd name="connsiteX0" fmla="*/ 2614864 w 3304675"/>
              <a:gd name="connsiteY0" fmla="*/ 770021 h 1645225"/>
              <a:gd name="connsiteX1" fmla="*/ 3304675 w 3304675"/>
              <a:gd name="connsiteY1" fmla="*/ 0 h 1645225"/>
              <a:gd name="connsiteX2" fmla="*/ 3304675 w 3304675"/>
              <a:gd name="connsiteY2" fmla="*/ 1629183 h 1645225"/>
              <a:gd name="connsiteX3" fmla="*/ 0 w 3304675"/>
              <a:gd name="connsiteY3" fmla="*/ 1645225 h 1645225"/>
              <a:gd name="connsiteX4" fmla="*/ 2614864 w 3304675"/>
              <a:gd name="connsiteY4" fmla="*/ 770021 h 1645225"/>
              <a:gd name="connsiteX0" fmla="*/ 2614864 w 3304675"/>
              <a:gd name="connsiteY0" fmla="*/ 770021 h 1645225"/>
              <a:gd name="connsiteX1" fmla="*/ 3304675 w 3304675"/>
              <a:gd name="connsiteY1" fmla="*/ 0 h 1645225"/>
              <a:gd name="connsiteX2" fmla="*/ 3304675 w 3304675"/>
              <a:gd name="connsiteY2" fmla="*/ 1629183 h 1645225"/>
              <a:gd name="connsiteX3" fmla="*/ 0 w 3304675"/>
              <a:gd name="connsiteY3" fmla="*/ 1645225 h 1645225"/>
              <a:gd name="connsiteX4" fmla="*/ 2614864 w 3304675"/>
              <a:gd name="connsiteY4" fmla="*/ 770021 h 1645225"/>
              <a:gd name="connsiteX0" fmla="*/ 2630906 w 3304675"/>
              <a:gd name="connsiteY0" fmla="*/ 994611 h 1645225"/>
              <a:gd name="connsiteX1" fmla="*/ 3304675 w 3304675"/>
              <a:gd name="connsiteY1" fmla="*/ 0 h 1645225"/>
              <a:gd name="connsiteX2" fmla="*/ 3304675 w 3304675"/>
              <a:gd name="connsiteY2" fmla="*/ 1629183 h 1645225"/>
              <a:gd name="connsiteX3" fmla="*/ 0 w 3304675"/>
              <a:gd name="connsiteY3" fmla="*/ 1645225 h 1645225"/>
              <a:gd name="connsiteX4" fmla="*/ 2630906 w 3304675"/>
              <a:gd name="connsiteY4" fmla="*/ 994611 h 1645225"/>
              <a:gd name="connsiteX0" fmla="*/ 2630906 w 3304675"/>
              <a:gd name="connsiteY0" fmla="*/ 994611 h 1645225"/>
              <a:gd name="connsiteX1" fmla="*/ 3304675 w 3304675"/>
              <a:gd name="connsiteY1" fmla="*/ 0 h 1645225"/>
              <a:gd name="connsiteX2" fmla="*/ 3304675 w 3304675"/>
              <a:gd name="connsiteY2" fmla="*/ 1629183 h 1645225"/>
              <a:gd name="connsiteX3" fmla="*/ 0 w 3304675"/>
              <a:gd name="connsiteY3" fmla="*/ 1645225 h 1645225"/>
              <a:gd name="connsiteX4" fmla="*/ 2630906 w 3304675"/>
              <a:gd name="connsiteY4" fmla="*/ 994611 h 1645225"/>
              <a:gd name="connsiteX0" fmla="*/ 2550695 w 3304675"/>
              <a:gd name="connsiteY0" fmla="*/ 898358 h 1645225"/>
              <a:gd name="connsiteX1" fmla="*/ 3304675 w 3304675"/>
              <a:gd name="connsiteY1" fmla="*/ 0 h 1645225"/>
              <a:gd name="connsiteX2" fmla="*/ 3304675 w 3304675"/>
              <a:gd name="connsiteY2" fmla="*/ 1629183 h 1645225"/>
              <a:gd name="connsiteX3" fmla="*/ 0 w 3304675"/>
              <a:gd name="connsiteY3" fmla="*/ 1645225 h 1645225"/>
              <a:gd name="connsiteX4" fmla="*/ 2550695 w 3304675"/>
              <a:gd name="connsiteY4" fmla="*/ 898358 h 1645225"/>
              <a:gd name="connsiteX0" fmla="*/ 2550695 w 3304675"/>
              <a:gd name="connsiteY0" fmla="*/ 898358 h 1645225"/>
              <a:gd name="connsiteX1" fmla="*/ 3304675 w 3304675"/>
              <a:gd name="connsiteY1" fmla="*/ 0 h 1645225"/>
              <a:gd name="connsiteX2" fmla="*/ 3304675 w 3304675"/>
              <a:gd name="connsiteY2" fmla="*/ 1629183 h 1645225"/>
              <a:gd name="connsiteX3" fmla="*/ 0 w 3304675"/>
              <a:gd name="connsiteY3" fmla="*/ 1645225 h 1645225"/>
              <a:gd name="connsiteX4" fmla="*/ 2550695 w 3304675"/>
              <a:gd name="connsiteY4" fmla="*/ 898358 h 1645225"/>
              <a:gd name="connsiteX0" fmla="*/ 2598821 w 3304675"/>
              <a:gd name="connsiteY0" fmla="*/ 914400 h 1645225"/>
              <a:gd name="connsiteX1" fmla="*/ 3304675 w 3304675"/>
              <a:gd name="connsiteY1" fmla="*/ 0 h 1645225"/>
              <a:gd name="connsiteX2" fmla="*/ 3304675 w 3304675"/>
              <a:gd name="connsiteY2" fmla="*/ 1629183 h 1645225"/>
              <a:gd name="connsiteX3" fmla="*/ 0 w 3304675"/>
              <a:gd name="connsiteY3" fmla="*/ 1645225 h 1645225"/>
              <a:gd name="connsiteX4" fmla="*/ 2598821 w 3304675"/>
              <a:gd name="connsiteY4" fmla="*/ 914400 h 1645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4675" h="1645225">
                <a:moveTo>
                  <a:pt x="2598821" y="914400"/>
                </a:moveTo>
                <a:cubicBezTo>
                  <a:pt x="1288717" y="543943"/>
                  <a:pt x="3023939" y="487795"/>
                  <a:pt x="3304675" y="0"/>
                </a:cubicBezTo>
                <a:lnTo>
                  <a:pt x="3304675" y="1629183"/>
                </a:lnTo>
                <a:lnTo>
                  <a:pt x="0" y="1645225"/>
                </a:lnTo>
                <a:cubicBezTo>
                  <a:pt x="296779" y="1379042"/>
                  <a:pt x="3908925" y="1284857"/>
                  <a:pt x="2598821" y="914400"/>
                </a:cubicBezTo>
                <a:close/>
              </a:path>
            </a:pathLst>
          </a:custGeom>
          <a:solidFill>
            <a:schemeClr val="accent2"/>
          </a:solidFill>
        </p:spPr>
        <p:txBody>
          <a:bodyPr wrap="square" rtlCol="0">
            <a:spAutoFit/>
          </a:bodyPr>
          <a:lstStyle/>
          <a:p>
            <a:pPr algn="l"/>
            <a:endParaRPr lang="fi-FI" sz="5400">
              <a:solidFill>
                <a:srgbClr val="D2466E"/>
              </a:solidFill>
              <a:latin typeface="Bebas Kai" panose="04050603020B02020204" pitchFamily="82" charset="0"/>
            </a:endParaRPr>
          </a:p>
        </p:txBody>
      </p:sp>
      <p:sp>
        <p:nvSpPr>
          <p:cNvPr id="7" name="Sisällön paikkamerkki 3">
            <a:extLst>
              <a:ext uri="{FF2B5EF4-FFF2-40B4-BE49-F238E27FC236}">
                <a16:creationId xmlns:a16="http://schemas.microsoft.com/office/drawing/2014/main" id="{3B2F76AE-B8C8-47F3-B06E-94BBC9F42B54}"/>
              </a:ext>
            </a:extLst>
          </p:cNvPr>
          <p:cNvSpPr>
            <a:spLocks noGrp="1"/>
          </p:cNvSpPr>
          <p:nvPr>
            <p:ph sz="half" idx="2"/>
          </p:nvPr>
        </p:nvSpPr>
        <p:spPr>
          <a:xfrm>
            <a:off x="753985" y="1963776"/>
            <a:ext cx="10908624" cy="4212435"/>
          </a:xfrm>
        </p:spPr>
        <p:txBody>
          <a:bodyPr/>
          <a:lstStyle>
            <a:lvl1pPr marL="228600" indent="-228600">
              <a:buClr>
                <a:srgbClr val="D2466E"/>
              </a:buClr>
              <a:buFont typeface="Arial" panose="020B0604020202020204" pitchFamily="34" charset="0"/>
              <a:buChar char="•"/>
              <a:defRPr>
                <a:latin typeface="+mn-lt"/>
                <a:ea typeface="Roboto" panose="02000000000000000000" pitchFamily="2" charset="0"/>
                <a:cs typeface="Arial" panose="020B0604020202020204" pitchFamily="34" charset="0"/>
              </a:defRPr>
            </a:lvl1pPr>
            <a:lvl2pPr marL="685800" indent="-228600">
              <a:buClr>
                <a:srgbClr val="D2466E"/>
              </a:buClr>
              <a:buFont typeface="Arial" panose="020B0604020202020204" pitchFamily="34" charset="0"/>
              <a:buChar char="•"/>
              <a:defRPr>
                <a:latin typeface="+mn-lt"/>
                <a:ea typeface="Roboto" panose="02000000000000000000" pitchFamily="2" charset="0"/>
                <a:cs typeface="Arial" panose="020B0604020202020204" pitchFamily="34" charset="0"/>
              </a:defRPr>
            </a:lvl2pPr>
            <a:lvl3pPr marL="1143000" indent="-228600">
              <a:buClr>
                <a:srgbClr val="D2466E"/>
              </a:buClr>
              <a:buFont typeface="Arial" panose="020B0604020202020204" pitchFamily="34" charset="0"/>
              <a:buChar char="•"/>
              <a:defRPr>
                <a:latin typeface="+mn-lt"/>
                <a:ea typeface="Roboto" panose="02000000000000000000" pitchFamily="2" charset="0"/>
                <a:cs typeface="Arial" panose="020B0604020202020204" pitchFamily="34" charset="0"/>
              </a:defRPr>
            </a:lvl3pPr>
            <a:lvl4pPr marL="1600200" indent="-228600">
              <a:buClr>
                <a:srgbClr val="D2466E"/>
              </a:buClr>
              <a:buFont typeface="Arial" panose="020B0604020202020204" pitchFamily="34" charset="0"/>
              <a:buChar char="•"/>
              <a:defRPr>
                <a:latin typeface="+mn-lt"/>
                <a:ea typeface="Roboto" panose="02000000000000000000" pitchFamily="2" charset="0"/>
                <a:cs typeface="Arial" panose="020B0604020202020204" pitchFamily="34" charset="0"/>
              </a:defRPr>
            </a:lvl4pPr>
            <a:lvl5pPr marL="1828800" indent="0">
              <a:buClr>
                <a:srgbClr val="D2466E"/>
              </a:buClr>
              <a:buFont typeface="Arial" panose="020B0604020202020204" pitchFamily="34" charset="0"/>
              <a:buNone/>
              <a:defRPr sz="5400" b="1">
                <a:latin typeface="Arial Nova Cond" panose="020B0506020202020204" pitchFamily="34" charset="0"/>
                <a:ea typeface="Roboto" panose="02000000000000000000" pitchFamily="2" charset="0"/>
                <a:cs typeface="Arial" panose="020B0604020202020204" pitchFamily="34" charset="0"/>
              </a:defRPr>
            </a:lvl5pPr>
          </a:lstStyle>
          <a:p>
            <a:pPr lvl="0"/>
            <a:r>
              <a:rPr lang="fi-FI"/>
              <a:t>Muokkaa tekstin perustyylejä</a:t>
            </a:r>
          </a:p>
          <a:p>
            <a:pPr lvl="1"/>
            <a:r>
              <a:rPr lang="fi-FI"/>
              <a:t>toinen taso</a:t>
            </a:r>
          </a:p>
          <a:p>
            <a:pPr lvl="2"/>
            <a:r>
              <a:rPr lang="fi-FI"/>
              <a:t>kolmas taso</a:t>
            </a:r>
          </a:p>
          <a:p>
            <a:pPr lvl="3"/>
            <a:r>
              <a:rPr lang="fi-FI"/>
              <a:t>neljäs taso</a:t>
            </a:r>
          </a:p>
          <a:p>
            <a:pPr lvl="4"/>
            <a:endParaRPr lang="fi-FI"/>
          </a:p>
          <a:p>
            <a:pPr lvl="4"/>
            <a:endParaRPr lang="fi-FI"/>
          </a:p>
        </p:txBody>
      </p:sp>
      <p:cxnSp>
        <p:nvCxnSpPr>
          <p:cNvPr id="8" name="Suora yhdysviiva 7">
            <a:extLst>
              <a:ext uri="{FF2B5EF4-FFF2-40B4-BE49-F238E27FC236}">
                <a16:creationId xmlns:a16="http://schemas.microsoft.com/office/drawing/2014/main" id="{3CA9D014-9147-4FD6-B032-7B6A56CCCD1B}"/>
              </a:ext>
              <a:ext uri="{C183D7F6-B498-43B3-948B-1728B52AA6E4}">
                <adec:decorative xmlns:adec="http://schemas.microsoft.com/office/drawing/2017/decorative" val="1"/>
              </a:ext>
            </a:extLst>
          </p:cNvPr>
          <p:cNvCxnSpPr>
            <a:cxnSpLocks/>
          </p:cNvCxnSpPr>
          <p:nvPr userDrawn="1"/>
        </p:nvCxnSpPr>
        <p:spPr>
          <a:xfrm>
            <a:off x="529390" y="1963776"/>
            <a:ext cx="1" cy="4347411"/>
          </a:xfrm>
          <a:prstGeom prst="line">
            <a:avLst/>
          </a:prstGeom>
          <a:ln w="47625" cap="rnd" cmpd="sng">
            <a:solidFill>
              <a:srgbClr val="15BFF2"/>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32915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äliotsikkodia">
    <p:spTree>
      <p:nvGrpSpPr>
        <p:cNvPr id="1" name=""/>
        <p:cNvGrpSpPr/>
        <p:nvPr/>
      </p:nvGrpSpPr>
      <p:grpSpPr>
        <a:xfrm>
          <a:off x="0" y="0"/>
          <a:ext cx="0" cy="0"/>
          <a:chOff x="0" y="0"/>
          <a:chExt cx="0" cy="0"/>
        </a:xfrm>
      </p:grpSpPr>
      <p:sp>
        <p:nvSpPr>
          <p:cNvPr id="3" name="Tekstin paikkamerkki 2">
            <a:extLst>
              <a:ext uri="{FF2B5EF4-FFF2-40B4-BE49-F238E27FC236}">
                <a16:creationId xmlns:a16="http://schemas.microsoft.com/office/drawing/2014/main" id="{78AB754E-66B9-4F88-A457-7C20C89DD125}"/>
              </a:ext>
            </a:extLst>
          </p:cNvPr>
          <p:cNvSpPr>
            <a:spLocks noGrp="1"/>
          </p:cNvSpPr>
          <p:nvPr>
            <p:ph type="body" idx="1" hasCustomPrompt="1"/>
          </p:nvPr>
        </p:nvSpPr>
        <p:spPr>
          <a:xfrm>
            <a:off x="2473044" y="2544173"/>
            <a:ext cx="7810894" cy="948786"/>
          </a:xfrm>
        </p:spPr>
        <p:txBody>
          <a:bodyPr anchor="b">
            <a:noAutofit/>
          </a:bodyPr>
          <a:lstStyle>
            <a:lvl1pPr marL="0" indent="0" algn="l">
              <a:buNone/>
              <a:defRPr sz="6600" b="0" i="0" u="none">
                <a:solidFill>
                  <a:schemeClr val="tx1"/>
                </a:solidFill>
                <a:latin typeface="Bebas Neue" panose="020B0606020202050201"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VÄLIOTSIKKO</a:t>
            </a:r>
          </a:p>
        </p:txBody>
      </p:sp>
      <p:sp>
        <p:nvSpPr>
          <p:cNvPr id="7" name="Tekstin paikkamerkki 6">
            <a:extLst>
              <a:ext uri="{FF2B5EF4-FFF2-40B4-BE49-F238E27FC236}">
                <a16:creationId xmlns:a16="http://schemas.microsoft.com/office/drawing/2014/main" id="{A5A6BEB3-8995-48B3-874D-2447ECC06253}"/>
              </a:ext>
            </a:extLst>
          </p:cNvPr>
          <p:cNvSpPr>
            <a:spLocks noGrp="1"/>
          </p:cNvSpPr>
          <p:nvPr>
            <p:ph type="body" sz="quarter" idx="10" hasCustomPrompt="1"/>
          </p:nvPr>
        </p:nvSpPr>
        <p:spPr>
          <a:xfrm>
            <a:off x="2473325" y="3762255"/>
            <a:ext cx="7810500" cy="1027113"/>
          </a:xfrm>
        </p:spPr>
        <p:txBody>
          <a:bodyPr/>
          <a:lstStyle>
            <a:lvl1pPr marL="0" indent="0">
              <a:buNone/>
              <a:defRPr>
                <a:latin typeface="Bebas Kai" panose="04050603020B02020204" pitchFamily="82" charset="0"/>
              </a:defRPr>
            </a:lvl1pPr>
          </a:lstStyle>
          <a:p>
            <a:pPr lvl="0"/>
            <a:r>
              <a:rPr lang="fi-FI"/>
              <a:t>Väliotsikon alaotsikko jos tarpeen</a:t>
            </a:r>
          </a:p>
        </p:txBody>
      </p:sp>
      <p:cxnSp>
        <p:nvCxnSpPr>
          <p:cNvPr id="9" name="Suora yhdysviiva 8">
            <a:extLst>
              <a:ext uri="{FF2B5EF4-FFF2-40B4-BE49-F238E27FC236}">
                <a16:creationId xmlns:a16="http://schemas.microsoft.com/office/drawing/2014/main" id="{C1255F71-59FD-4D8C-B73E-DC4B10E9978F}"/>
              </a:ext>
            </a:extLst>
          </p:cNvPr>
          <p:cNvCxnSpPr/>
          <p:nvPr userDrawn="1"/>
        </p:nvCxnSpPr>
        <p:spPr>
          <a:xfrm>
            <a:off x="2579298" y="3570596"/>
            <a:ext cx="9612701" cy="0"/>
          </a:xfrm>
          <a:prstGeom prst="line">
            <a:avLst/>
          </a:prstGeom>
          <a:ln w="57150">
            <a:solidFill>
              <a:srgbClr val="D2466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0449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Saraketta">
    <p:spTree>
      <p:nvGrpSpPr>
        <p:cNvPr id="1" name=""/>
        <p:cNvGrpSpPr/>
        <p:nvPr/>
      </p:nvGrpSpPr>
      <p:grpSpPr>
        <a:xfrm>
          <a:off x="0" y="0"/>
          <a:ext cx="0" cy="0"/>
          <a:chOff x="0" y="0"/>
          <a:chExt cx="0" cy="0"/>
        </a:xfrm>
      </p:grpSpPr>
      <p:cxnSp>
        <p:nvCxnSpPr>
          <p:cNvPr id="4" name="Suora yhdysviiva 3">
            <a:extLst>
              <a:ext uri="{FF2B5EF4-FFF2-40B4-BE49-F238E27FC236}">
                <a16:creationId xmlns:a16="http://schemas.microsoft.com/office/drawing/2014/main" id="{40595C95-09FA-4059-834E-364C06E60D09}"/>
              </a:ext>
            </a:extLst>
          </p:cNvPr>
          <p:cNvCxnSpPr>
            <a:cxnSpLocks/>
          </p:cNvCxnSpPr>
          <p:nvPr userDrawn="1"/>
        </p:nvCxnSpPr>
        <p:spPr>
          <a:xfrm>
            <a:off x="5978105" y="854015"/>
            <a:ext cx="0" cy="5480110"/>
          </a:xfrm>
          <a:prstGeom prst="line">
            <a:avLst/>
          </a:prstGeom>
          <a:ln w="57150">
            <a:solidFill>
              <a:srgbClr val="D2466E"/>
            </a:solidFill>
          </a:ln>
        </p:spPr>
        <p:style>
          <a:lnRef idx="1">
            <a:schemeClr val="accent1"/>
          </a:lnRef>
          <a:fillRef idx="0">
            <a:schemeClr val="accent1"/>
          </a:fillRef>
          <a:effectRef idx="0">
            <a:schemeClr val="accent1"/>
          </a:effectRef>
          <a:fontRef idx="minor">
            <a:schemeClr val="tx1"/>
          </a:fontRef>
        </p:style>
      </p:cxnSp>
      <p:sp>
        <p:nvSpPr>
          <p:cNvPr id="17" name="Tekstin paikkamerkki 16">
            <a:extLst>
              <a:ext uri="{FF2B5EF4-FFF2-40B4-BE49-F238E27FC236}">
                <a16:creationId xmlns:a16="http://schemas.microsoft.com/office/drawing/2014/main" id="{BDA22065-E938-4038-B8BF-2BDC172200C9}"/>
              </a:ext>
            </a:extLst>
          </p:cNvPr>
          <p:cNvSpPr>
            <a:spLocks noGrp="1"/>
          </p:cNvSpPr>
          <p:nvPr>
            <p:ph type="body" sz="quarter" idx="10" hasCustomPrompt="1"/>
          </p:nvPr>
        </p:nvSpPr>
        <p:spPr>
          <a:xfrm>
            <a:off x="6418263" y="715992"/>
            <a:ext cx="5170487" cy="982633"/>
          </a:xfrm>
        </p:spPr>
        <p:txBody>
          <a:bodyPr>
            <a:noAutofit/>
          </a:bodyPr>
          <a:lstStyle>
            <a:lvl1pPr marL="0" indent="0">
              <a:lnSpc>
                <a:spcPct val="100000"/>
              </a:lnSpc>
              <a:buNone/>
              <a:defRPr sz="5400">
                <a:solidFill>
                  <a:srgbClr val="D2466E"/>
                </a:solidFill>
                <a:latin typeface="Bebas Kai" panose="04050603020B02020204" pitchFamily="82" charset="0"/>
              </a:defRPr>
            </a:lvl1pPr>
            <a:lvl2pPr>
              <a:defRPr>
                <a:solidFill>
                  <a:srgbClr val="D2466E"/>
                </a:solidFill>
                <a:latin typeface="Bebas Kai" panose="04050603020B02020204" pitchFamily="82" charset="0"/>
              </a:defRPr>
            </a:lvl2pPr>
            <a:lvl3pPr>
              <a:defRPr>
                <a:solidFill>
                  <a:srgbClr val="D2466E"/>
                </a:solidFill>
                <a:latin typeface="Bebas Kai" panose="04050603020B02020204" pitchFamily="82" charset="0"/>
              </a:defRPr>
            </a:lvl3pPr>
            <a:lvl4pPr>
              <a:defRPr>
                <a:solidFill>
                  <a:srgbClr val="D2466E"/>
                </a:solidFill>
                <a:latin typeface="Bebas Kai" panose="04050603020B02020204" pitchFamily="82" charset="0"/>
              </a:defRPr>
            </a:lvl4pPr>
            <a:lvl5pPr>
              <a:defRPr>
                <a:solidFill>
                  <a:srgbClr val="D2466E"/>
                </a:solidFill>
                <a:latin typeface="Bebas Kai" panose="04050603020B02020204" pitchFamily="82" charset="0"/>
              </a:defRPr>
            </a:lvl5pPr>
          </a:lstStyle>
          <a:p>
            <a:pPr lvl="0"/>
            <a:r>
              <a:rPr lang="fi-FI"/>
              <a:t>Otsikko 2</a:t>
            </a:r>
          </a:p>
        </p:txBody>
      </p:sp>
      <p:sp>
        <p:nvSpPr>
          <p:cNvPr id="23" name="Tekstin paikkamerkki 22">
            <a:extLst>
              <a:ext uri="{FF2B5EF4-FFF2-40B4-BE49-F238E27FC236}">
                <a16:creationId xmlns:a16="http://schemas.microsoft.com/office/drawing/2014/main" id="{9D4147DB-1937-41A2-977C-3217A1602E3F}"/>
              </a:ext>
            </a:extLst>
          </p:cNvPr>
          <p:cNvSpPr>
            <a:spLocks noGrp="1"/>
          </p:cNvSpPr>
          <p:nvPr>
            <p:ph type="body" sz="quarter" idx="13" hasCustomPrompt="1"/>
          </p:nvPr>
        </p:nvSpPr>
        <p:spPr>
          <a:xfrm>
            <a:off x="603250" y="715963"/>
            <a:ext cx="4902200" cy="966188"/>
          </a:xfrm>
        </p:spPr>
        <p:txBody>
          <a:bodyPr>
            <a:noAutofit/>
          </a:bodyPr>
          <a:lstStyle>
            <a:lvl1pPr marL="0" indent="0" algn="r">
              <a:lnSpc>
                <a:spcPct val="100000"/>
              </a:lnSpc>
              <a:buNone/>
              <a:defRPr sz="5400">
                <a:solidFill>
                  <a:srgbClr val="D2466E"/>
                </a:solidFill>
                <a:latin typeface="Bebas Kai" panose="04050603020B02020204" pitchFamily="82" charset="0"/>
              </a:defRPr>
            </a:lvl1pPr>
            <a:lvl2pPr>
              <a:defRPr>
                <a:solidFill>
                  <a:srgbClr val="D2466E"/>
                </a:solidFill>
                <a:latin typeface="Bebas Kai" panose="04050603020B02020204" pitchFamily="82" charset="0"/>
              </a:defRPr>
            </a:lvl2pPr>
            <a:lvl4pPr marL="1371600" indent="0">
              <a:buNone/>
              <a:defRPr/>
            </a:lvl4pPr>
          </a:lstStyle>
          <a:p>
            <a:pPr lvl="0"/>
            <a:r>
              <a:rPr lang="fi-FI"/>
              <a:t>Otsikko 1</a:t>
            </a:r>
          </a:p>
        </p:txBody>
      </p:sp>
      <p:sp>
        <p:nvSpPr>
          <p:cNvPr id="25" name="Sisällön paikkamerkki 24">
            <a:extLst>
              <a:ext uri="{FF2B5EF4-FFF2-40B4-BE49-F238E27FC236}">
                <a16:creationId xmlns:a16="http://schemas.microsoft.com/office/drawing/2014/main" id="{EBE8ADEF-153E-433F-8C26-63621F126375}"/>
              </a:ext>
            </a:extLst>
          </p:cNvPr>
          <p:cNvSpPr>
            <a:spLocks noGrp="1"/>
          </p:cNvSpPr>
          <p:nvPr>
            <p:ph sz="quarter" idx="14"/>
          </p:nvPr>
        </p:nvSpPr>
        <p:spPr>
          <a:xfrm>
            <a:off x="603250" y="1966278"/>
            <a:ext cx="4902200" cy="3967162"/>
          </a:xfrm>
        </p:spPr>
        <p:txBody>
          <a:bodyPr/>
          <a:lstStyle>
            <a:lvl1pPr marL="0" indent="0" algn="r">
              <a:buNone/>
              <a:defRPr>
                <a:latin typeface="Bebas Kai" panose="04050603020B02020204" pitchFamily="82" charset="0"/>
              </a:defRPr>
            </a:lvl1pPr>
            <a:lvl2pPr marL="457200" indent="0">
              <a:buNone/>
              <a:defRPr>
                <a:latin typeface="Bebas Kai" panose="04050603020B02020204" pitchFamily="82" charset="0"/>
              </a:defRPr>
            </a:lvl2pPr>
            <a:lvl3pPr marL="914400" indent="0">
              <a:buNone/>
              <a:defRPr>
                <a:latin typeface="Bebas Kai" panose="04050603020B02020204" pitchFamily="82" charset="0"/>
              </a:defRPr>
            </a:lvl3pPr>
            <a:lvl4pPr marL="1371600" indent="0">
              <a:buNone/>
              <a:defRPr>
                <a:latin typeface="Bebas Kai" panose="04050603020B02020204" pitchFamily="82" charset="0"/>
              </a:defRPr>
            </a:lvl4pPr>
            <a:lvl5pPr marL="1828800" indent="0">
              <a:buNone/>
              <a:defRPr>
                <a:latin typeface="Bebas Kai" panose="04050603020B02020204" pitchFamily="82" charset="0"/>
              </a:defRPr>
            </a:lvl5pPr>
          </a:lstStyle>
          <a:p>
            <a:pPr lvl="0"/>
            <a:r>
              <a:rPr lang="fi-FI"/>
              <a:t>Muokkaa tekstin perustyylejä napsauttamalla</a:t>
            </a:r>
          </a:p>
        </p:txBody>
      </p:sp>
      <p:sp>
        <p:nvSpPr>
          <p:cNvPr id="27" name="Sisällön paikkamerkki 26">
            <a:extLst>
              <a:ext uri="{FF2B5EF4-FFF2-40B4-BE49-F238E27FC236}">
                <a16:creationId xmlns:a16="http://schemas.microsoft.com/office/drawing/2014/main" id="{72D76C41-2299-4A6F-BABB-B6A7488BDF09}"/>
              </a:ext>
            </a:extLst>
          </p:cNvPr>
          <p:cNvSpPr>
            <a:spLocks noGrp="1"/>
          </p:cNvSpPr>
          <p:nvPr>
            <p:ph sz="quarter" idx="15"/>
          </p:nvPr>
        </p:nvSpPr>
        <p:spPr>
          <a:xfrm>
            <a:off x="6418263" y="1966913"/>
            <a:ext cx="5170487" cy="3967162"/>
          </a:xfrm>
        </p:spPr>
        <p:txBody>
          <a:bodyPr/>
          <a:lstStyle>
            <a:lvl1pPr marL="0" indent="0">
              <a:buNone/>
              <a:defRPr>
                <a:latin typeface="Bebas Kai" panose="04050603020B02020204" pitchFamily="82" charset="0"/>
              </a:defRPr>
            </a:lvl1pPr>
          </a:lstStyle>
          <a:p>
            <a:pPr lvl="0"/>
            <a:r>
              <a:rPr lang="fi-FI"/>
              <a:t>Muokkaa tekstin perustyylejä napsauttamalla</a:t>
            </a:r>
          </a:p>
        </p:txBody>
      </p:sp>
    </p:spTree>
    <p:extLst>
      <p:ext uri="{BB962C8B-B14F-4D97-AF65-F5344CB8AC3E}">
        <p14:creationId xmlns:p14="http://schemas.microsoft.com/office/powerpoint/2010/main" val="2206312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so kuva+tekstilaatikko vasemmalla">
    <p:spTree>
      <p:nvGrpSpPr>
        <p:cNvPr id="1" name=""/>
        <p:cNvGrpSpPr/>
        <p:nvPr/>
      </p:nvGrpSpPr>
      <p:grpSpPr>
        <a:xfrm>
          <a:off x="0" y="0"/>
          <a:ext cx="0" cy="0"/>
          <a:chOff x="0" y="0"/>
          <a:chExt cx="0" cy="0"/>
        </a:xfrm>
      </p:grpSpPr>
      <p:sp>
        <p:nvSpPr>
          <p:cNvPr id="2" name="Tekstiruutu 1">
            <a:extLst>
              <a:ext uri="{FF2B5EF4-FFF2-40B4-BE49-F238E27FC236}">
                <a16:creationId xmlns:a16="http://schemas.microsoft.com/office/drawing/2014/main" id="{287FA278-4369-4FD2-AB80-77B3B2D6862E}"/>
              </a:ext>
              <a:ext uri="{C183D7F6-B498-43B3-948B-1728B52AA6E4}">
                <adec:decorative xmlns:adec="http://schemas.microsoft.com/office/drawing/2017/decorative" val="1"/>
              </a:ext>
            </a:extLst>
          </p:cNvPr>
          <p:cNvSpPr txBox="1"/>
          <p:nvPr userDrawn="1"/>
        </p:nvSpPr>
        <p:spPr>
          <a:xfrm>
            <a:off x="4407585" y="1284461"/>
            <a:ext cx="7441228" cy="5139869"/>
          </a:xfrm>
          <a:prstGeom prst="rect">
            <a:avLst/>
          </a:prstGeom>
          <a:solidFill>
            <a:srgbClr val="F9FCF5"/>
          </a:solidFill>
          <a:ln>
            <a:noFill/>
          </a:ln>
        </p:spPr>
        <p:style>
          <a:lnRef idx="2">
            <a:schemeClr val="accent1"/>
          </a:lnRef>
          <a:fillRef idx="1">
            <a:schemeClr val="lt1"/>
          </a:fillRef>
          <a:effectRef idx="0">
            <a:schemeClr val="accent1"/>
          </a:effectRef>
          <a:fontRef idx="minor">
            <a:schemeClr val="dk1"/>
          </a:fontRef>
        </p:style>
        <p:txBody>
          <a:bodyPr wrap="square" lIns="91440" tIns="45720" rIns="91440" bIns="45720" rtlCol="0" anchor="t">
            <a:spAutoFit/>
          </a:bodyPr>
          <a:lstStyle/>
          <a:p>
            <a:endParaRPr lang="fi-FI" sz="1600" b="0" i="0">
              <a:solidFill>
                <a:schemeClr val="bg1">
                  <a:lumMod val="65000"/>
                </a:schemeClr>
              </a:solidFill>
              <a:effectLst/>
              <a:latin typeface="OpenSans"/>
            </a:endParaRPr>
          </a:p>
          <a:p>
            <a:endParaRPr lang="fi-FI" sz="1600">
              <a:solidFill>
                <a:schemeClr val="bg1">
                  <a:lumMod val="65000"/>
                </a:schemeClr>
              </a:solidFill>
              <a:latin typeface="OpenSans"/>
            </a:endParaRPr>
          </a:p>
          <a:p>
            <a:endParaRPr lang="fi-FI" sz="1600">
              <a:solidFill>
                <a:schemeClr val="bg1">
                  <a:lumMod val="65000"/>
                </a:schemeClr>
              </a:solidFill>
              <a:latin typeface="OpenSans"/>
            </a:endParaRPr>
          </a:p>
          <a:p>
            <a:endParaRPr lang="fi-FI" sz="1600">
              <a:solidFill>
                <a:schemeClr val="bg1">
                  <a:lumMod val="65000"/>
                </a:schemeClr>
              </a:solidFill>
              <a:latin typeface="OpenSans"/>
            </a:endParaRPr>
          </a:p>
          <a:p>
            <a:endParaRPr lang="fi-FI" sz="1600">
              <a:solidFill>
                <a:schemeClr val="bg1">
                  <a:lumMod val="65000"/>
                </a:schemeClr>
              </a:solidFill>
              <a:latin typeface="OpenSans"/>
            </a:endParaRPr>
          </a:p>
          <a:p>
            <a:endParaRPr lang="fi-FI" sz="1600">
              <a:solidFill>
                <a:schemeClr val="bg1">
                  <a:lumMod val="65000"/>
                </a:schemeClr>
              </a:solidFill>
              <a:latin typeface="OpenSans"/>
            </a:endParaRPr>
          </a:p>
          <a:p>
            <a:endParaRPr lang="fi-FI" sz="1600">
              <a:solidFill>
                <a:schemeClr val="bg1">
                  <a:lumMod val="65000"/>
                </a:schemeClr>
              </a:solidFill>
              <a:latin typeface="OpenSans"/>
            </a:endParaRPr>
          </a:p>
          <a:p>
            <a:endParaRPr lang="fi-FI" sz="1600">
              <a:solidFill>
                <a:schemeClr val="bg1">
                  <a:lumMod val="65000"/>
                </a:schemeClr>
              </a:solidFill>
              <a:latin typeface="OpenSans"/>
            </a:endParaRPr>
          </a:p>
          <a:p>
            <a:endParaRPr lang="fi-FI" sz="1600">
              <a:solidFill>
                <a:schemeClr val="bg1">
                  <a:lumMod val="65000"/>
                </a:schemeClr>
              </a:solidFill>
              <a:latin typeface="OpenSans"/>
            </a:endParaRPr>
          </a:p>
          <a:p>
            <a:endParaRPr lang="fi-FI" sz="1600">
              <a:solidFill>
                <a:schemeClr val="bg1">
                  <a:lumMod val="65000"/>
                </a:schemeClr>
              </a:solidFill>
              <a:latin typeface="OpenSans"/>
            </a:endParaRPr>
          </a:p>
          <a:p>
            <a:endParaRPr lang="fi-FI" sz="1600">
              <a:solidFill>
                <a:schemeClr val="bg1">
                  <a:lumMod val="65000"/>
                </a:schemeClr>
              </a:solidFill>
              <a:latin typeface="OpenSans"/>
            </a:endParaRPr>
          </a:p>
          <a:p>
            <a:endParaRPr lang="fi-FI" sz="1600">
              <a:solidFill>
                <a:schemeClr val="bg1">
                  <a:lumMod val="65000"/>
                </a:schemeClr>
              </a:solidFill>
              <a:latin typeface="OpenSans"/>
            </a:endParaRPr>
          </a:p>
          <a:p>
            <a:endParaRPr lang="fi-FI" sz="1600">
              <a:solidFill>
                <a:schemeClr val="bg1">
                  <a:lumMod val="65000"/>
                </a:schemeClr>
              </a:solidFill>
              <a:latin typeface="OpenSans"/>
            </a:endParaRPr>
          </a:p>
          <a:p>
            <a:endParaRPr lang="fi-FI" sz="1600">
              <a:solidFill>
                <a:schemeClr val="bg1">
                  <a:lumMod val="65000"/>
                </a:schemeClr>
              </a:solidFill>
              <a:latin typeface="OpenSans"/>
            </a:endParaRPr>
          </a:p>
          <a:p>
            <a:endParaRPr lang="fi-FI" sz="1600">
              <a:solidFill>
                <a:schemeClr val="bg1">
                  <a:lumMod val="65000"/>
                </a:schemeClr>
              </a:solidFill>
              <a:latin typeface="OpenSans"/>
            </a:endParaRPr>
          </a:p>
          <a:p>
            <a:endParaRPr lang="fi-FI" sz="1600">
              <a:solidFill>
                <a:schemeClr val="bg1">
                  <a:lumMod val="65000"/>
                </a:schemeClr>
              </a:solidFill>
              <a:latin typeface="OpenSans"/>
            </a:endParaRPr>
          </a:p>
          <a:p>
            <a:endParaRPr lang="fi-FI" sz="1600">
              <a:solidFill>
                <a:schemeClr val="bg1">
                  <a:lumMod val="65000"/>
                </a:schemeClr>
              </a:solidFill>
              <a:latin typeface="OpenSans"/>
            </a:endParaRPr>
          </a:p>
          <a:p>
            <a:endParaRPr lang="fi-FI" sz="1600">
              <a:solidFill>
                <a:schemeClr val="bg1">
                  <a:lumMod val="65000"/>
                </a:schemeClr>
              </a:solidFill>
              <a:latin typeface="OpenSans"/>
            </a:endParaRPr>
          </a:p>
          <a:p>
            <a:endParaRPr lang="fi-FI" sz="1600">
              <a:solidFill>
                <a:srgbClr val="A6A6A6"/>
              </a:solidFill>
              <a:latin typeface="OpenSans"/>
            </a:endParaRPr>
          </a:p>
          <a:p>
            <a:endParaRPr lang="fi-FI" sz="2400">
              <a:solidFill>
                <a:srgbClr val="D2466E"/>
              </a:solidFill>
              <a:latin typeface="Bebas Kai" panose="04050603020B02020204" pitchFamily="82" charset="0"/>
            </a:endParaRPr>
          </a:p>
        </p:txBody>
      </p:sp>
      <p:sp>
        <p:nvSpPr>
          <p:cNvPr id="3" name="Tekstiruutu 2">
            <a:extLst>
              <a:ext uri="{FF2B5EF4-FFF2-40B4-BE49-F238E27FC236}">
                <a16:creationId xmlns:a16="http://schemas.microsoft.com/office/drawing/2014/main" id="{19EBABD5-08CB-47C0-B92B-C8A4C6C2E328}"/>
              </a:ext>
            </a:extLst>
          </p:cNvPr>
          <p:cNvSpPr txBox="1"/>
          <p:nvPr userDrawn="1"/>
        </p:nvSpPr>
        <p:spPr>
          <a:xfrm>
            <a:off x="8728880" y="209106"/>
            <a:ext cx="3119933" cy="830997"/>
          </a:xfrm>
          <a:prstGeom prst="rect">
            <a:avLst/>
          </a:prstGeom>
          <a:solidFill>
            <a:srgbClr val="F9FCF5"/>
          </a:solidFill>
          <a:ln>
            <a:noFill/>
          </a:ln>
        </p:spPr>
        <p:style>
          <a:lnRef idx="2">
            <a:schemeClr val="accent1"/>
          </a:lnRef>
          <a:fillRef idx="1">
            <a:schemeClr val="lt1"/>
          </a:fillRef>
          <a:effectRef idx="0">
            <a:schemeClr val="accent1"/>
          </a:effectRef>
          <a:fontRef idx="minor">
            <a:schemeClr val="dk1"/>
          </a:fontRef>
        </p:style>
        <p:txBody>
          <a:bodyPr wrap="square" lIns="91440" tIns="45720" rIns="91440" bIns="45720" rtlCol="0" anchor="t">
            <a:spAutoFit/>
          </a:bodyPr>
          <a:lstStyle/>
          <a:p>
            <a:r>
              <a:rPr lang="fi-FI" sz="1600">
                <a:solidFill>
                  <a:schemeClr val="tx1"/>
                </a:solidFill>
                <a:latin typeface="Bebas Kai" panose="04050603020B02020204" pitchFamily="82" charset="0"/>
              </a:rPr>
              <a:t>Vastuutaho yrityksessä:</a:t>
            </a:r>
            <a:endParaRPr lang="fi-FI" sz="1600">
              <a:solidFill>
                <a:schemeClr val="bg1">
                  <a:lumMod val="65000"/>
                </a:schemeClr>
              </a:solidFill>
              <a:latin typeface="OpenSans"/>
            </a:endParaRPr>
          </a:p>
          <a:p>
            <a:endParaRPr lang="fi-FI" sz="1600">
              <a:solidFill>
                <a:schemeClr val="bg1">
                  <a:lumMod val="65000"/>
                </a:schemeClr>
              </a:solidFill>
              <a:latin typeface="OpenSans"/>
            </a:endParaRPr>
          </a:p>
          <a:p>
            <a:endParaRPr lang="fi-FI" sz="1600">
              <a:solidFill>
                <a:schemeClr val="tx1"/>
              </a:solidFill>
              <a:latin typeface="Bebas Kai" panose="04050603020B02020204" pitchFamily="82" charset="0"/>
            </a:endParaRPr>
          </a:p>
        </p:txBody>
      </p:sp>
    </p:spTree>
    <p:extLst>
      <p:ext uri="{BB962C8B-B14F-4D97-AF65-F5344CB8AC3E}">
        <p14:creationId xmlns:p14="http://schemas.microsoft.com/office/powerpoint/2010/main" val="28807661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iso kuva+tekstilaatikko vasemmalla">
    <p:spTree>
      <p:nvGrpSpPr>
        <p:cNvPr id="1" name=""/>
        <p:cNvGrpSpPr/>
        <p:nvPr/>
      </p:nvGrpSpPr>
      <p:grpSpPr>
        <a:xfrm>
          <a:off x="0" y="0"/>
          <a:ext cx="0" cy="0"/>
          <a:chOff x="0" y="0"/>
          <a:chExt cx="0" cy="0"/>
        </a:xfrm>
      </p:grpSpPr>
      <p:sp>
        <p:nvSpPr>
          <p:cNvPr id="4" name="Tekstiruutu 3">
            <a:extLst>
              <a:ext uri="{FF2B5EF4-FFF2-40B4-BE49-F238E27FC236}">
                <a16:creationId xmlns:a16="http://schemas.microsoft.com/office/drawing/2014/main" id="{FC2AA461-D122-4B2F-BA49-1BFCB555F115}"/>
              </a:ext>
              <a:ext uri="{C183D7F6-B498-43B3-948B-1728B52AA6E4}">
                <adec:decorative xmlns:adec="http://schemas.microsoft.com/office/drawing/2017/decorative" val="1"/>
              </a:ext>
            </a:extLst>
          </p:cNvPr>
          <p:cNvSpPr txBox="1"/>
          <p:nvPr userDrawn="1"/>
        </p:nvSpPr>
        <p:spPr>
          <a:xfrm>
            <a:off x="2713703" y="1284461"/>
            <a:ext cx="9135111" cy="5293320"/>
          </a:xfrm>
          <a:prstGeom prst="rect">
            <a:avLst/>
          </a:prstGeom>
          <a:solidFill>
            <a:schemeClr val="accent1">
              <a:lumMod val="20000"/>
              <a:lumOff val="80000"/>
              <a:alpha val="29000"/>
            </a:schemeClr>
          </a:solidFill>
          <a:ln>
            <a:noFill/>
          </a:ln>
        </p:spPr>
        <p:style>
          <a:lnRef idx="2">
            <a:schemeClr val="accent1"/>
          </a:lnRef>
          <a:fillRef idx="1">
            <a:schemeClr val="lt1"/>
          </a:fillRef>
          <a:effectRef idx="0">
            <a:schemeClr val="accent1"/>
          </a:effectRef>
          <a:fontRef idx="minor">
            <a:schemeClr val="dk1"/>
          </a:fontRef>
        </p:style>
        <p:txBody>
          <a:bodyPr wrap="square" lIns="91440" tIns="45720" rIns="91440" bIns="45720" rtlCol="0" anchor="t">
            <a:spAutoFit/>
          </a:bodyPr>
          <a:lstStyle/>
          <a:p>
            <a:endParaRPr lang="fi-FI" sz="1600" b="0" i="0">
              <a:solidFill>
                <a:schemeClr val="bg1">
                  <a:lumMod val="65000"/>
                </a:schemeClr>
              </a:solidFill>
              <a:effectLst/>
              <a:latin typeface="OpenSans"/>
            </a:endParaRPr>
          </a:p>
          <a:p>
            <a:endParaRPr lang="fi-FI" sz="1600">
              <a:solidFill>
                <a:schemeClr val="bg1">
                  <a:lumMod val="65000"/>
                </a:schemeClr>
              </a:solidFill>
              <a:latin typeface="OpenSans"/>
            </a:endParaRPr>
          </a:p>
          <a:p>
            <a:endParaRPr lang="fi-FI" sz="1600">
              <a:solidFill>
                <a:schemeClr val="bg1">
                  <a:lumMod val="65000"/>
                </a:schemeClr>
              </a:solidFill>
              <a:latin typeface="OpenSans"/>
            </a:endParaRPr>
          </a:p>
          <a:p>
            <a:endParaRPr lang="fi-FI" sz="1600">
              <a:solidFill>
                <a:schemeClr val="bg1">
                  <a:lumMod val="65000"/>
                </a:schemeClr>
              </a:solidFill>
              <a:latin typeface="OpenSans"/>
            </a:endParaRPr>
          </a:p>
          <a:p>
            <a:endParaRPr lang="fi-FI" sz="1600">
              <a:solidFill>
                <a:schemeClr val="bg1">
                  <a:lumMod val="65000"/>
                </a:schemeClr>
              </a:solidFill>
              <a:latin typeface="OpenSans"/>
            </a:endParaRPr>
          </a:p>
          <a:p>
            <a:endParaRPr lang="fi-FI" sz="1600">
              <a:solidFill>
                <a:schemeClr val="bg1">
                  <a:lumMod val="65000"/>
                </a:schemeClr>
              </a:solidFill>
              <a:latin typeface="OpenSans"/>
            </a:endParaRPr>
          </a:p>
          <a:p>
            <a:endParaRPr lang="fi-FI" sz="1600">
              <a:solidFill>
                <a:schemeClr val="bg1">
                  <a:lumMod val="65000"/>
                </a:schemeClr>
              </a:solidFill>
              <a:latin typeface="OpenSans"/>
            </a:endParaRPr>
          </a:p>
          <a:p>
            <a:endParaRPr lang="fi-FI" sz="1600">
              <a:solidFill>
                <a:schemeClr val="bg1">
                  <a:lumMod val="65000"/>
                </a:schemeClr>
              </a:solidFill>
              <a:latin typeface="OpenSans"/>
            </a:endParaRPr>
          </a:p>
          <a:p>
            <a:endParaRPr lang="fi-FI" sz="1600">
              <a:solidFill>
                <a:schemeClr val="bg1">
                  <a:lumMod val="65000"/>
                </a:schemeClr>
              </a:solidFill>
              <a:latin typeface="OpenSans"/>
            </a:endParaRPr>
          </a:p>
          <a:p>
            <a:endParaRPr lang="fi-FI" sz="1600">
              <a:solidFill>
                <a:schemeClr val="bg1">
                  <a:lumMod val="65000"/>
                </a:schemeClr>
              </a:solidFill>
              <a:latin typeface="OpenSans"/>
            </a:endParaRPr>
          </a:p>
          <a:p>
            <a:endParaRPr lang="fi-FI" sz="1600">
              <a:solidFill>
                <a:schemeClr val="bg1">
                  <a:lumMod val="65000"/>
                </a:schemeClr>
              </a:solidFill>
              <a:latin typeface="OpenSans"/>
            </a:endParaRPr>
          </a:p>
          <a:p>
            <a:endParaRPr lang="fi-FI" sz="1600">
              <a:solidFill>
                <a:schemeClr val="bg1">
                  <a:lumMod val="65000"/>
                </a:schemeClr>
              </a:solidFill>
              <a:latin typeface="OpenSans"/>
            </a:endParaRPr>
          </a:p>
          <a:p>
            <a:endParaRPr lang="fi-FI" sz="1600">
              <a:solidFill>
                <a:schemeClr val="bg1">
                  <a:lumMod val="65000"/>
                </a:schemeClr>
              </a:solidFill>
              <a:latin typeface="OpenSans"/>
            </a:endParaRPr>
          </a:p>
          <a:p>
            <a:endParaRPr lang="fi-FI" sz="1600">
              <a:solidFill>
                <a:schemeClr val="bg1">
                  <a:lumMod val="65000"/>
                </a:schemeClr>
              </a:solidFill>
              <a:latin typeface="OpenSans"/>
            </a:endParaRPr>
          </a:p>
          <a:p>
            <a:endParaRPr lang="fi-FI" sz="1600">
              <a:solidFill>
                <a:schemeClr val="bg1">
                  <a:lumMod val="65000"/>
                </a:schemeClr>
              </a:solidFill>
              <a:latin typeface="OpenSans"/>
            </a:endParaRPr>
          </a:p>
          <a:p>
            <a:endParaRPr lang="fi-FI" sz="1600">
              <a:solidFill>
                <a:schemeClr val="bg1">
                  <a:lumMod val="65000"/>
                </a:schemeClr>
              </a:solidFill>
              <a:latin typeface="OpenSans"/>
            </a:endParaRPr>
          </a:p>
          <a:p>
            <a:endParaRPr lang="fi-FI" sz="1600">
              <a:solidFill>
                <a:schemeClr val="bg1">
                  <a:lumMod val="65000"/>
                </a:schemeClr>
              </a:solidFill>
              <a:latin typeface="OpenSans"/>
            </a:endParaRPr>
          </a:p>
          <a:p>
            <a:endParaRPr lang="fi-FI" sz="1600">
              <a:solidFill>
                <a:schemeClr val="bg1">
                  <a:lumMod val="65000"/>
                </a:schemeClr>
              </a:solidFill>
              <a:latin typeface="OpenSans"/>
            </a:endParaRPr>
          </a:p>
          <a:p>
            <a:endParaRPr lang="fi-FI" sz="1600">
              <a:solidFill>
                <a:srgbClr val="A6A6A6"/>
              </a:solidFill>
              <a:latin typeface="OpenSans"/>
            </a:endParaRPr>
          </a:p>
          <a:p>
            <a:endParaRPr lang="fi-FI" sz="2400">
              <a:solidFill>
                <a:srgbClr val="D2466E"/>
              </a:solidFill>
              <a:latin typeface="Bebas Kai" panose="04050603020B02020204" pitchFamily="82" charset="0"/>
            </a:endParaRPr>
          </a:p>
        </p:txBody>
      </p:sp>
    </p:spTree>
    <p:extLst>
      <p:ext uri="{BB962C8B-B14F-4D97-AF65-F5344CB8AC3E}">
        <p14:creationId xmlns:p14="http://schemas.microsoft.com/office/powerpoint/2010/main" val="819979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so kuva+tekstilaatikko oikealla">
    <p:spTree>
      <p:nvGrpSpPr>
        <p:cNvPr id="1" name=""/>
        <p:cNvGrpSpPr/>
        <p:nvPr/>
      </p:nvGrpSpPr>
      <p:grpSpPr>
        <a:xfrm>
          <a:off x="0" y="0"/>
          <a:ext cx="0" cy="0"/>
          <a:chOff x="0" y="0"/>
          <a:chExt cx="0" cy="0"/>
        </a:xfrm>
      </p:grpSpPr>
      <p:sp>
        <p:nvSpPr>
          <p:cNvPr id="2" name="Tekstiruutu 1">
            <a:extLst>
              <a:ext uri="{FF2B5EF4-FFF2-40B4-BE49-F238E27FC236}">
                <a16:creationId xmlns:a16="http://schemas.microsoft.com/office/drawing/2014/main" id="{3584A345-6EEE-44F8-8259-FB241B582C9B}"/>
              </a:ext>
              <a:ext uri="{C183D7F6-B498-43B3-948B-1728B52AA6E4}">
                <adec:decorative xmlns:adec="http://schemas.microsoft.com/office/drawing/2017/decorative" val="1"/>
              </a:ext>
            </a:extLst>
          </p:cNvPr>
          <p:cNvSpPr txBox="1"/>
          <p:nvPr userDrawn="1"/>
        </p:nvSpPr>
        <p:spPr>
          <a:xfrm>
            <a:off x="393290" y="2913320"/>
            <a:ext cx="11568338" cy="1692771"/>
          </a:xfrm>
          <a:prstGeom prst="rect">
            <a:avLst/>
          </a:prstGeom>
          <a:solidFill>
            <a:schemeClr val="accent2">
              <a:lumMod val="20000"/>
              <a:lumOff val="80000"/>
              <a:alpha val="23000"/>
            </a:schemeClr>
          </a:solidFill>
          <a:ln>
            <a:noFill/>
          </a:ln>
        </p:spPr>
        <p:style>
          <a:lnRef idx="2">
            <a:schemeClr val="accent1"/>
          </a:lnRef>
          <a:fillRef idx="1">
            <a:schemeClr val="lt1"/>
          </a:fillRef>
          <a:effectRef idx="0">
            <a:schemeClr val="accent1"/>
          </a:effectRef>
          <a:fontRef idx="minor">
            <a:schemeClr val="dk1"/>
          </a:fontRef>
        </p:style>
        <p:txBody>
          <a:bodyPr wrap="square" lIns="91440" tIns="45720" rIns="91440" bIns="45720" rtlCol="0" anchor="t">
            <a:spAutoFit/>
          </a:bodyPr>
          <a:lstStyle/>
          <a:p>
            <a:endParaRPr lang="fi-FI" sz="1600">
              <a:solidFill>
                <a:schemeClr val="tx1">
                  <a:lumMod val="50000"/>
                  <a:lumOff val="50000"/>
                </a:schemeClr>
              </a:solidFill>
              <a:latin typeface="OpenSans"/>
            </a:endParaRPr>
          </a:p>
          <a:p>
            <a:endParaRPr lang="fi-FI" sz="1600">
              <a:solidFill>
                <a:schemeClr val="tx1">
                  <a:lumMod val="50000"/>
                  <a:lumOff val="50000"/>
                </a:schemeClr>
              </a:solidFill>
              <a:latin typeface="OpenSans"/>
            </a:endParaRPr>
          </a:p>
          <a:p>
            <a:endParaRPr lang="fi-FI" sz="1600">
              <a:solidFill>
                <a:schemeClr val="tx1">
                  <a:lumMod val="50000"/>
                  <a:lumOff val="50000"/>
                </a:schemeClr>
              </a:solidFill>
              <a:latin typeface="OpenSans"/>
            </a:endParaRPr>
          </a:p>
          <a:p>
            <a:endParaRPr lang="fi-FI" sz="1600">
              <a:solidFill>
                <a:schemeClr val="bg1">
                  <a:lumMod val="65000"/>
                </a:schemeClr>
              </a:solidFill>
              <a:latin typeface="OpenSans"/>
            </a:endParaRPr>
          </a:p>
          <a:p>
            <a:endParaRPr lang="fi-FI" sz="2000">
              <a:solidFill>
                <a:schemeClr val="bg1">
                  <a:lumMod val="65000"/>
                </a:schemeClr>
              </a:solidFill>
              <a:latin typeface="OpenSans"/>
              <a:cs typeface="Calibri"/>
            </a:endParaRPr>
          </a:p>
          <a:p>
            <a:endParaRPr lang="fi-FI" sz="1600">
              <a:solidFill>
                <a:schemeClr val="bg1">
                  <a:lumMod val="65000"/>
                </a:schemeClr>
              </a:solidFill>
              <a:latin typeface="OpenSans"/>
            </a:endParaRPr>
          </a:p>
        </p:txBody>
      </p:sp>
      <p:sp>
        <p:nvSpPr>
          <p:cNvPr id="3" name="Tekstiruutu 2">
            <a:extLst>
              <a:ext uri="{FF2B5EF4-FFF2-40B4-BE49-F238E27FC236}">
                <a16:creationId xmlns:a16="http://schemas.microsoft.com/office/drawing/2014/main" id="{A5E03B8F-C04C-42B1-8833-74E99850C6D1}"/>
              </a:ext>
              <a:ext uri="{C183D7F6-B498-43B3-948B-1728B52AA6E4}">
                <adec:decorative xmlns:adec="http://schemas.microsoft.com/office/drawing/2017/decorative" val="1"/>
              </a:ext>
            </a:extLst>
          </p:cNvPr>
          <p:cNvSpPr txBox="1"/>
          <p:nvPr userDrawn="1"/>
        </p:nvSpPr>
        <p:spPr>
          <a:xfrm>
            <a:off x="393290" y="1205194"/>
            <a:ext cx="11568338" cy="1708126"/>
          </a:xfrm>
          <a:prstGeom prst="rect">
            <a:avLst/>
          </a:prstGeom>
          <a:solidFill>
            <a:srgbClr val="15BEF0">
              <a:alpha val="18000"/>
            </a:srgbClr>
          </a:solidFill>
          <a:ln>
            <a:noFill/>
          </a:ln>
        </p:spPr>
        <p:style>
          <a:lnRef idx="2">
            <a:schemeClr val="accent1"/>
          </a:lnRef>
          <a:fillRef idx="1">
            <a:schemeClr val="lt1"/>
          </a:fillRef>
          <a:effectRef idx="0">
            <a:schemeClr val="accent1"/>
          </a:effectRef>
          <a:fontRef idx="minor">
            <a:schemeClr val="dk1"/>
          </a:fontRef>
        </p:style>
        <p:txBody>
          <a:bodyPr wrap="square" lIns="91440" tIns="45720" rIns="91440" bIns="45720" rtlCol="0" anchor="t">
            <a:spAutoFit/>
          </a:bodyPr>
          <a:lstStyle/>
          <a:p>
            <a:endParaRPr lang="fi-FI" sz="1600" b="0" i="0">
              <a:solidFill>
                <a:schemeClr val="bg1">
                  <a:lumMod val="65000"/>
                </a:schemeClr>
              </a:solidFill>
              <a:effectLst/>
              <a:latin typeface="OpenSans"/>
            </a:endParaRPr>
          </a:p>
          <a:p>
            <a:endParaRPr lang="fi-FI" sz="1600" b="0" i="0">
              <a:solidFill>
                <a:schemeClr val="bg1">
                  <a:lumMod val="65000"/>
                </a:schemeClr>
              </a:solidFill>
              <a:effectLst/>
              <a:latin typeface="OpenSans"/>
            </a:endParaRPr>
          </a:p>
          <a:p>
            <a:endParaRPr lang="fi-FI" sz="1600">
              <a:solidFill>
                <a:schemeClr val="bg1">
                  <a:lumMod val="65000"/>
                </a:schemeClr>
              </a:solidFill>
              <a:latin typeface="OpenSans"/>
            </a:endParaRPr>
          </a:p>
          <a:p>
            <a:endParaRPr lang="fi-FI" sz="1600">
              <a:solidFill>
                <a:schemeClr val="bg1">
                  <a:lumMod val="65000"/>
                </a:schemeClr>
              </a:solidFill>
              <a:latin typeface="OpenSans"/>
            </a:endParaRPr>
          </a:p>
          <a:p>
            <a:endParaRPr lang="fi-FI" sz="1600">
              <a:solidFill>
                <a:srgbClr val="A6A6A6"/>
              </a:solidFill>
              <a:latin typeface="OpenSans"/>
            </a:endParaRPr>
          </a:p>
          <a:p>
            <a:endParaRPr lang="fi-FI" sz="2400">
              <a:solidFill>
                <a:srgbClr val="D2466E"/>
              </a:solidFill>
              <a:latin typeface="Bebas Kai" panose="04050603020B02020204" pitchFamily="82" charset="0"/>
            </a:endParaRPr>
          </a:p>
        </p:txBody>
      </p:sp>
      <p:sp>
        <p:nvSpPr>
          <p:cNvPr id="6" name="Tekstiruutu 5">
            <a:extLst>
              <a:ext uri="{FF2B5EF4-FFF2-40B4-BE49-F238E27FC236}">
                <a16:creationId xmlns:a16="http://schemas.microsoft.com/office/drawing/2014/main" id="{FCC12FC2-B258-4081-AF98-B1FDD7E3EB45}"/>
              </a:ext>
              <a:ext uri="{C183D7F6-B498-43B3-948B-1728B52AA6E4}">
                <adec:decorative xmlns:adec="http://schemas.microsoft.com/office/drawing/2017/decorative" val="1"/>
              </a:ext>
            </a:extLst>
          </p:cNvPr>
          <p:cNvSpPr txBox="1"/>
          <p:nvPr userDrawn="1"/>
        </p:nvSpPr>
        <p:spPr>
          <a:xfrm>
            <a:off x="196645" y="5289754"/>
            <a:ext cx="11764983" cy="1077218"/>
          </a:xfrm>
          <a:prstGeom prst="rect">
            <a:avLst/>
          </a:prstGeom>
          <a:solidFill>
            <a:schemeClr val="tx2">
              <a:lumMod val="20000"/>
              <a:lumOff val="80000"/>
              <a:alpha val="28000"/>
            </a:schemeClr>
          </a:solidFill>
          <a:ln w="19050">
            <a:noFill/>
            <a:prstDash val="solid"/>
            <a:extLst>
              <a:ext uri="{C807C97D-BFC1-408E-A445-0C87EB9F89A2}">
                <ask:lineSketchStyleProps xmlns:ask="http://schemas.microsoft.com/office/drawing/2018/sketchyshapes" sd="1219033472">
                  <a:custGeom>
                    <a:avLst/>
                    <a:gdLst>
                      <a:gd name="connsiteX0" fmla="*/ 0 w 10757043"/>
                      <a:gd name="connsiteY0" fmla="*/ 0 h 1323439"/>
                      <a:gd name="connsiteX1" fmla="*/ 10757043 w 10757043"/>
                      <a:gd name="connsiteY1" fmla="*/ 0 h 1323439"/>
                      <a:gd name="connsiteX2" fmla="*/ 10757043 w 10757043"/>
                      <a:gd name="connsiteY2" fmla="*/ 1323439 h 1323439"/>
                      <a:gd name="connsiteX3" fmla="*/ 0 w 10757043"/>
                      <a:gd name="connsiteY3" fmla="*/ 1323439 h 1323439"/>
                      <a:gd name="connsiteX4" fmla="*/ 0 w 10757043"/>
                      <a:gd name="connsiteY4" fmla="*/ 0 h 1323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57043" h="1323439" extrusionOk="0">
                        <a:moveTo>
                          <a:pt x="0" y="0"/>
                        </a:moveTo>
                        <a:cubicBezTo>
                          <a:pt x="4307872" y="118645"/>
                          <a:pt x="8381066" y="116012"/>
                          <a:pt x="10757043" y="0"/>
                        </a:cubicBezTo>
                        <a:cubicBezTo>
                          <a:pt x="10669228" y="535917"/>
                          <a:pt x="10844928" y="914339"/>
                          <a:pt x="10757043" y="1323439"/>
                        </a:cubicBezTo>
                        <a:cubicBezTo>
                          <a:pt x="5732326" y="1458039"/>
                          <a:pt x="5341660" y="1166243"/>
                          <a:pt x="0" y="1323439"/>
                        </a:cubicBezTo>
                        <a:cubicBezTo>
                          <a:pt x="89067" y="1177433"/>
                          <a:pt x="13472" y="251537"/>
                          <a:pt x="0" y="0"/>
                        </a:cubicBezTo>
                        <a:close/>
                      </a:path>
                    </a:pathLst>
                  </a:custGeom>
                  <ask:type>
                    <ask:lineSketchNone/>
                  </ask:type>
                </ask:lineSketchStyleProps>
              </a:ext>
            </a:extLst>
          </a:ln>
        </p:spPr>
        <p:txBody>
          <a:bodyPr wrap="square" rtlCol="0">
            <a:spAutoFit/>
          </a:bodyPr>
          <a:lstStyle/>
          <a:p>
            <a:pPr algn="l"/>
            <a:r>
              <a:rPr lang="fi-FI" sz="1600">
                <a:solidFill>
                  <a:srgbClr val="D2466E"/>
                </a:solidFill>
                <a:latin typeface="Calibri" panose="020F0502020204030204" pitchFamily="34" charset="0"/>
                <a:cs typeface="Calibri" panose="020F0502020204030204" pitchFamily="34" charset="0"/>
              </a:rPr>
              <a:t> </a:t>
            </a:r>
          </a:p>
          <a:p>
            <a:pPr algn="l"/>
            <a:endParaRPr lang="fi-FI" sz="1600">
              <a:solidFill>
                <a:srgbClr val="D2466E"/>
              </a:solidFill>
              <a:latin typeface="Calibri" panose="020F0502020204030204" pitchFamily="34" charset="0"/>
              <a:cs typeface="Calibri" panose="020F0502020204030204" pitchFamily="34" charset="0"/>
            </a:endParaRPr>
          </a:p>
          <a:p>
            <a:pPr algn="l"/>
            <a:endParaRPr lang="fi-FI" sz="1600">
              <a:solidFill>
                <a:srgbClr val="D2466E"/>
              </a:solidFill>
              <a:latin typeface="Calibri" panose="020F0502020204030204" pitchFamily="34" charset="0"/>
              <a:cs typeface="Calibri" panose="020F0502020204030204" pitchFamily="34" charset="0"/>
            </a:endParaRPr>
          </a:p>
          <a:p>
            <a:pPr algn="l"/>
            <a:endParaRPr lang="fi-FI" sz="1600">
              <a:solidFill>
                <a:srgbClr val="D2466E"/>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542714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D7A15E-4661-445E-9182-A75C7BD84905}" type="datetimeFigureOut">
              <a:rPr lang="fi-FI" smtClean="0"/>
              <a:t>22.6.2023</a:t>
            </a:fld>
            <a:endParaRPr lang="fi-FI"/>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6E2A67-4FB7-4348-ACD8-AB93C9E6DECE}" type="slidenum">
              <a:rPr lang="fi-FI" smtClean="0"/>
              <a:t>‹#›</a:t>
            </a:fld>
            <a:endParaRPr lang="fi-FI"/>
          </a:p>
        </p:txBody>
      </p:sp>
    </p:spTree>
    <p:extLst>
      <p:ext uri="{BB962C8B-B14F-4D97-AF65-F5344CB8AC3E}">
        <p14:creationId xmlns:p14="http://schemas.microsoft.com/office/powerpoint/2010/main" val="2974483930"/>
      </p:ext>
    </p:extLst>
  </p:cSld>
  <p:clrMap bg1="lt1" tx1="dk1" bg2="lt2" tx2="dk2" accent1="accent1" accent2="accent2" accent3="accent3" accent4="accent4" accent5="accent5" accent6="accent6" hlink="hlink" folHlink="folHlink"/>
  <p:sldLayoutIdLst>
    <p:sldLayoutId id="2147483717" r:id="rId1"/>
    <p:sldLayoutId id="2147483719" r:id="rId2"/>
    <p:sldLayoutId id="2147483713" r:id="rId3"/>
    <p:sldLayoutId id="2147483724" r:id="rId4"/>
    <p:sldLayoutId id="2147483705" r:id="rId5"/>
    <p:sldLayoutId id="2147483718" r:id="rId6"/>
    <p:sldLayoutId id="2147483715" r:id="rId7"/>
    <p:sldLayoutId id="2147483725" r:id="rId8"/>
    <p:sldLayoutId id="2147483721" r:id="rId9"/>
    <p:sldLayoutId id="2147483723" r:id="rId10"/>
    <p:sldLayoutId id="2147483722" r:id="rId11"/>
    <p:sldLayoutId id="214748368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3FF9169B-D1D9-49E5-81D5-36E3661E82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29D5700C-A186-4011-A451-F142D3C4780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9AECF4FB-CE8A-4918-ABC6-E2AAF5A2C8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C01E0F-49AD-4E77-A1F9-D0E66C2E435F}" type="datetimeFigureOut">
              <a:rPr lang="fi-FI" smtClean="0"/>
              <a:t>22.6.2023</a:t>
            </a:fld>
            <a:endParaRPr lang="fi-FI"/>
          </a:p>
        </p:txBody>
      </p:sp>
      <p:sp>
        <p:nvSpPr>
          <p:cNvPr id="5" name="Alatunnisteen paikkamerkki 4">
            <a:extLst>
              <a:ext uri="{FF2B5EF4-FFF2-40B4-BE49-F238E27FC236}">
                <a16:creationId xmlns:a16="http://schemas.microsoft.com/office/drawing/2014/main" id="{5DD98637-FE18-4F8F-B708-065E264F724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id="{7481B4DF-ECD2-46AB-841F-A3AE61FA50B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854833-296B-4D05-9D08-407518ADF831}" type="slidenum">
              <a:rPr lang="fi-FI" smtClean="0"/>
              <a:t>‹#›</a:t>
            </a:fld>
            <a:endParaRPr lang="fi-FI"/>
          </a:p>
        </p:txBody>
      </p:sp>
    </p:spTree>
    <p:extLst>
      <p:ext uri="{BB962C8B-B14F-4D97-AF65-F5344CB8AC3E}">
        <p14:creationId xmlns:p14="http://schemas.microsoft.com/office/powerpoint/2010/main" val="2095578174"/>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1.sv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jpeg"/><Relationship Id="rId9" Type="http://schemas.openxmlformats.org/officeDocument/2006/relationships/image" Target="../media/image14.png"/></Relationships>
</file>

<file path=ppt/slides/_rels/slide1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sv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44.png"/><Relationship Id="rId5" Type="http://schemas.openxmlformats.org/officeDocument/2006/relationships/image" Target="../media/image43.svg"/><Relationship Id="rId4" Type="http://schemas.openxmlformats.org/officeDocument/2006/relationships/image" Target="../media/image42.png"/><Relationship Id="rId9" Type="http://schemas.openxmlformats.org/officeDocument/2006/relationships/image" Target="../media/image47.svg"/></Relationships>
</file>

<file path=ppt/slides/_rels/slide1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svg"/><Relationship Id="rId7" Type="http://schemas.openxmlformats.org/officeDocument/2006/relationships/image" Target="../media/image21.svg"/><Relationship Id="rId2" Type="http://schemas.openxmlformats.org/officeDocument/2006/relationships/image" Target="../media/image16.png"/><Relationship Id="rId1" Type="http://schemas.openxmlformats.org/officeDocument/2006/relationships/slideLayout" Target="../slideLayouts/slideLayout11.xml"/><Relationship Id="rId6" Type="http://schemas.openxmlformats.org/officeDocument/2006/relationships/image" Target="../media/image20.png"/><Relationship Id="rId5" Type="http://schemas.openxmlformats.org/officeDocument/2006/relationships/image" Target="../media/image19.svg"/><Relationship Id="rId4" Type="http://schemas.openxmlformats.org/officeDocument/2006/relationships/image" Target="../media/image18.png"/><Relationship Id="rId9" Type="http://schemas.openxmlformats.org/officeDocument/2006/relationships/image" Target="../media/image23.svg"/></Relationships>
</file>

<file path=ppt/slides/_rels/slide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sv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27.svg"/><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32.svg"/><Relationship Id="rId4" Type="http://schemas.openxmlformats.org/officeDocument/2006/relationships/image" Target="../media/image31.png"/></Relationships>
</file>

<file path=ppt/slides/_rels/slide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36.png"/><Relationship Id="rId5" Type="http://schemas.openxmlformats.org/officeDocument/2006/relationships/image" Target="../media/image35.svg"/><Relationship Id="rId10" Type="http://schemas.openxmlformats.org/officeDocument/2006/relationships/image" Target="../media/image40.svg"/><Relationship Id="rId4" Type="http://schemas.openxmlformats.org/officeDocument/2006/relationships/image" Target="../media/image34.png"/><Relationship Id="rId9"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6D07350C-188E-4418-8EA7-1A678294FD23}"/>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fi-FI" dirty="0"/>
              <a:t>Yrityksen ilmastotyön askeleet</a:t>
            </a:r>
          </a:p>
        </p:txBody>
      </p:sp>
      <p:sp>
        <p:nvSpPr>
          <p:cNvPr id="3" name="Alaotsikko 2">
            <a:extLst>
              <a:ext uri="{FF2B5EF4-FFF2-40B4-BE49-F238E27FC236}">
                <a16:creationId xmlns:a16="http://schemas.microsoft.com/office/drawing/2014/main" id="{1F696546-EDDF-4EAD-92A8-75A1761EB591}"/>
              </a:ext>
            </a:extLst>
          </p:cNvPr>
          <p:cNvSpPr>
            <a:spLocks noGrp="1"/>
          </p:cNvSpPr>
          <p:nvPr>
            <p:ph type="subTitle" idx="10"/>
          </p:nvPr>
        </p:nvSpPr>
        <p:spPr>
          <a:xfrm>
            <a:off x="1284327" y="4042435"/>
            <a:ext cx="4572002" cy="1655762"/>
          </a:xfrm>
        </p:spPr>
        <p:txBody>
          <a:bodyPr vert="horz" lIns="91440" tIns="45720" rIns="91440" bIns="45720" rtlCol="0" anchor="t">
            <a:normAutofit/>
          </a:bodyPr>
          <a:lstStyle/>
          <a:p>
            <a:r>
              <a:rPr lang="fi-FI" sz="3200">
                <a:latin typeface="Bebas Kai" panose="04050603020B02020204" pitchFamily="82" charset="0"/>
                <a:ea typeface="Roboto"/>
                <a:cs typeface="Arial"/>
              </a:rPr>
              <a:t>Työkirja </a:t>
            </a:r>
            <a:r>
              <a:rPr lang="fi-FI" sz="3200" dirty="0">
                <a:latin typeface="Bebas Kai" panose="04050603020B02020204" pitchFamily="82" charset="0"/>
                <a:ea typeface="Roboto"/>
                <a:cs typeface="Arial"/>
              </a:rPr>
              <a:t>yritysten</a:t>
            </a:r>
            <a:r>
              <a:rPr lang="fi-FI" sz="3200">
                <a:latin typeface="Bebas Kai" panose="04050603020B02020204" pitchFamily="82" charset="0"/>
                <a:ea typeface="Roboto"/>
                <a:cs typeface="Arial"/>
              </a:rPr>
              <a:t> </a:t>
            </a:r>
          </a:p>
          <a:p>
            <a:r>
              <a:rPr lang="fi-FI" sz="3200">
                <a:latin typeface="Bebas Kai" panose="04050603020B02020204" pitchFamily="82" charset="0"/>
                <a:ea typeface="Roboto"/>
                <a:cs typeface="Arial"/>
              </a:rPr>
              <a:t>ilmastotyön käynnistämiseen</a:t>
            </a:r>
          </a:p>
          <a:p>
            <a:endParaRPr lang="fi-FI">
              <a:ea typeface="Roboto"/>
              <a:cs typeface="Arial"/>
            </a:endParaRPr>
          </a:p>
        </p:txBody>
      </p:sp>
      <p:sp>
        <p:nvSpPr>
          <p:cNvPr id="5" name="Tekstiruutu 4">
            <a:extLst>
              <a:ext uri="{FF2B5EF4-FFF2-40B4-BE49-F238E27FC236}">
                <a16:creationId xmlns:a16="http://schemas.microsoft.com/office/drawing/2014/main" id="{C59C598A-1DA7-4123-962B-42E9D2DFA21D}"/>
              </a:ext>
            </a:extLst>
          </p:cNvPr>
          <p:cNvSpPr txBox="1"/>
          <p:nvPr/>
        </p:nvSpPr>
        <p:spPr>
          <a:xfrm>
            <a:off x="106325" y="6075138"/>
            <a:ext cx="5601029" cy="738664"/>
          </a:xfrm>
          <a:prstGeom prst="rect">
            <a:avLst/>
          </a:prstGeom>
          <a:noFill/>
        </p:spPr>
        <p:txBody>
          <a:bodyPr wrap="square">
            <a:spAutoFit/>
          </a:bodyPr>
          <a:lstStyle/>
          <a:p>
            <a:r>
              <a:rPr lang="fi-FI" sz="1400">
                <a:ea typeface="Roboto"/>
                <a:cs typeface="Arial"/>
              </a:rPr>
              <a:t>Työkirja on laadittu osana Kaarinan yritysten ilmastoteot -hanketta syksyllä 2021. Hanketta on rahoitettu ympäristöministeriön Kuntien ilmastoratkaisut –ohjelmasta. Kuvitus: </a:t>
            </a:r>
            <a:r>
              <a:rPr lang="fi-FI" sz="1400" err="1"/>
              <a:t>Réka</a:t>
            </a:r>
            <a:r>
              <a:rPr lang="fi-FI" sz="1400"/>
              <a:t> </a:t>
            </a:r>
            <a:r>
              <a:rPr lang="fi-FI" sz="1400" err="1"/>
              <a:t>Gruborovics</a:t>
            </a:r>
            <a:r>
              <a:rPr lang="fi-FI" sz="1400"/>
              <a:t> / </a:t>
            </a:r>
            <a:r>
              <a:rPr lang="fi-FI" sz="1400" err="1">
                <a:ea typeface="Roboto"/>
                <a:cs typeface="Arial"/>
              </a:rPr>
              <a:t>RedanRedan</a:t>
            </a:r>
            <a:r>
              <a:rPr lang="fi-FI" sz="1400">
                <a:ea typeface="Roboto"/>
                <a:cs typeface="Arial"/>
              </a:rPr>
              <a:t> Oy</a:t>
            </a:r>
          </a:p>
        </p:txBody>
      </p:sp>
      <p:pic>
        <p:nvPicPr>
          <p:cNvPr id="10" name="Kuva 9">
            <a:extLst>
              <a:ext uri="{FF2B5EF4-FFF2-40B4-BE49-F238E27FC236}">
                <a16:creationId xmlns:a16="http://schemas.microsoft.com/office/drawing/2014/main" id="{F6D3FEFE-C632-4A50-BC9C-92EA25D82953}"/>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9261" y="502459"/>
            <a:ext cx="5622135" cy="3163034"/>
          </a:xfrm>
          <a:prstGeom prst="rect">
            <a:avLst/>
          </a:prstGeom>
        </p:spPr>
      </p:pic>
      <p:cxnSp>
        <p:nvCxnSpPr>
          <p:cNvPr id="12" name="Suora yhdysviiva 11">
            <a:extLst>
              <a:ext uri="{FF2B5EF4-FFF2-40B4-BE49-F238E27FC236}">
                <a16:creationId xmlns:a16="http://schemas.microsoft.com/office/drawing/2014/main" id="{B167B07F-2339-4137-AC55-D445DBB1900F}"/>
              </a:ext>
              <a:ext uri="{C183D7F6-B498-43B3-948B-1728B52AA6E4}">
                <adec:decorative xmlns:adec="http://schemas.microsoft.com/office/drawing/2017/decorative" val="1"/>
              </a:ext>
            </a:extLst>
          </p:cNvPr>
          <p:cNvCxnSpPr>
            <a:cxnSpLocks/>
          </p:cNvCxnSpPr>
          <p:nvPr/>
        </p:nvCxnSpPr>
        <p:spPr>
          <a:xfrm>
            <a:off x="901959" y="3730176"/>
            <a:ext cx="5336739" cy="0"/>
          </a:xfrm>
          <a:prstGeom prst="line">
            <a:avLst/>
          </a:prstGeom>
          <a:ln w="47625" cap="rnd" cmpd="sng">
            <a:solidFill>
              <a:schemeClr val="accent1"/>
            </a:solidFill>
            <a:prstDash val="solid"/>
          </a:ln>
        </p:spPr>
        <p:style>
          <a:lnRef idx="1">
            <a:schemeClr val="accent1"/>
          </a:lnRef>
          <a:fillRef idx="0">
            <a:schemeClr val="accent1"/>
          </a:fillRef>
          <a:effectRef idx="0">
            <a:schemeClr val="accent1"/>
          </a:effectRef>
          <a:fontRef idx="minor">
            <a:schemeClr val="tx1"/>
          </a:fontRef>
        </p:style>
      </p:cxnSp>
      <p:pic>
        <p:nvPicPr>
          <p:cNvPr id="22" name="Kuva 21" descr="Logot: Kaarinan kaupunki, Valonia, Kaarinan Kehitys Oy">
            <a:extLst>
              <a:ext uri="{FF2B5EF4-FFF2-40B4-BE49-F238E27FC236}">
                <a16:creationId xmlns:a16="http://schemas.microsoft.com/office/drawing/2014/main" id="{E3DE3DE9-713B-4259-A12B-A5AC62FAB1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2288" y="6238381"/>
            <a:ext cx="4432559" cy="440541"/>
          </a:xfrm>
          <a:prstGeom prst="rect">
            <a:avLst/>
          </a:prstGeom>
        </p:spPr>
      </p:pic>
      <p:pic>
        <p:nvPicPr>
          <p:cNvPr id="24" name="Kuva 23" descr="Logo: ympäristöministeriö">
            <a:extLst>
              <a:ext uri="{FF2B5EF4-FFF2-40B4-BE49-F238E27FC236}">
                <a16:creationId xmlns:a16="http://schemas.microsoft.com/office/drawing/2014/main" id="{9C28A175-171E-448C-906E-42035C8532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69602" y="6258921"/>
            <a:ext cx="1329792" cy="399460"/>
          </a:xfrm>
          <a:prstGeom prst="rect">
            <a:avLst/>
          </a:prstGeom>
        </p:spPr>
      </p:pic>
      <p:pic>
        <p:nvPicPr>
          <p:cNvPr id="18" name="Kuva 17">
            <a:extLst>
              <a:ext uri="{FF2B5EF4-FFF2-40B4-BE49-F238E27FC236}">
                <a16:creationId xmlns:a16="http://schemas.microsoft.com/office/drawing/2014/main" id="{A472B9D5-56A5-4A6A-8E36-F7AE9B694E46}"/>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761806" y="243486"/>
            <a:ext cx="1564178" cy="1530660"/>
          </a:xfrm>
          <a:prstGeom prst="rect">
            <a:avLst/>
          </a:prstGeom>
        </p:spPr>
      </p:pic>
      <p:pic>
        <p:nvPicPr>
          <p:cNvPr id="16" name="Kuva 15">
            <a:extLst>
              <a:ext uri="{FF2B5EF4-FFF2-40B4-BE49-F238E27FC236}">
                <a16:creationId xmlns:a16="http://schemas.microsoft.com/office/drawing/2014/main" id="{D9A4341C-76CB-4FFD-AF19-9E1623CF8F75}"/>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558883">
            <a:off x="9215207" y="3602370"/>
            <a:ext cx="2215620" cy="1710155"/>
          </a:xfrm>
          <a:prstGeom prst="rect">
            <a:avLst/>
          </a:prstGeom>
        </p:spPr>
      </p:pic>
      <p:pic>
        <p:nvPicPr>
          <p:cNvPr id="20" name="Kuva 19">
            <a:extLst>
              <a:ext uri="{FF2B5EF4-FFF2-40B4-BE49-F238E27FC236}">
                <a16:creationId xmlns:a16="http://schemas.microsoft.com/office/drawing/2014/main" id="{5569A3B5-9992-46B3-9491-2314F315F1C9}"/>
              </a:ext>
              <a:ext uri="{C183D7F6-B498-43B3-948B-1728B52AA6E4}">
                <adec:decorative xmlns:adec="http://schemas.microsoft.com/office/drawing/2017/decorative" val="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080204" y="2121158"/>
            <a:ext cx="2919189" cy="1178388"/>
          </a:xfrm>
          <a:prstGeom prst="rect">
            <a:avLst/>
          </a:prstGeom>
        </p:spPr>
      </p:pic>
    </p:spTree>
    <p:extLst>
      <p:ext uri="{BB962C8B-B14F-4D97-AF65-F5344CB8AC3E}">
        <p14:creationId xmlns:p14="http://schemas.microsoft.com/office/powerpoint/2010/main" val="20117573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2BBF70B-6F3D-4878-9ED2-5AD3E60EF22E}"/>
              </a:ext>
            </a:extLst>
          </p:cNvPr>
          <p:cNvSpPr txBox="1">
            <a:spLocks noGrp="1"/>
          </p:cNvSpPr>
          <p:nvPr>
            <p:ph type="title" idx="4294967295"/>
          </p:nvPr>
        </p:nvSpPr>
        <p:spPr>
          <a:xfrm>
            <a:off x="2126980" y="399051"/>
            <a:ext cx="8151537"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4000" b="0" i="0" u="none" strike="noStrike" kern="1200" cap="none" spc="0" normalizeH="0" baseline="0" noProof="0">
                <a:ln>
                  <a:noFill/>
                </a:ln>
                <a:solidFill>
                  <a:schemeClr val="tx1"/>
                </a:solidFill>
                <a:effectLst/>
                <a:uLnTx/>
                <a:uFillTx/>
                <a:latin typeface="Bebas Kai" panose="04050603020B02020204" pitchFamily="82" charset="0"/>
                <a:ea typeface="+mn-ea"/>
                <a:cs typeface="+mn-cs"/>
              </a:rPr>
              <a:t>Ryhdytään toimiin: Vähemmän päästöjä</a:t>
            </a:r>
            <a:endParaRPr kumimoji="0" lang="fi-FI" sz="4000" b="0" i="0" u="none" strike="noStrike" kern="1200" cap="none" spc="0" normalizeH="0" baseline="0" noProof="0">
              <a:ln>
                <a:noFill/>
              </a:ln>
              <a:solidFill>
                <a:schemeClr val="accent1"/>
              </a:solidFill>
              <a:effectLst/>
              <a:uLnTx/>
              <a:uFillTx/>
              <a:latin typeface="Bebas Kai" panose="04050603020B02020204" pitchFamily="82" charset="0"/>
              <a:ea typeface="+mn-ea"/>
              <a:cs typeface="+mn-cs"/>
            </a:endParaRPr>
          </a:p>
        </p:txBody>
      </p:sp>
      <p:pic>
        <p:nvPicPr>
          <p:cNvPr id="8" name="Kuva 7">
            <a:extLst>
              <a:ext uri="{FF2B5EF4-FFF2-40B4-BE49-F238E27FC236}">
                <a16:creationId xmlns:a16="http://schemas.microsoft.com/office/drawing/2014/main" id="{6519CDCA-0FFF-4245-84BC-E0ADC305F484}"/>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074" y="115275"/>
            <a:ext cx="1687168" cy="1405299"/>
          </a:xfrm>
          <a:prstGeom prst="rect">
            <a:avLst/>
          </a:prstGeom>
        </p:spPr>
      </p:pic>
      <p:sp>
        <p:nvSpPr>
          <p:cNvPr id="5" name="Tekstiruutu 4">
            <a:extLst>
              <a:ext uri="{FF2B5EF4-FFF2-40B4-BE49-F238E27FC236}">
                <a16:creationId xmlns:a16="http://schemas.microsoft.com/office/drawing/2014/main" id="{0F11BD10-746F-4594-97C4-B8CE2BB91E89}"/>
              </a:ext>
            </a:extLst>
          </p:cNvPr>
          <p:cNvSpPr txBox="1"/>
          <p:nvPr/>
        </p:nvSpPr>
        <p:spPr>
          <a:xfrm>
            <a:off x="226074" y="1657635"/>
            <a:ext cx="2558218" cy="5078313"/>
          </a:xfrm>
          <a:prstGeom prst="rect">
            <a:avLst/>
          </a:prstGeom>
          <a:noFill/>
        </p:spPr>
        <p:txBody>
          <a:bodyPr wrap="square" lIns="91440" tIns="45720" rIns="91440" bIns="45720" anchor="t">
            <a:spAutoFit/>
          </a:bodyPr>
          <a:lstStyle/>
          <a:p>
            <a:pPr marL="285750" indent="-285750">
              <a:buFont typeface="Arial" panose="020B0604020202020204" pitchFamily="34" charset="0"/>
              <a:buChar char="•"/>
            </a:pPr>
            <a:r>
              <a:rPr lang="fi-FI">
                <a:latin typeface="OpenSans"/>
              </a:rPr>
              <a:t>Miten tuotteita ja palveluita voisi kehittää niin, että päästöt ja ympäristöhaitat minimoidaan?</a:t>
            </a:r>
            <a:r>
              <a:rPr lang="fi-FI" dirty="0">
                <a:latin typeface="OpenSans"/>
              </a:rPr>
              <a:t> </a:t>
            </a:r>
            <a:endParaRPr lang="fi-FI">
              <a:latin typeface="OpenSans"/>
            </a:endParaRPr>
          </a:p>
          <a:p>
            <a:pPr marL="285750" indent="-285750">
              <a:buFont typeface="Arial" panose="020B0604020202020204" pitchFamily="34" charset="0"/>
              <a:buChar char="•"/>
            </a:pPr>
            <a:r>
              <a:rPr lang="fi-FI">
                <a:latin typeface="OpenSans"/>
              </a:rPr>
              <a:t>Miten asiakkaat ja muut ihmiset otetaan mukaan tähän työhön? ​</a:t>
            </a:r>
          </a:p>
          <a:p>
            <a:pPr marL="285750" indent="-285750">
              <a:buFont typeface="Arial" panose="020B0604020202020204" pitchFamily="34" charset="0"/>
              <a:buChar char="•"/>
            </a:pPr>
            <a:r>
              <a:rPr lang="fi-FI" dirty="0">
                <a:latin typeface="OpenSans"/>
              </a:rPr>
              <a:t>Mistä tuotannon hiilijalanjälki muodostuu ja mitkä ovat vaikuttavimmat toimet vaikutusten pienentämiseksi? </a:t>
            </a:r>
          </a:p>
          <a:p>
            <a:endParaRPr lang="fi-FI" b="1">
              <a:latin typeface="OpenSans"/>
            </a:endParaRPr>
          </a:p>
          <a:p>
            <a:endParaRPr lang="fi-FI" b="1">
              <a:ea typeface="+mn-lt"/>
              <a:cs typeface="+mn-lt"/>
            </a:endParaRPr>
          </a:p>
        </p:txBody>
      </p:sp>
      <p:cxnSp>
        <p:nvCxnSpPr>
          <p:cNvPr id="7" name="Suora yhdysviiva 6">
            <a:extLst>
              <a:ext uri="{FF2B5EF4-FFF2-40B4-BE49-F238E27FC236}">
                <a16:creationId xmlns:a16="http://schemas.microsoft.com/office/drawing/2014/main" id="{F082FEDA-4A2B-4CE9-B9EA-515BA54A2516}"/>
              </a:ext>
              <a:ext uri="{C183D7F6-B498-43B3-948B-1728B52AA6E4}">
                <adec:decorative xmlns:adec="http://schemas.microsoft.com/office/drawing/2017/decorative" val="1"/>
              </a:ext>
            </a:extLst>
          </p:cNvPr>
          <p:cNvCxnSpPr>
            <a:cxnSpLocks/>
          </p:cNvCxnSpPr>
          <p:nvPr/>
        </p:nvCxnSpPr>
        <p:spPr>
          <a:xfrm>
            <a:off x="226075" y="1520575"/>
            <a:ext cx="0" cy="5075434"/>
          </a:xfrm>
          <a:prstGeom prst="line">
            <a:avLst/>
          </a:prstGeom>
          <a:ln w="47625" cap="rnd" cmpd="sng">
            <a:solidFill>
              <a:srgbClr val="15BFF2"/>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30281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tsikko 8">
            <a:extLst>
              <a:ext uri="{FF2B5EF4-FFF2-40B4-BE49-F238E27FC236}">
                <a16:creationId xmlns:a16="http://schemas.microsoft.com/office/drawing/2014/main" id="{8A279A1E-7721-4ADC-8CCF-26585D6EA30E}"/>
              </a:ext>
            </a:extLst>
          </p:cNvPr>
          <p:cNvSpPr txBox="1">
            <a:spLocks noGrp="1"/>
          </p:cNvSpPr>
          <p:nvPr>
            <p:ph type="title" idx="4294967295"/>
          </p:nvPr>
        </p:nvSpPr>
        <p:spPr>
          <a:xfrm>
            <a:off x="566937" y="501328"/>
            <a:ext cx="5913120" cy="7694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4400" b="0" i="0" u="none" strike="noStrike" kern="1200" cap="none" spc="0" normalizeH="0" baseline="0" noProof="0">
                <a:ln>
                  <a:noFill/>
                </a:ln>
                <a:solidFill>
                  <a:schemeClr val="tx1"/>
                </a:solidFill>
                <a:effectLst/>
                <a:uLnTx/>
                <a:uFillTx/>
                <a:latin typeface="Bebas Kai" panose="04050603020B02020204" pitchFamily="82" charset="0"/>
                <a:ea typeface="+mn-ea"/>
                <a:cs typeface="+mn-cs"/>
              </a:rPr>
              <a:t>Askel 4: </a:t>
            </a:r>
            <a:r>
              <a:rPr kumimoji="0" lang="fi-FI" sz="4400" b="0" i="0" u="none" strike="noStrike" kern="1200" cap="none" spc="0" normalizeH="0" baseline="0" noProof="0">
                <a:ln>
                  <a:noFill/>
                </a:ln>
                <a:solidFill>
                  <a:schemeClr val="accent1"/>
                </a:solidFill>
                <a:effectLst/>
                <a:uLnTx/>
                <a:uFillTx/>
                <a:latin typeface="Bebas Kai" panose="04050603020B02020204" pitchFamily="82" charset="0"/>
                <a:ea typeface="+mn-ea"/>
                <a:cs typeface="+mn-cs"/>
              </a:rPr>
              <a:t>Luodaan ratkaisuja!</a:t>
            </a:r>
          </a:p>
        </p:txBody>
      </p:sp>
      <p:pic>
        <p:nvPicPr>
          <p:cNvPr id="8" name="Kuva 7">
            <a:extLst>
              <a:ext uri="{FF2B5EF4-FFF2-40B4-BE49-F238E27FC236}">
                <a16:creationId xmlns:a16="http://schemas.microsoft.com/office/drawing/2014/main" id="{BA4ECC8F-CF4B-4E99-8BF0-2FDE21F8D9A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320930" y="224995"/>
            <a:ext cx="3973811" cy="3315522"/>
          </a:xfrm>
          <a:prstGeom prst="rect">
            <a:avLst/>
          </a:prstGeom>
        </p:spPr>
      </p:pic>
      <p:sp>
        <p:nvSpPr>
          <p:cNvPr id="10" name="Tekstiruutu 9">
            <a:extLst>
              <a:ext uri="{FF2B5EF4-FFF2-40B4-BE49-F238E27FC236}">
                <a16:creationId xmlns:a16="http://schemas.microsoft.com/office/drawing/2014/main" id="{634424F8-ABE2-49AC-B782-6E19DF4A3306}"/>
              </a:ext>
            </a:extLst>
          </p:cNvPr>
          <p:cNvSpPr txBox="1"/>
          <p:nvPr/>
        </p:nvSpPr>
        <p:spPr>
          <a:xfrm>
            <a:off x="566937" y="1337153"/>
            <a:ext cx="8003625" cy="3477875"/>
          </a:xfrm>
          <a:prstGeom prst="rect">
            <a:avLst/>
          </a:prstGeom>
          <a:noFill/>
        </p:spPr>
        <p:txBody>
          <a:bodyPr wrap="square">
            <a:spAutoFit/>
          </a:bodyPr>
          <a:lstStyle/>
          <a:p>
            <a:r>
              <a:rPr lang="fi-FI" sz="2000"/>
              <a:t>Vähemmän päästöjä, enemmän ympäristöhyötyjä!</a:t>
            </a:r>
          </a:p>
          <a:p>
            <a:r>
              <a:rPr lang="fi-FI" sz="2000"/>
              <a:t>Tässä osassa keskitytään kasvattamaan ilmastolle ja ympäristölle positiivisia yritystoiminnan vaikutuksia.</a:t>
            </a:r>
          </a:p>
          <a:p>
            <a:endParaRPr lang="fi-FI" sz="2000"/>
          </a:p>
          <a:p>
            <a:r>
              <a:rPr lang="fi-FI" sz="2000"/>
              <a:t>Yritysten ilmastotoimet eivät jää haittojen </a:t>
            </a:r>
            <a:r>
              <a:rPr lang="fi-FI" sz="2000" dirty="0"/>
              <a:t>pienentämiseen</a:t>
            </a:r>
            <a:r>
              <a:rPr lang="fi-FI" sz="2000"/>
              <a:t> – myös hiilineutraalia maailmaa rakentavat uudet keksinnöt syntyvät usein yrityksissä. Edistävätkö myydyt tuotteet ja palvelut kestäviä elämäntapoja? Voisiko liiketoiminta perustua tuotteisiin ja palveluihin, jotka pienentävät käyttäjänsä hiilijalanjälkeä? Voidaanko luonnon monimuotoisuutta edistää yrityksen toiminnan kautta?</a:t>
            </a:r>
          </a:p>
          <a:p>
            <a:endParaRPr lang="fi-FI" sz="2000"/>
          </a:p>
        </p:txBody>
      </p:sp>
      <p:sp>
        <p:nvSpPr>
          <p:cNvPr id="2" name="Tekstiruutu 1">
            <a:extLst>
              <a:ext uri="{FF2B5EF4-FFF2-40B4-BE49-F238E27FC236}">
                <a16:creationId xmlns:a16="http://schemas.microsoft.com/office/drawing/2014/main" id="{FB5A5580-06BC-F079-5BCF-04BE2842BEC2}"/>
              </a:ext>
            </a:extLst>
          </p:cNvPr>
          <p:cNvSpPr txBox="1"/>
          <p:nvPr/>
        </p:nvSpPr>
        <p:spPr>
          <a:xfrm>
            <a:off x="8541303" y="3681083"/>
            <a:ext cx="3380115" cy="1200329"/>
          </a:xfrm>
          <a:prstGeom prst="rect">
            <a:avLst/>
          </a:prstGeom>
          <a:solidFill>
            <a:schemeClr val="accent1">
              <a:lumMod val="20000"/>
              <a:lumOff val="80000"/>
            </a:schemeClr>
          </a:solidFill>
        </p:spPr>
        <p:txBody>
          <a:bodyPr wrap="square">
            <a:spAutoFit/>
          </a:bodyPr>
          <a:lstStyle/>
          <a:p>
            <a:r>
              <a:rPr lang="fi-FI" sz="1800"/>
              <a:t>Hiilikädenjäljellä tarkoitetaan erilaisia ympäristölle ja ihmisille koituvia hyötyjä, joita yritys voi toiminnallaan edistää! </a:t>
            </a:r>
          </a:p>
        </p:txBody>
      </p:sp>
      <p:pic>
        <p:nvPicPr>
          <p:cNvPr id="5" name="Kuva 4" descr="Kuvassa ylöspäin osoittava nuoli, jonka taustalla maapallo, tassunjälki, kuoriainen sekä puita">
            <a:extLst>
              <a:ext uri="{FF2B5EF4-FFF2-40B4-BE49-F238E27FC236}">
                <a16:creationId xmlns:a16="http://schemas.microsoft.com/office/drawing/2014/main" id="{1D1726FD-B724-4212-BCEC-328866B373A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80699" y="5233209"/>
            <a:ext cx="2059222" cy="1526353"/>
          </a:xfrm>
          <a:prstGeom prst="rect">
            <a:avLst/>
          </a:prstGeom>
        </p:spPr>
      </p:pic>
      <p:pic>
        <p:nvPicPr>
          <p:cNvPr id="11" name="Kuva 10" descr="Tussigrafiikkaa: käsi, jossa multaa ja verso; toisessa kädessä kastelukannu.">
            <a:extLst>
              <a:ext uri="{FF2B5EF4-FFF2-40B4-BE49-F238E27FC236}">
                <a16:creationId xmlns:a16="http://schemas.microsoft.com/office/drawing/2014/main" id="{EFD41109-E361-4C88-81AC-0E5F7DA6A91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116875">
            <a:off x="3035109" y="5090604"/>
            <a:ext cx="2186376" cy="1687583"/>
          </a:xfrm>
          <a:prstGeom prst="rect">
            <a:avLst/>
          </a:prstGeom>
        </p:spPr>
      </p:pic>
      <p:pic>
        <p:nvPicPr>
          <p:cNvPr id="3" name="Kuva 2" descr="Kaksi hiiltä sidottuna narulla yhteen">
            <a:extLst>
              <a:ext uri="{FF2B5EF4-FFF2-40B4-BE49-F238E27FC236}">
                <a16:creationId xmlns:a16="http://schemas.microsoft.com/office/drawing/2014/main" id="{01D225EC-B889-4751-8378-4790D70ADD6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616673" y="5487958"/>
            <a:ext cx="1663507" cy="892873"/>
          </a:xfrm>
          <a:prstGeom prst="rect">
            <a:avLst/>
          </a:prstGeom>
        </p:spPr>
      </p:pic>
    </p:spTree>
    <p:extLst>
      <p:ext uri="{BB962C8B-B14F-4D97-AF65-F5344CB8AC3E}">
        <p14:creationId xmlns:p14="http://schemas.microsoft.com/office/powerpoint/2010/main" val="32436403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2BBF70B-6F3D-4878-9ED2-5AD3E60EF22E}"/>
              </a:ext>
            </a:extLst>
          </p:cNvPr>
          <p:cNvSpPr txBox="1">
            <a:spLocks noGrp="1"/>
          </p:cNvSpPr>
          <p:nvPr>
            <p:ph type="title" idx="4294967295"/>
          </p:nvPr>
        </p:nvSpPr>
        <p:spPr>
          <a:xfrm>
            <a:off x="2220311" y="379480"/>
            <a:ext cx="8537597"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4000" b="0" i="0" u="none" strike="noStrike" kern="1200" cap="none" spc="0" normalizeH="0" baseline="0" noProof="0">
                <a:ln>
                  <a:noFill/>
                </a:ln>
                <a:solidFill>
                  <a:schemeClr val="tx1"/>
                </a:solidFill>
                <a:effectLst/>
                <a:uLnTx/>
                <a:uFillTx/>
                <a:latin typeface="Bebas Kai" panose="04050603020B02020204" pitchFamily="82" charset="0"/>
                <a:ea typeface="+mn-ea"/>
                <a:cs typeface="+mn-cs"/>
              </a:rPr>
              <a:t>Ryhdytään toimiin: Luodaan </a:t>
            </a:r>
            <a:r>
              <a:rPr kumimoji="0" lang="fi-FI" sz="4000" b="0" i="0" u="none" strike="noStrike" kern="1200" cap="none" spc="0" normalizeH="0" baseline="0" noProof="0" err="1">
                <a:ln>
                  <a:noFill/>
                </a:ln>
                <a:solidFill>
                  <a:schemeClr val="tx1"/>
                </a:solidFill>
                <a:effectLst/>
                <a:uLnTx/>
                <a:uFillTx/>
                <a:latin typeface="Bebas Kai" panose="04050603020B02020204" pitchFamily="82" charset="0"/>
                <a:ea typeface="+mn-ea"/>
                <a:cs typeface="+mn-cs"/>
              </a:rPr>
              <a:t>ratkaisujA</a:t>
            </a:r>
            <a:endParaRPr kumimoji="0" lang="fi-FI" sz="4000" b="0" i="0" u="none" strike="noStrike" kern="1200" cap="none" spc="0" normalizeH="0" baseline="0" noProof="0">
              <a:ln>
                <a:noFill/>
              </a:ln>
              <a:solidFill>
                <a:schemeClr val="accent1"/>
              </a:solidFill>
              <a:effectLst/>
              <a:uLnTx/>
              <a:uFillTx/>
              <a:latin typeface="Bebas Kai" panose="04050603020B02020204" pitchFamily="82" charset="0"/>
              <a:ea typeface="+mn-ea"/>
              <a:cs typeface="+mn-cs"/>
            </a:endParaRPr>
          </a:p>
        </p:txBody>
      </p:sp>
      <p:pic>
        <p:nvPicPr>
          <p:cNvPr id="8" name="Kuva 7" descr="Otsikkokuva, jossa teksti: hiilijalanjäljen minimointi">
            <a:extLst>
              <a:ext uri="{FF2B5EF4-FFF2-40B4-BE49-F238E27FC236}">
                <a16:creationId xmlns:a16="http://schemas.microsoft.com/office/drawing/2014/main" id="{6519CDCA-0FFF-4245-84BC-E0ADC305F4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073" y="115275"/>
            <a:ext cx="1695193" cy="1411983"/>
          </a:xfrm>
          <a:prstGeom prst="rect">
            <a:avLst/>
          </a:prstGeom>
        </p:spPr>
      </p:pic>
      <p:sp>
        <p:nvSpPr>
          <p:cNvPr id="5" name="Tekstiruutu 4">
            <a:extLst>
              <a:ext uri="{FF2B5EF4-FFF2-40B4-BE49-F238E27FC236}">
                <a16:creationId xmlns:a16="http://schemas.microsoft.com/office/drawing/2014/main" id="{0F11BD10-746F-4594-97C4-B8CE2BB91E89}"/>
              </a:ext>
            </a:extLst>
          </p:cNvPr>
          <p:cNvSpPr txBox="1"/>
          <p:nvPr/>
        </p:nvSpPr>
        <p:spPr>
          <a:xfrm>
            <a:off x="318542" y="1591129"/>
            <a:ext cx="2352737" cy="3970318"/>
          </a:xfrm>
          <a:prstGeom prst="rect">
            <a:avLst/>
          </a:prstGeom>
          <a:noFill/>
        </p:spPr>
        <p:txBody>
          <a:bodyPr wrap="square" lIns="91440" tIns="45720" rIns="91440" bIns="45720" anchor="t">
            <a:spAutoFit/>
          </a:bodyPr>
          <a:lstStyle/>
          <a:p>
            <a:pPr marL="285750" indent="-285750">
              <a:buFont typeface="Arial" panose="020B0604020202020204" pitchFamily="34" charset="0"/>
              <a:buChar char="•"/>
            </a:pPr>
            <a:r>
              <a:rPr lang="fi-FI">
                <a:latin typeface="OpenSans"/>
              </a:rPr>
              <a:t>Miten yritys voisi olla ensisijainen valinta nykyisille ja uusille asiakkaille, jotka haluavat pienentää hiilijalanjälkeään?</a:t>
            </a:r>
          </a:p>
          <a:p>
            <a:pPr marL="285750" indent="-285750">
              <a:buFont typeface="Arial" panose="020B0604020202020204" pitchFamily="34" charset="0"/>
              <a:buChar char="•"/>
            </a:pPr>
            <a:r>
              <a:rPr lang="fi-FI" dirty="0">
                <a:latin typeface="OpenSans"/>
              </a:rPr>
              <a:t>Miten edistämme hankintaketjumme ja asiakkaidemme kestäviä valintoja tuotannon kautta?  </a:t>
            </a:r>
          </a:p>
          <a:p>
            <a:endParaRPr lang="fi-FI" b="1">
              <a:latin typeface="OpenSans"/>
            </a:endParaRPr>
          </a:p>
          <a:p>
            <a:endParaRPr lang="fi-FI" b="1">
              <a:ea typeface="+mn-lt"/>
              <a:cs typeface="+mn-lt"/>
            </a:endParaRPr>
          </a:p>
        </p:txBody>
      </p:sp>
      <p:cxnSp>
        <p:nvCxnSpPr>
          <p:cNvPr id="7" name="Suora yhdysviiva 6">
            <a:extLst>
              <a:ext uri="{FF2B5EF4-FFF2-40B4-BE49-F238E27FC236}">
                <a16:creationId xmlns:a16="http://schemas.microsoft.com/office/drawing/2014/main" id="{F082FEDA-4A2B-4CE9-B9EA-515BA54A2516}"/>
              </a:ext>
              <a:ext uri="{C183D7F6-B498-43B3-948B-1728B52AA6E4}">
                <adec:decorative xmlns:adec="http://schemas.microsoft.com/office/drawing/2017/decorative" val="1"/>
              </a:ext>
            </a:extLst>
          </p:cNvPr>
          <p:cNvCxnSpPr>
            <a:cxnSpLocks/>
          </p:cNvCxnSpPr>
          <p:nvPr/>
        </p:nvCxnSpPr>
        <p:spPr>
          <a:xfrm>
            <a:off x="226075" y="1469204"/>
            <a:ext cx="0" cy="5126805"/>
          </a:xfrm>
          <a:prstGeom prst="line">
            <a:avLst/>
          </a:prstGeom>
          <a:ln w="47625" cap="rnd" cmpd="sng">
            <a:solidFill>
              <a:srgbClr val="15BFF2"/>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70663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tsikko 8">
            <a:extLst>
              <a:ext uri="{FF2B5EF4-FFF2-40B4-BE49-F238E27FC236}">
                <a16:creationId xmlns:a16="http://schemas.microsoft.com/office/drawing/2014/main" id="{8A279A1E-7721-4ADC-8CCF-26585D6EA30E}"/>
              </a:ext>
            </a:extLst>
          </p:cNvPr>
          <p:cNvSpPr txBox="1">
            <a:spLocks noGrp="1"/>
          </p:cNvSpPr>
          <p:nvPr>
            <p:ph type="title" idx="4294967295"/>
          </p:nvPr>
        </p:nvSpPr>
        <p:spPr>
          <a:xfrm>
            <a:off x="566938" y="724362"/>
            <a:ext cx="5913120" cy="7694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i-FI" dirty="0">
                <a:latin typeface="Bebas Kai"/>
                <a:ea typeface="+mn-ea"/>
                <a:cs typeface="+mn-cs"/>
              </a:rPr>
              <a:t>Tehtävänanto</a:t>
            </a:r>
            <a:endParaRPr lang="fi-FI" sz="4400" b="0" i="0" u="none" strike="noStrike" kern="1200" cap="none" spc="0" normalizeH="0" baseline="0" noProof="0" dirty="0">
              <a:ln>
                <a:noFill/>
              </a:ln>
              <a:solidFill>
                <a:schemeClr val="accent1"/>
              </a:solidFill>
              <a:effectLst/>
              <a:uLnTx/>
              <a:uFillTx/>
              <a:latin typeface="Bebas Kai" panose="04050603020B02020204" pitchFamily="82" charset="0"/>
              <a:ea typeface="+mn-ea"/>
              <a:cs typeface="+mn-cs"/>
            </a:endParaRPr>
          </a:p>
        </p:txBody>
      </p:sp>
      <p:sp>
        <p:nvSpPr>
          <p:cNvPr id="10" name="Tekstiruutu 9">
            <a:extLst>
              <a:ext uri="{FF2B5EF4-FFF2-40B4-BE49-F238E27FC236}">
                <a16:creationId xmlns:a16="http://schemas.microsoft.com/office/drawing/2014/main" id="{634424F8-ABE2-49AC-B782-6E19DF4A3306}"/>
              </a:ext>
            </a:extLst>
          </p:cNvPr>
          <p:cNvSpPr txBox="1"/>
          <p:nvPr/>
        </p:nvSpPr>
        <p:spPr>
          <a:xfrm>
            <a:off x="566938" y="1652036"/>
            <a:ext cx="10601171" cy="3785652"/>
          </a:xfrm>
          <a:prstGeom prst="rect">
            <a:avLst/>
          </a:prstGeom>
          <a:noFill/>
        </p:spPr>
        <p:txBody>
          <a:bodyPr wrap="square" lIns="91440" tIns="45720" rIns="91440" bIns="45720" anchor="t">
            <a:spAutoFit/>
          </a:bodyPr>
          <a:lstStyle/>
          <a:p>
            <a:pPr marL="342900" indent="-342900">
              <a:buFont typeface="Arial" panose="020B0604020202020204" pitchFamily="34" charset="0"/>
              <a:buChar char="•"/>
            </a:pPr>
            <a:r>
              <a:rPr lang="fi-FI" sz="2000" dirty="0">
                <a:cs typeface="Calibri"/>
              </a:rPr>
              <a:t>Tutustukaa tähän työkirjaan, joka esittelee yritysten ilmastotyön kannalta tärkeitä askeleita.</a:t>
            </a:r>
          </a:p>
          <a:p>
            <a:pPr marL="342900" indent="-342900">
              <a:buFont typeface="Arial" panose="020B0604020202020204" pitchFamily="34" charset="0"/>
              <a:buChar char="•"/>
            </a:pPr>
            <a:r>
              <a:rPr lang="fi-FI" sz="2000" dirty="0">
                <a:cs typeface="Calibri"/>
              </a:rPr>
              <a:t>Vierailette valitsemassanne yrityksessä ja tapaatte yrityksen edustajia. Yritys tulee vierailulle myös kouluun.</a:t>
            </a:r>
          </a:p>
          <a:p>
            <a:pPr marL="342900" indent="-342900">
              <a:buFont typeface="Arial" panose="020B0604020202020204" pitchFamily="34" charset="0"/>
              <a:buChar char="•"/>
            </a:pPr>
            <a:r>
              <a:rPr lang="fi-FI" sz="2000" dirty="0">
                <a:cs typeface="Calibri"/>
              </a:rPr>
              <a:t>Näiden tapaamisten aikana käytätte tätä työkirjaa hyödyksi</a:t>
            </a:r>
          </a:p>
          <a:p>
            <a:pPr marL="800100" lvl="1" indent="-342900">
              <a:buFont typeface="Arial" panose="020B0604020202020204" pitchFamily="34" charset="0"/>
              <a:buChar char="•"/>
            </a:pPr>
            <a:r>
              <a:rPr lang="fi-FI" sz="2000" dirty="0">
                <a:cs typeface="Calibri"/>
              </a:rPr>
              <a:t>Kun mietitte kysymyksiä ja haastattelette yrityksen edustajia ( 1. tapaaminen)</a:t>
            </a:r>
          </a:p>
          <a:p>
            <a:pPr marL="800100" lvl="1" indent="-342900">
              <a:buFont typeface="Arial" panose="020B0604020202020204" pitchFamily="34" charset="0"/>
              <a:buChar char="•"/>
            </a:pPr>
            <a:r>
              <a:rPr lang="fi-FI" sz="2000" dirty="0">
                <a:cs typeface="Calibri"/>
              </a:rPr>
              <a:t>Kun pohditte ensimmäisen tapaamisen jälkeen ja yrityksen kanssa yhdessä yrityksen ilmastotoimia (2. tapaaminen)</a:t>
            </a:r>
          </a:p>
          <a:p>
            <a:pPr marL="800100" lvl="1" indent="-342900">
              <a:buFont typeface="Arial" panose="020B0604020202020204" pitchFamily="34" charset="0"/>
              <a:buChar char="•"/>
            </a:pPr>
            <a:r>
              <a:rPr lang="fi-FI" sz="2000" dirty="0">
                <a:cs typeface="Calibri"/>
              </a:rPr>
              <a:t>Kun suunnittelette ehdotuksia, millaisia ilmastoimia yrityksessä voisi tehdä ja minkä haasteen yritys voisi mahdollisesti </a:t>
            </a:r>
            <a:r>
              <a:rPr lang="fi-FI" sz="2000">
                <a:cs typeface="Calibri"/>
              </a:rPr>
              <a:t>ottaa vastaan </a:t>
            </a:r>
            <a:r>
              <a:rPr lang="fi-FI" sz="2000" dirty="0">
                <a:cs typeface="Calibri"/>
              </a:rPr>
              <a:t>(päätöstilaisuus)</a:t>
            </a:r>
          </a:p>
          <a:p>
            <a:pPr lvl="1"/>
            <a:br>
              <a:rPr lang="fi-FI" sz="2000" dirty="0">
                <a:cs typeface="Calibri"/>
              </a:rPr>
            </a:br>
            <a:r>
              <a:rPr lang="fi-FI" sz="2000" b="1" dirty="0">
                <a:cs typeface="Calibri"/>
              </a:rPr>
              <a:t>Voitte kuvitella olevanne yrityksessä töissä, kun täytätte suunnitelmaa. </a:t>
            </a:r>
          </a:p>
          <a:p>
            <a:pPr lvl="1"/>
            <a:r>
              <a:rPr lang="fi-FI" sz="2000" b="1" dirty="0">
                <a:cs typeface="Calibri"/>
              </a:rPr>
              <a:t>Lopuksi valmiiksi täydennetyt yrityksen ilmastotyön askeleet esitellään yritykselle.</a:t>
            </a:r>
            <a:endParaRPr lang="fi-FI" sz="2000" dirty="0">
              <a:cs typeface="Calibri"/>
            </a:endParaRPr>
          </a:p>
        </p:txBody>
      </p:sp>
    </p:spTree>
    <p:extLst>
      <p:ext uri="{BB962C8B-B14F-4D97-AF65-F5344CB8AC3E}">
        <p14:creationId xmlns:p14="http://schemas.microsoft.com/office/powerpoint/2010/main" val="37244454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1">
            <a:extLst>
              <a:ext uri="{FF2B5EF4-FFF2-40B4-BE49-F238E27FC236}">
                <a16:creationId xmlns:a16="http://schemas.microsoft.com/office/drawing/2014/main" id="{3CB07889-374F-4899-89A7-33A3D81704DE}"/>
              </a:ext>
            </a:extLst>
          </p:cNvPr>
          <p:cNvSpPr txBox="1">
            <a:spLocks noGrp="1"/>
          </p:cNvSpPr>
          <p:nvPr>
            <p:ph type="title" idx="4294967295"/>
          </p:nvPr>
        </p:nvSpPr>
        <p:spPr>
          <a:xfrm>
            <a:off x="331684" y="358153"/>
            <a:ext cx="11735286" cy="94329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fi-FI">
                <a:latin typeface="Bebas Kai"/>
                <a:cs typeface="Arial"/>
              </a:rPr>
              <a:t>Tervetuloa muotoilemaan yrityksen </a:t>
            </a:r>
            <a:br>
              <a:rPr lang="fi-FI">
                <a:latin typeface="Bebas Kai"/>
                <a:cs typeface="Arial"/>
              </a:rPr>
            </a:br>
            <a:r>
              <a:rPr lang="fi-FI">
                <a:latin typeface="Bebas Kai"/>
                <a:cs typeface="Arial"/>
              </a:rPr>
              <a:t>omaa </a:t>
            </a:r>
            <a:r>
              <a:rPr lang="fi-FI">
                <a:solidFill>
                  <a:schemeClr val="accent1"/>
                </a:solidFill>
                <a:latin typeface="Bebas Kai"/>
                <a:cs typeface="Arial"/>
              </a:rPr>
              <a:t>päästövähennyspolkua!</a:t>
            </a:r>
            <a:endParaRPr kumimoji="0" lang="fi-FI" sz="4400" b="0" i="0" u="none" strike="noStrike" kern="1200" cap="none" spc="0" normalizeH="0" baseline="0" noProof="0">
              <a:ln>
                <a:noFill/>
              </a:ln>
              <a:solidFill>
                <a:schemeClr val="accent1"/>
              </a:solidFill>
              <a:effectLst/>
              <a:uLnTx/>
              <a:uFillTx/>
              <a:latin typeface="Bebas Kai"/>
              <a:ea typeface="+mj-ea"/>
              <a:cs typeface="Arial"/>
            </a:endParaRPr>
          </a:p>
        </p:txBody>
      </p:sp>
      <p:sp>
        <p:nvSpPr>
          <p:cNvPr id="4" name="Tekstiruutu 3">
            <a:extLst>
              <a:ext uri="{FF2B5EF4-FFF2-40B4-BE49-F238E27FC236}">
                <a16:creationId xmlns:a16="http://schemas.microsoft.com/office/drawing/2014/main" id="{4A3FD85C-87C0-4314-96C5-11407C24E909}"/>
              </a:ext>
            </a:extLst>
          </p:cNvPr>
          <p:cNvSpPr txBox="1"/>
          <p:nvPr/>
        </p:nvSpPr>
        <p:spPr>
          <a:xfrm>
            <a:off x="605305" y="1691989"/>
            <a:ext cx="11188045" cy="2862322"/>
          </a:xfrm>
          <a:prstGeom prst="rect">
            <a:avLst/>
          </a:prstGeom>
          <a:noFill/>
        </p:spPr>
        <p:txBody>
          <a:bodyPr wrap="square" lIns="91440" tIns="45720" rIns="91440" bIns="45720" anchor="t">
            <a:spAutoFit/>
          </a:bodyPr>
          <a:lstStyle/>
          <a:p>
            <a:r>
              <a:rPr lang="fi-FI" sz="2000" b="1"/>
              <a:t>Polun neljä askelta </a:t>
            </a:r>
            <a:r>
              <a:rPr lang="fi-FI" sz="2000"/>
              <a:t>ovat </a:t>
            </a:r>
            <a:r>
              <a:rPr lang="fi-FI" sz="2000">
                <a:solidFill>
                  <a:schemeClr val="accent1"/>
                </a:solidFill>
              </a:rPr>
              <a:t>tavoitteen asettaminen</a:t>
            </a:r>
            <a:r>
              <a:rPr lang="fi-FI" sz="2000"/>
              <a:t>, </a:t>
            </a:r>
            <a:r>
              <a:rPr lang="fi-FI" sz="2000" dirty="0">
                <a:solidFill>
                  <a:schemeClr val="accent1"/>
                </a:solidFill>
              </a:rPr>
              <a:t>nykyisen tilanteen </a:t>
            </a:r>
            <a:r>
              <a:rPr lang="fi-FI" sz="2000">
                <a:solidFill>
                  <a:schemeClr val="accent1"/>
                </a:solidFill>
              </a:rPr>
              <a:t>selvittäminen</a:t>
            </a:r>
            <a:r>
              <a:rPr lang="fi-FI" sz="2000"/>
              <a:t>, </a:t>
            </a:r>
            <a:r>
              <a:rPr lang="fi-FI" sz="2000">
                <a:solidFill>
                  <a:schemeClr val="accent1"/>
                </a:solidFill>
              </a:rPr>
              <a:t>hiilijalanjäljen </a:t>
            </a:r>
            <a:r>
              <a:rPr lang="fi-FI" sz="2000" dirty="0">
                <a:solidFill>
                  <a:schemeClr val="accent1"/>
                </a:solidFill>
              </a:rPr>
              <a:t>pienentäminen </a:t>
            </a:r>
            <a:r>
              <a:rPr lang="fi-FI" sz="2000"/>
              <a:t>sekä </a:t>
            </a:r>
            <a:r>
              <a:rPr lang="fi-FI" sz="2000">
                <a:solidFill>
                  <a:schemeClr val="accent1"/>
                </a:solidFill>
              </a:rPr>
              <a:t>hiilikädenjäljen </a:t>
            </a:r>
            <a:r>
              <a:rPr lang="fi-FI" sz="2000" dirty="0">
                <a:solidFill>
                  <a:schemeClr val="accent1"/>
                </a:solidFill>
              </a:rPr>
              <a:t>vahvistaminen</a:t>
            </a:r>
            <a:r>
              <a:rPr lang="fi-FI" sz="2000"/>
              <a:t>. Jokaista askelta tarkastellaan tässä </a:t>
            </a:r>
            <a:r>
              <a:rPr lang="fi-FI" sz="2000" dirty="0"/>
              <a:t>tehtäväkirjassa erikseen</a:t>
            </a:r>
            <a:r>
              <a:rPr lang="fi-FI" sz="2000"/>
              <a:t>. Eri askeleiden </a:t>
            </a:r>
            <a:r>
              <a:rPr lang="fi-FI" sz="2000" dirty="0"/>
              <a:t>toimet </a:t>
            </a:r>
            <a:r>
              <a:rPr lang="fi-FI" sz="2000"/>
              <a:t>voivat tapahtua yhtä aikaa, eikä polkua tarvitse edetä juuri tässä järjestyksessä.</a:t>
            </a:r>
            <a:r>
              <a:rPr lang="fi-FI" sz="2000" dirty="0"/>
              <a:t> </a:t>
            </a:r>
            <a:endParaRPr lang="fi-FI" sz="2000"/>
          </a:p>
          <a:p>
            <a:pPr marL="0" indent="0">
              <a:buNone/>
            </a:pPr>
            <a:endParaRPr lang="fi-FI" sz="2000"/>
          </a:p>
          <a:p>
            <a:pPr marL="0" indent="0">
              <a:buNone/>
            </a:pPr>
            <a:r>
              <a:rPr lang="fi-FI" sz="2000" b="1"/>
              <a:t>Tärkeää on</a:t>
            </a:r>
            <a:r>
              <a:rPr lang="fi-FI" sz="2000" b="1" dirty="0"/>
              <a:t>, että yritys panostaa</a:t>
            </a:r>
            <a:r>
              <a:rPr lang="fi-FI" sz="2000" b="1"/>
              <a:t> myös viestintään työn joka vaiheessa. </a:t>
            </a:r>
            <a:r>
              <a:rPr lang="fi-FI" sz="2000"/>
              <a:t>Sisäisellä viestinnällä vahvistetaan yrityksen työntekijöiden yhteistä tahtotilaa, ulkoisella</a:t>
            </a:r>
            <a:r>
              <a:rPr lang="fi-FI" sz="2000" dirty="0"/>
              <a:t> viestinnällä</a:t>
            </a:r>
            <a:r>
              <a:rPr lang="fi-FI" sz="2000"/>
              <a:t> kerrotaan myös asiakkaille työn etenemisestä, merkityksestä ja tuloksista. Kun arvot ovat kohdillaan, on vastuullisuudesta helppo viestiä!</a:t>
            </a:r>
          </a:p>
          <a:p>
            <a:pPr marL="0" indent="0">
              <a:buNone/>
            </a:pPr>
            <a:endParaRPr lang="fi-FI" sz="2000"/>
          </a:p>
        </p:txBody>
      </p:sp>
      <p:sp>
        <p:nvSpPr>
          <p:cNvPr id="6" name="Vapaamuotoinen: Muoto 5">
            <a:extLst>
              <a:ext uri="{FF2B5EF4-FFF2-40B4-BE49-F238E27FC236}">
                <a16:creationId xmlns:a16="http://schemas.microsoft.com/office/drawing/2014/main" id="{DF48493E-B6E0-48C6-8E56-CCA51AE77BFE}"/>
              </a:ext>
              <a:ext uri="{C183D7F6-B498-43B3-948B-1728B52AA6E4}">
                <adec:decorative xmlns:adec="http://schemas.microsoft.com/office/drawing/2017/decorative" val="1"/>
              </a:ext>
            </a:extLst>
          </p:cNvPr>
          <p:cNvSpPr/>
          <p:nvPr/>
        </p:nvSpPr>
        <p:spPr>
          <a:xfrm>
            <a:off x="336889" y="5303902"/>
            <a:ext cx="11038632" cy="369332"/>
          </a:xfrm>
          <a:custGeom>
            <a:avLst/>
            <a:gdLst>
              <a:gd name="connsiteX0" fmla="*/ 0 w 10010274"/>
              <a:gd name="connsiteY0" fmla="*/ 80210 h 305830"/>
              <a:gd name="connsiteX1" fmla="*/ 5117432 w 10010274"/>
              <a:gd name="connsiteY1" fmla="*/ 304800 h 305830"/>
              <a:gd name="connsiteX2" fmla="*/ 10010274 w 10010274"/>
              <a:gd name="connsiteY2" fmla="*/ 0 h 305830"/>
            </a:gdLst>
            <a:ahLst/>
            <a:cxnLst>
              <a:cxn ang="0">
                <a:pos x="connsiteX0" y="connsiteY0"/>
              </a:cxn>
              <a:cxn ang="0">
                <a:pos x="connsiteX1" y="connsiteY1"/>
              </a:cxn>
              <a:cxn ang="0">
                <a:pos x="connsiteX2" y="connsiteY2"/>
              </a:cxn>
            </a:cxnLst>
            <a:rect l="l" t="t" r="r" b="b"/>
            <a:pathLst>
              <a:path w="10010274" h="305830">
                <a:moveTo>
                  <a:pt x="0" y="80210"/>
                </a:moveTo>
                <a:cubicBezTo>
                  <a:pt x="1724526" y="199189"/>
                  <a:pt x="3449053" y="318168"/>
                  <a:pt x="5117432" y="304800"/>
                </a:cubicBezTo>
                <a:cubicBezTo>
                  <a:pt x="6785811" y="291432"/>
                  <a:pt x="8398042" y="145716"/>
                  <a:pt x="10010274" y="0"/>
                </a:cubicBezTo>
              </a:path>
            </a:pathLst>
          </a:custGeom>
          <a:noFill/>
          <a:ln w="120650" cap="rnd">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Vapaamuotoinen: Muoto 6">
            <a:extLst>
              <a:ext uri="{FF2B5EF4-FFF2-40B4-BE49-F238E27FC236}">
                <a16:creationId xmlns:a16="http://schemas.microsoft.com/office/drawing/2014/main" id="{A54451CE-295F-403F-87A4-0208CF1DA1CA}"/>
              </a:ext>
              <a:ext uri="{C183D7F6-B498-43B3-948B-1728B52AA6E4}">
                <adec:decorative xmlns:adec="http://schemas.microsoft.com/office/drawing/2017/decorative" val="1"/>
              </a:ext>
            </a:extLst>
          </p:cNvPr>
          <p:cNvSpPr/>
          <p:nvPr/>
        </p:nvSpPr>
        <p:spPr>
          <a:xfrm>
            <a:off x="336889" y="4617916"/>
            <a:ext cx="11085529" cy="516443"/>
          </a:xfrm>
          <a:custGeom>
            <a:avLst/>
            <a:gdLst>
              <a:gd name="connsiteX0" fmla="*/ 0 w 10010274"/>
              <a:gd name="connsiteY0" fmla="*/ 80210 h 305830"/>
              <a:gd name="connsiteX1" fmla="*/ 5117432 w 10010274"/>
              <a:gd name="connsiteY1" fmla="*/ 304800 h 305830"/>
              <a:gd name="connsiteX2" fmla="*/ 10010274 w 10010274"/>
              <a:gd name="connsiteY2" fmla="*/ 0 h 305830"/>
            </a:gdLst>
            <a:ahLst/>
            <a:cxnLst>
              <a:cxn ang="0">
                <a:pos x="connsiteX0" y="connsiteY0"/>
              </a:cxn>
              <a:cxn ang="0">
                <a:pos x="connsiteX1" y="connsiteY1"/>
              </a:cxn>
              <a:cxn ang="0">
                <a:pos x="connsiteX2" y="connsiteY2"/>
              </a:cxn>
            </a:cxnLst>
            <a:rect l="l" t="t" r="r" b="b"/>
            <a:pathLst>
              <a:path w="10010274" h="305830">
                <a:moveTo>
                  <a:pt x="0" y="80210"/>
                </a:moveTo>
                <a:cubicBezTo>
                  <a:pt x="1724526" y="199189"/>
                  <a:pt x="3449053" y="318168"/>
                  <a:pt x="5117432" y="304800"/>
                </a:cubicBezTo>
                <a:cubicBezTo>
                  <a:pt x="6785811" y="291432"/>
                  <a:pt x="8398042" y="145716"/>
                  <a:pt x="10010274" y="0"/>
                </a:cubicBezTo>
              </a:path>
            </a:pathLst>
          </a:custGeom>
          <a:noFill/>
          <a:ln w="120650" cap="rnd">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9" name="Kuva 8" descr="Askel 1: Tavoitteen asettaminen">
            <a:extLst>
              <a:ext uri="{FF2B5EF4-FFF2-40B4-BE49-F238E27FC236}">
                <a16:creationId xmlns:a16="http://schemas.microsoft.com/office/drawing/2014/main" id="{D41B563D-1261-48A4-A02A-88616A090FC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725266" y="4617915"/>
            <a:ext cx="1462231" cy="1343671"/>
          </a:xfrm>
          <a:prstGeom prst="rect">
            <a:avLst/>
          </a:prstGeom>
        </p:spPr>
      </p:pic>
      <p:pic>
        <p:nvPicPr>
          <p:cNvPr id="10" name="Kuva 9" descr="Askel 2: Nykytilan kartoitus">
            <a:extLst>
              <a:ext uri="{FF2B5EF4-FFF2-40B4-BE49-F238E27FC236}">
                <a16:creationId xmlns:a16="http://schemas.microsoft.com/office/drawing/2014/main" id="{377EF234-4328-4EA9-B5C8-D71C7C42F70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990790" y="4700944"/>
            <a:ext cx="1462231" cy="1343671"/>
          </a:xfrm>
          <a:prstGeom prst="rect">
            <a:avLst/>
          </a:prstGeom>
        </p:spPr>
      </p:pic>
      <p:pic>
        <p:nvPicPr>
          <p:cNvPr id="11" name="Kuva 10" descr="Askel 3: Hiilijalanjäljen minimointi">
            <a:extLst>
              <a:ext uri="{FF2B5EF4-FFF2-40B4-BE49-F238E27FC236}">
                <a16:creationId xmlns:a16="http://schemas.microsoft.com/office/drawing/2014/main" id="{24E0C09C-BB25-4B72-A4B7-BF33E25337D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573842" y="4648982"/>
            <a:ext cx="1462231" cy="1343671"/>
          </a:xfrm>
          <a:prstGeom prst="rect">
            <a:avLst/>
          </a:prstGeom>
        </p:spPr>
      </p:pic>
      <p:pic>
        <p:nvPicPr>
          <p:cNvPr id="12" name="Kuva 11" descr="Askel 4: Hiilikädenjäljen maksimointi">
            <a:extLst>
              <a:ext uri="{FF2B5EF4-FFF2-40B4-BE49-F238E27FC236}">
                <a16:creationId xmlns:a16="http://schemas.microsoft.com/office/drawing/2014/main" id="{5456B76C-EDDC-4686-A966-040E9231C7F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974681" y="4493121"/>
            <a:ext cx="1462231" cy="1343671"/>
          </a:xfrm>
          <a:prstGeom prst="rect">
            <a:avLst/>
          </a:prstGeom>
        </p:spPr>
      </p:pic>
      <p:cxnSp>
        <p:nvCxnSpPr>
          <p:cNvPr id="13" name="Suora yhdysviiva 12">
            <a:extLst>
              <a:ext uri="{FF2B5EF4-FFF2-40B4-BE49-F238E27FC236}">
                <a16:creationId xmlns:a16="http://schemas.microsoft.com/office/drawing/2014/main" id="{BCAC7F72-62CB-49E7-BC0A-14DCF186E115}"/>
              </a:ext>
              <a:ext uri="{C183D7F6-B498-43B3-948B-1728B52AA6E4}">
                <adec:decorative xmlns:adec="http://schemas.microsoft.com/office/drawing/2017/decorative" val="1"/>
              </a:ext>
            </a:extLst>
          </p:cNvPr>
          <p:cNvCxnSpPr>
            <a:cxnSpLocks/>
          </p:cNvCxnSpPr>
          <p:nvPr/>
        </p:nvCxnSpPr>
        <p:spPr>
          <a:xfrm>
            <a:off x="446949" y="1806240"/>
            <a:ext cx="15391" cy="2573255"/>
          </a:xfrm>
          <a:prstGeom prst="line">
            <a:avLst/>
          </a:prstGeom>
          <a:ln w="47625" cap="rnd" cmpd="sng">
            <a:solidFill>
              <a:srgbClr val="15BFF2"/>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31771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2" name="Otsikko 1">
            <a:extLst>
              <a:ext uri="{FF2B5EF4-FFF2-40B4-BE49-F238E27FC236}">
                <a16:creationId xmlns:a16="http://schemas.microsoft.com/office/drawing/2014/main" id="{FFCD7CDE-1033-4186-AF8C-6F8A58794EAE}"/>
              </a:ext>
            </a:extLst>
          </p:cNvPr>
          <p:cNvSpPr>
            <a:spLocks noGrp="1"/>
          </p:cNvSpPr>
          <p:nvPr>
            <p:ph type="title" idx="4294967295"/>
          </p:nvPr>
        </p:nvSpPr>
        <p:spPr>
          <a:xfrm>
            <a:off x="838200" y="-1499183"/>
            <a:ext cx="10515600" cy="1325563"/>
          </a:xfrm>
        </p:spPr>
        <p:txBody>
          <a:bodyPr vert="horz" lIns="91440" tIns="45720" rIns="91440" bIns="45720" rtlCol="0" anchor="b">
            <a:normAutofit/>
          </a:bodyPr>
          <a:lstStyle/>
          <a:p>
            <a:r>
              <a:rPr lang="fi-FI"/>
              <a:t>Yrityksen ilmastotyön askeleet: kokonaiskuva</a:t>
            </a:r>
          </a:p>
        </p:txBody>
      </p:sp>
      <p:pic>
        <p:nvPicPr>
          <p:cNvPr id="5" name="Kuva 4" descr="Infograafi/julistekuva: Yrityksen ilmastotyön askeleet. Koostekuvassa kaksi päällekkäistä polkua, asiakasrajapinta ja tuotanto, joiden varrella on neljä askelta: Tavoitteen asettaminen, nykytilan kartoitus, hiilijalanjäljen minimointi sekä hiilikädenjäljen maksimointi. Jokaisessa kohdassa on apukysymyksiä, jotka on avattu tässä esityksessä. Koristeltu tussigrafiikalla.">
            <a:extLst>
              <a:ext uri="{FF2B5EF4-FFF2-40B4-BE49-F238E27FC236}">
                <a16:creationId xmlns:a16="http://schemas.microsoft.com/office/drawing/2014/main" id="{9824256D-E320-4ED7-86C4-7A67762CD765}"/>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0" y="50612"/>
            <a:ext cx="12192000" cy="6807388"/>
          </a:xfrm>
          <a:prstGeom prst="rect">
            <a:avLst/>
          </a:prstGeom>
        </p:spPr>
      </p:pic>
    </p:spTree>
    <p:extLst>
      <p:ext uri="{BB962C8B-B14F-4D97-AF65-F5344CB8AC3E}">
        <p14:creationId xmlns:p14="http://schemas.microsoft.com/office/powerpoint/2010/main" val="31671141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tsikko 8">
            <a:extLst>
              <a:ext uri="{FF2B5EF4-FFF2-40B4-BE49-F238E27FC236}">
                <a16:creationId xmlns:a16="http://schemas.microsoft.com/office/drawing/2014/main" id="{8A279A1E-7721-4ADC-8CCF-26585D6EA30E}"/>
              </a:ext>
            </a:extLst>
          </p:cNvPr>
          <p:cNvSpPr txBox="1">
            <a:spLocks noGrp="1"/>
          </p:cNvSpPr>
          <p:nvPr>
            <p:ph type="title" idx="4294967295"/>
          </p:nvPr>
        </p:nvSpPr>
        <p:spPr>
          <a:xfrm>
            <a:off x="566938" y="724362"/>
            <a:ext cx="5913120" cy="7694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4400" b="0" i="0" u="none" strike="noStrike" kern="1200" cap="none" spc="0" normalizeH="0" baseline="0" noProof="0">
                <a:ln>
                  <a:noFill/>
                </a:ln>
                <a:solidFill>
                  <a:schemeClr val="tx1"/>
                </a:solidFill>
                <a:effectLst/>
                <a:uLnTx/>
                <a:uFillTx/>
                <a:latin typeface="Bebas Kai" panose="04050603020B02020204" pitchFamily="82" charset="0"/>
                <a:ea typeface="+mn-ea"/>
                <a:cs typeface="+mn-cs"/>
              </a:rPr>
              <a:t>Askel 1: </a:t>
            </a:r>
            <a:r>
              <a:rPr kumimoji="0" lang="fi-FI" sz="4400" b="0" i="0" u="none" strike="noStrike" kern="1200" cap="none" spc="0" normalizeH="0" baseline="0" noProof="0">
                <a:ln>
                  <a:noFill/>
                </a:ln>
                <a:solidFill>
                  <a:schemeClr val="accent1"/>
                </a:solidFill>
                <a:effectLst/>
                <a:uLnTx/>
                <a:uFillTx/>
                <a:latin typeface="Bebas Kai" panose="04050603020B02020204" pitchFamily="82" charset="0"/>
                <a:ea typeface="+mn-ea"/>
                <a:cs typeface="+mn-cs"/>
              </a:rPr>
              <a:t>Tavoite</a:t>
            </a:r>
          </a:p>
        </p:txBody>
      </p:sp>
      <p:pic>
        <p:nvPicPr>
          <p:cNvPr id="8" name="Kuva 7">
            <a:extLst>
              <a:ext uri="{FF2B5EF4-FFF2-40B4-BE49-F238E27FC236}">
                <a16:creationId xmlns:a16="http://schemas.microsoft.com/office/drawing/2014/main" id="{8DBBB82A-1F4E-44DA-88FC-FEEF9E5DAC7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60329" y="1171226"/>
            <a:ext cx="3828203" cy="3188639"/>
          </a:xfrm>
          <a:prstGeom prst="rect">
            <a:avLst/>
          </a:prstGeom>
        </p:spPr>
      </p:pic>
      <p:sp>
        <p:nvSpPr>
          <p:cNvPr id="10" name="Tekstiruutu 9">
            <a:extLst>
              <a:ext uri="{FF2B5EF4-FFF2-40B4-BE49-F238E27FC236}">
                <a16:creationId xmlns:a16="http://schemas.microsoft.com/office/drawing/2014/main" id="{634424F8-ABE2-49AC-B782-6E19DF4A3306}"/>
              </a:ext>
            </a:extLst>
          </p:cNvPr>
          <p:cNvSpPr txBox="1"/>
          <p:nvPr/>
        </p:nvSpPr>
        <p:spPr>
          <a:xfrm>
            <a:off x="566938" y="1652036"/>
            <a:ext cx="7282518" cy="2554545"/>
          </a:xfrm>
          <a:prstGeom prst="rect">
            <a:avLst/>
          </a:prstGeom>
          <a:noFill/>
        </p:spPr>
        <p:txBody>
          <a:bodyPr wrap="square">
            <a:spAutoFit/>
          </a:bodyPr>
          <a:lstStyle/>
          <a:p>
            <a:r>
              <a:rPr lang="fi-FI" sz="2000"/>
              <a:t>Kun yritys haluaa olla aidosti vastuullinen, on tärkeää, että sillä on selkeä päämäärä</a:t>
            </a:r>
            <a:r>
              <a:rPr lang="fi-FI" sz="2000" dirty="0"/>
              <a:t> eli</a:t>
            </a:r>
            <a:r>
              <a:rPr lang="fi-FI" sz="2000"/>
              <a:t> tavoite. Hyvä perustavoite on täsmentää yrityksen yhteiset arvot ja saada ne näkymään kaikessa toiminnassa! Yhteisen tavoitteen etenemistä täytyy tietenkin myös seurata säännöllisesti, ettei se unohdu matkan varrella. </a:t>
            </a:r>
          </a:p>
          <a:p>
            <a:endParaRPr lang="fi-FI" sz="2000"/>
          </a:p>
          <a:p>
            <a:r>
              <a:rPr lang="fi-FI" sz="2000"/>
              <a:t>Tässä osiossa laitetaan visiokakkulat nenälle ja pohditaan, millainen toimija yritys haluaa olla sekä omasta että asiakaskunnan vinkkelistä. </a:t>
            </a:r>
          </a:p>
        </p:txBody>
      </p:sp>
      <p:pic>
        <p:nvPicPr>
          <p:cNvPr id="7" name="Kuva 6" descr="Punainen sydänkuvio ja teksti &quot;arvot&quot;">
            <a:extLst>
              <a:ext uri="{FF2B5EF4-FFF2-40B4-BE49-F238E27FC236}">
                <a16:creationId xmlns:a16="http://schemas.microsoft.com/office/drawing/2014/main" id="{C6B7B52B-E167-4DA2-BC81-4BF89D68794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92915" y="4672592"/>
            <a:ext cx="1047750" cy="1076325"/>
          </a:xfrm>
          <a:prstGeom prst="rect">
            <a:avLst/>
          </a:prstGeom>
        </p:spPr>
      </p:pic>
      <p:pic>
        <p:nvPicPr>
          <p:cNvPr id="12" name="Kuva 11" descr="Henkilö katsomassa kiikareihin, joissa näkyy teksti &quot;Visio&quot;">
            <a:extLst>
              <a:ext uri="{FF2B5EF4-FFF2-40B4-BE49-F238E27FC236}">
                <a16:creationId xmlns:a16="http://schemas.microsoft.com/office/drawing/2014/main" id="{F1FF3446-7408-4B2D-A79E-DA2339EDC3A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596328" y="4672592"/>
            <a:ext cx="2552700" cy="1790700"/>
          </a:xfrm>
          <a:prstGeom prst="rect">
            <a:avLst/>
          </a:prstGeom>
        </p:spPr>
      </p:pic>
    </p:spTree>
    <p:extLst>
      <p:ext uri="{BB962C8B-B14F-4D97-AF65-F5344CB8AC3E}">
        <p14:creationId xmlns:p14="http://schemas.microsoft.com/office/powerpoint/2010/main" val="13862353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85553425-049B-438C-8AB8-0198C4CE5E36}"/>
              </a:ext>
            </a:extLst>
          </p:cNvPr>
          <p:cNvSpPr txBox="1">
            <a:spLocks noGrp="1"/>
          </p:cNvSpPr>
          <p:nvPr>
            <p:ph type="title" idx="4294967295"/>
          </p:nvPr>
        </p:nvSpPr>
        <p:spPr>
          <a:xfrm>
            <a:off x="1658680" y="227235"/>
            <a:ext cx="7957931" cy="7694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4400" b="0" i="0" u="none" strike="noStrike" kern="1200" cap="none" spc="0" normalizeH="0" baseline="0" noProof="0">
                <a:ln>
                  <a:noFill/>
                </a:ln>
                <a:solidFill>
                  <a:schemeClr val="tx1"/>
                </a:solidFill>
                <a:effectLst/>
                <a:uLnTx/>
                <a:uFillTx/>
                <a:latin typeface="Bebas Kai" panose="04050603020B02020204" pitchFamily="82" charset="0"/>
                <a:ea typeface="+mn-ea"/>
                <a:cs typeface="+mn-cs"/>
              </a:rPr>
              <a:t>Tavoitetila ja visio vuodelle </a:t>
            </a:r>
            <a:r>
              <a:rPr kumimoji="0" lang="fi-FI" sz="4400" b="0" i="0" u="none" strike="noStrike" kern="1200" cap="none" spc="0" normalizeH="0" baseline="0" noProof="0">
                <a:ln>
                  <a:noFill/>
                </a:ln>
                <a:solidFill>
                  <a:schemeClr val="accent1"/>
                </a:solidFill>
                <a:effectLst/>
                <a:uLnTx/>
                <a:uFillTx/>
                <a:latin typeface="Bebas Kai" panose="04050603020B02020204" pitchFamily="82" charset="0"/>
                <a:ea typeface="+mn-ea"/>
                <a:cs typeface="+mn-cs"/>
              </a:rPr>
              <a:t>xxxx</a:t>
            </a:r>
          </a:p>
        </p:txBody>
      </p:sp>
      <p:pic>
        <p:nvPicPr>
          <p:cNvPr id="4" name="Kuva 3" descr="Otikkokuva, jossa teksti: Tavoitteen asettaminen">
            <a:extLst>
              <a:ext uri="{FF2B5EF4-FFF2-40B4-BE49-F238E27FC236}">
                <a16:creationId xmlns:a16="http://schemas.microsoft.com/office/drawing/2014/main" id="{A7A2F68E-70E9-4D0D-A22B-FE5B4B5892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97" y="73181"/>
            <a:ext cx="1422519" cy="1184864"/>
          </a:xfrm>
          <a:prstGeom prst="rect">
            <a:avLst/>
          </a:prstGeom>
        </p:spPr>
      </p:pic>
      <p:sp>
        <p:nvSpPr>
          <p:cNvPr id="10" name="Tekstiruutu 9">
            <a:extLst>
              <a:ext uri="{FF2B5EF4-FFF2-40B4-BE49-F238E27FC236}">
                <a16:creationId xmlns:a16="http://schemas.microsoft.com/office/drawing/2014/main" id="{A2954A49-65D3-4E8A-B3ED-A792EC537A67}"/>
              </a:ext>
            </a:extLst>
          </p:cNvPr>
          <p:cNvSpPr txBox="1"/>
          <p:nvPr/>
        </p:nvSpPr>
        <p:spPr>
          <a:xfrm>
            <a:off x="441434" y="1274220"/>
            <a:ext cx="11382704" cy="1754326"/>
          </a:xfrm>
          <a:prstGeom prst="rect">
            <a:avLst/>
          </a:prstGeom>
          <a:noFill/>
        </p:spPr>
        <p:txBody>
          <a:bodyPr wrap="square" rtlCol="0">
            <a:spAutoFit/>
          </a:bodyPr>
          <a:lstStyle/>
          <a:p>
            <a:r>
              <a:rPr lang="fi-FI" b="0" i="0">
                <a:effectLst/>
                <a:latin typeface="OpenSans"/>
              </a:rPr>
              <a:t>Miten nykyiset ja uudet asiakkaat näkevät teidät </a:t>
            </a:r>
            <a:r>
              <a:rPr lang="fi-FI">
                <a:latin typeface="OpenSans"/>
              </a:rPr>
              <a:t>tulevaisuudessa</a:t>
            </a:r>
            <a:r>
              <a:rPr lang="fi-FI" b="0" i="0">
                <a:effectLst/>
                <a:latin typeface="OpenSans"/>
              </a:rPr>
              <a:t>? Mistä asiakkaat voivat saada tietoa yrityksen tuotantoketjuista tai ilmastoteoista? </a:t>
            </a:r>
          </a:p>
          <a:p>
            <a:endParaRPr lang="fi-FI" b="0" i="0">
              <a:solidFill>
                <a:schemeClr val="tx1">
                  <a:lumMod val="50000"/>
                  <a:lumOff val="50000"/>
                </a:schemeClr>
              </a:solidFill>
              <a:effectLst/>
              <a:latin typeface="OpenSans"/>
            </a:endParaRPr>
          </a:p>
          <a:p>
            <a:pPr algn="l"/>
            <a:endParaRPr lang="fi-FI" sz="5400">
              <a:solidFill>
                <a:srgbClr val="D2466E"/>
              </a:solidFill>
              <a:latin typeface="Bebas Kai" panose="04050603020B02020204" pitchFamily="82" charset="0"/>
            </a:endParaRPr>
          </a:p>
        </p:txBody>
      </p:sp>
      <p:sp>
        <p:nvSpPr>
          <p:cNvPr id="11" name="Tekstiruutu 10">
            <a:extLst>
              <a:ext uri="{FF2B5EF4-FFF2-40B4-BE49-F238E27FC236}">
                <a16:creationId xmlns:a16="http://schemas.microsoft.com/office/drawing/2014/main" id="{D9958642-DEDC-43B1-8739-227F3EE900CB}"/>
              </a:ext>
            </a:extLst>
          </p:cNvPr>
          <p:cNvSpPr txBox="1"/>
          <p:nvPr/>
        </p:nvSpPr>
        <p:spPr>
          <a:xfrm>
            <a:off x="441434" y="3029092"/>
            <a:ext cx="11382704" cy="1477328"/>
          </a:xfrm>
          <a:prstGeom prst="rect">
            <a:avLst/>
          </a:prstGeom>
          <a:noFill/>
        </p:spPr>
        <p:txBody>
          <a:bodyPr wrap="square" rtlCol="0">
            <a:spAutoFit/>
          </a:bodyPr>
          <a:lstStyle/>
          <a:p>
            <a:r>
              <a:rPr lang="fi-FI" sz="1800" b="0" i="0">
                <a:effectLst/>
                <a:latin typeface="OpenSans"/>
              </a:rPr>
              <a:t>Miten ilmastonmuutoksen torjunta ja luonnon arvostaminen on tuotu osaksi yrityksen tuotantoa ja alihankintaa? Onko </a:t>
            </a:r>
            <a:r>
              <a:rPr lang="fi-FI" dirty="0">
                <a:latin typeface="OpenSans"/>
              </a:rPr>
              <a:t>ilmastonmuutos ja ympäristöhuoli tuonut yritykselle uusia mahdollisuuksia</a:t>
            </a:r>
            <a:r>
              <a:rPr lang="fi-FI" sz="1800" b="0" i="0">
                <a:effectLst/>
                <a:latin typeface="OpenSans"/>
              </a:rPr>
              <a:t>? </a:t>
            </a:r>
            <a:endParaRPr lang="fi-FI" b="0" i="0">
              <a:effectLst/>
              <a:latin typeface="OpenSans"/>
            </a:endParaRPr>
          </a:p>
          <a:p>
            <a:pPr algn="l"/>
            <a:endParaRPr lang="fi-FI" sz="5400">
              <a:solidFill>
                <a:srgbClr val="D2466E"/>
              </a:solidFill>
              <a:latin typeface="Bebas Kai" panose="04050603020B02020204" pitchFamily="82" charset="0"/>
            </a:endParaRPr>
          </a:p>
        </p:txBody>
      </p:sp>
      <p:sp>
        <p:nvSpPr>
          <p:cNvPr id="8" name="Tekstiruutu 7">
            <a:extLst>
              <a:ext uri="{FF2B5EF4-FFF2-40B4-BE49-F238E27FC236}">
                <a16:creationId xmlns:a16="http://schemas.microsoft.com/office/drawing/2014/main" id="{75F3F907-548C-4C17-9190-672FCD8C5638}"/>
              </a:ext>
            </a:extLst>
          </p:cNvPr>
          <p:cNvSpPr txBox="1"/>
          <p:nvPr/>
        </p:nvSpPr>
        <p:spPr>
          <a:xfrm>
            <a:off x="425749" y="4660450"/>
            <a:ext cx="11119207" cy="923330"/>
          </a:xfrm>
          <a:prstGeom prst="rect">
            <a:avLst/>
          </a:prstGeom>
          <a:noFill/>
        </p:spPr>
        <p:txBody>
          <a:bodyPr wrap="square">
            <a:spAutoFit/>
          </a:bodyPr>
          <a:lstStyle/>
          <a:p>
            <a:r>
              <a:rPr lang="fi-FI" sz="1800" b="0" i="0">
                <a:solidFill>
                  <a:srgbClr val="1A1A1A"/>
                </a:solidFill>
                <a:effectLst/>
                <a:latin typeface="OpenSans"/>
                <a:ea typeface="Roboto"/>
                <a:cs typeface="Arial"/>
              </a:rPr>
              <a:t>Muodostakaa edellisten pohjalta yrityksellenne </a:t>
            </a:r>
            <a:r>
              <a:rPr lang="fi-FI" sz="1800" b="1">
                <a:solidFill>
                  <a:srgbClr val="1A1A1A"/>
                </a:solidFill>
                <a:latin typeface="OpenSans"/>
                <a:ea typeface="Roboto"/>
                <a:cs typeface="Arial"/>
              </a:rPr>
              <a:t>ilmastovisio</a:t>
            </a:r>
            <a:r>
              <a:rPr lang="fi-FI" sz="1800">
                <a:solidFill>
                  <a:srgbClr val="1A1A1A"/>
                </a:solidFill>
                <a:latin typeface="OpenSans"/>
                <a:ea typeface="Roboto"/>
                <a:cs typeface="Arial"/>
              </a:rPr>
              <a:t> 5</a:t>
            </a:r>
            <a:r>
              <a:rPr lang="fi-FI" sz="1800" b="0" i="0">
                <a:solidFill>
                  <a:srgbClr val="1A1A1A"/>
                </a:solidFill>
                <a:effectLst/>
                <a:latin typeface="OpenSans"/>
                <a:ea typeface="Roboto"/>
                <a:cs typeface="Arial"/>
              </a:rPr>
              <a:t> tai 10 vuoden päähän</a:t>
            </a:r>
            <a:r>
              <a:rPr lang="fi-FI" sz="1800">
                <a:solidFill>
                  <a:srgbClr val="1A1A1A"/>
                </a:solidFill>
                <a:latin typeface="OpenSans"/>
                <a:ea typeface="Roboto"/>
                <a:cs typeface="Arial"/>
              </a:rPr>
              <a:t>.</a:t>
            </a:r>
            <a:r>
              <a:rPr lang="fi-FI" sz="1800" b="0" i="0">
                <a:solidFill>
                  <a:srgbClr val="1A1A1A"/>
                </a:solidFill>
                <a:effectLst/>
                <a:latin typeface="OpenSans"/>
                <a:ea typeface="Roboto"/>
                <a:cs typeface="Arial"/>
              </a:rPr>
              <a:t> </a:t>
            </a:r>
            <a:br>
              <a:rPr lang="fi-FI" sz="1800" b="0" i="0">
                <a:solidFill>
                  <a:srgbClr val="1A1A1A"/>
                </a:solidFill>
                <a:effectLst/>
                <a:latin typeface="OpenSans"/>
                <a:ea typeface="Roboto"/>
                <a:cs typeface="Arial"/>
              </a:rPr>
            </a:br>
            <a:r>
              <a:rPr lang="fi-FI" sz="1800" b="0" i="0">
                <a:solidFill>
                  <a:srgbClr val="1A1A1A"/>
                </a:solidFill>
                <a:effectLst/>
                <a:latin typeface="OpenSans"/>
                <a:ea typeface="Roboto"/>
                <a:cs typeface="Arial"/>
              </a:rPr>
              <a:t>Miten </a:t>
            </a:r>
            <a:r>
              <a:rPr lang="fi-FI" sz="1800">
                <a:solidFill>
                  <a:srgbClr val="1A1A1A"/>
                </a:solidFill>
                <a:latin typeface="OpenSans"/>
                <a:ea typeface="Roboto"/>
                <a:cs typeface="Arial"/>
              </a:rPr>
              <a:t>ilmastonmuutoksen torjunta ja ympäristövastuu </a:t>
            </a:r>
            <a:r>
              <a:rPr lang="fi-FI" sz="1800" b="0" i="0">
                <a:solidFill>
                  <a:srgbClr val="1A1A1A"/>
                </a:solidFill>
                <a:effectLst/>
                <a:latin typeface="OpenSans"/>
                <a:ea typeface="Roboto"/>
                <a:cs typeface="Arial"/>
              </a:rPr>
              <a:t>näkyy toiminnassanne tai on muuttanut sitä?</a:t>
            </a:r>
          </a:p>
          <a:p>
            <a:endParaRPr lang="fi-FI"/>
          </a:p>
        </p:txBody>
      </p:sp>
      <p:sp>
        <p:nvSpPr>
          <p:cNvPr id="12" name="Tekstiruutu 11">
            <a:extLst>
              <a:ext uri="{FF2B5EF4-FFF2-40B4-BE49-F238E27FC236}">
                <a16:creationId xmlns:a16="http://schemas.microsoft.com/office/drawing/2014/main" id="{76DC3763-51F6-4843-848B-11C903DE7BF7}"/>
              </a:ext>
            </a:extLst>
          </p:cNvPr>
          <p:cNvSpPr txBox="1"/>
          <p:nvPr/>
        </p:nvSpPr>
        <p:spPr>
          <a:xfrm>
            <a:off x="359241" y="5326926"/>
            <a:ext cx="11309132" cy="1015663"/>
          </a:xfrm>
          <a:prstGeom prst="rect">
            <a:avLst/>
          </a:prstGeom>
          <a:noFill/>
        </p:spPr>
        <p:txBody>
          <a:bodyPr wrap="square" rtlCol="0">
            <a:spAutoFit/>
          </a:bodyPr>
          <a:lstStyle/>
          <a:p>
            <a:r>
              <a:rPr lang="fi-FI" sz="2000">
                <a:solidFill>
                  <a:srgbClr val="D2466E"/>
                </a:solidFill>
                <a:latin typeface="Calibri" panose="020F0502020204030204" pitchFamily="34" charset="0"/>
                <a:cs typeface="Calibri" panose="020F0502020204030204" pitchFamily="34" charset="0"/>
              </a:rPr>
              <a:t>Esim. ”</a:t>
            </a:r>
            <a:r>
              <a:rPr lang="fi-FI" sz="2000" i="1">
                <a:solidFill>
                  <a:srgbClr val="D2466E"/>
                </a:solidFill>
                <a:latin typeface="Calibri" panose="020F0502020204030204" pitchFamily="34" charset="0"/>
                <a:cs typeface="Calibri" panose="020F0502020204030204" pitchFamily="34" charset="0"/>
              </a:rPr>
              <a:t>Vuonna 2025 Yritys Oy:n hiilijalanjälki on pienentynyt 80 %. Yritys käyttää vain uusiutuvaa energiaa ja on minimoinut materiaalihävikin koko tuotantoketjussa. Yritys tunnistetaan alallaan vastuullisuustyön edelläkävijänä ja tämä näkyy asiakastyytyväisyydessä sekä liiketoiminnan kasvuna</a:t>
            </a:r>
            <a:r>
              <a:rPr lang="fi-FI" sz="2000">
                <a:solidFill>
                  <a:srgbClr val="D2466E"/>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5490160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tsikko 8">
            <a:extLst>
              <a:ext uri="{FF2B5EF4-FFF2-40B4-BE49-F238E27FC236}">
                <a16:creationId xmlns:a16="http://schemas.microsoft.com/office/drawing/2014/main" id="{8A279A1E-7721-4ADC-8CCF-26585D6EA30E}"/>
              </a:ext>
            </a:extLst>
          </p:cNvPr>
          <p:cNvSpPr txBox="1">
            <a:spLocks noGrp="1"/>
          </p:cNvSpPr>
          <p:nvPr>
            <p:ph type="title" idx="4294967295"/>
          </p:nvPr>
        </p:nvSpPr>
        <p:spPr>
          <a:xfrm>
            <a:off x="566938" y="724362"/>
            <a:ext cx="7960284" cy="7694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4400" b="0" i="0" u="none" strike="noStrike" kern="1200" cap="none" spc="0" normalizeH="0" baseline="0" noProof="0">
                <a:ln>
                  <a:noFill/>
                </a:ln>
                <a:solidFill>
                  <a:schemeClr val="tx1"/>
                </a:solidFill>
                <a:effectLst/>
                <a:uLnTx/>
                <a:uFillTx/>
                <a:latin typeface="Bebas Kai" panose="04050603020B02020204" pitchFamily="82" charset="0"/>
                <a:ea typeface="+mn-ea"/>
                <a:cs typeface="+mn-cs"/>
              </a:rPr>
              <a:t>Askel 2: </a:t>
            </a:r>
            <a:r>
              <a:rPr kumimoji="0" lang="fi-FI" sz="4400" b="0" i="0" u="none" strike="noStrike" kern="1200" cap="none" spc="0" normalizeH="0" baseline="0" noProof="0">
                <a:ln>
                  <a:noFill/>
                </a:ln>
                <a:solidFill>
                  <a:schemeClr val="accent1"/>
                </a:solidFill>
                <a:effectLst/>
                <a:uLnTx/>
                <a:uFillTx/>
                <a:latin typeface="Bebas Kai" panose="04050603020B02020204" pitchFamily="82" charset="0"/>
                <a:ea typeface="+mn-ea"/>
                <a:cs typeface="+mn-cs"/>
              </a:rPr>
              <a:t>Missä mennään?</a:t>
            </a:r>
          </a:p>
        </p:txBody>
      </p:sp>
      <p:sp>
        <p:nvSpPr>
          <p:cNvPr id="10" name="Tekstiruutu 9">
            <a:extLst>
              <a:ext uri="{FF2B5EF4-FFF2-40B4-BE49-F238E27FC236}">
                <a16:creationId xmlns:a16="http://schemas.microsoft.com/office/drawing/2014/main" id="{634424F8-ABE2-49AC-B782-6E19DF4A3306}"/>
              </a:ext>
            </a:extLst>
          </p:cNvPr>
          <p:cNvSpPr txBox="1"/>
          <p:nvPr/>
        </p:nvSpPr>
        <p:spPr>
          <a:xfrm>
            <a:off x="566937" y="1536174"/>
            <a:ext cx="7333889" cy="4093428"/>
          </a:xfrm>
          <a:prstGeom prst="rect">
            <a:avLst/>
          </a:prstGeom>
          <a:noFill/>
        </p:spPr>
        <p:txBody>
          <a:bodyPr wrap="square" lIns="91440" tIns="45720" rIns="91440" bIns="45720" anchor="t">
            <a:spAutoFit/>
          </a:bodyPr>
          <a:lstStyle/>
          <a:p>
            <a:r>
              <a:rPr lang="fi-FI" sz="2000"/>
              <a:t>Ennen tulevien toimien suunnittelua on tärkeää selvittää nykytilanne. Millaisena toiminta näyttäytyy ulospäin asiakkaille? Ovatko materiaali- ja raaka-ainehankinnat kestäviä? Millä tasolla on yrityksen energiankulutus ja käytetäänkö uusiutuvaa energiaa (esim. aurinko- ja tuulivoima)? Millaisia ovat tuotteiden kuljetusketjut? </a:t>
            </a:r>
          </a:p>
          <a:p>
            <a:endParaRPr lang="fi-FI" sz="2000"/>
          </a:p>
          <a:p>
            <a:r>
              <a:rPr lang="fi-FI" sz="2000" dirty="0"/>
              <a:t>On tärkeää </a:t>
            </a:r>
            <a:r>
              <a:rPr lang="fi-FI" sz="2000"/>
              <a:t>tunnistaa ja tunnustaa myös se, missä on </a:t>
            </a:r>
            <a:r>
              <a:rPr lang="fi-FI" sz="2000" dirty="0"/>
              <a:t>parannettavaa</a:t>
            </a:r>
            <a:r>
              <a:rPr lang="fi-FI" sz="2000"/>
              <a:t>, mistä tarvitaan lisää tietoa ja millä keinoin sitä saadaan. Asiakaspalaute, kyselyt tai media-analyysit voivat tuoda tietoa asiakkaiden ajatuksista. Yrityksen sisällä on tärkeää koota yhteen tietoa tämänhetkisistä tuotannon päästöistä ja esimerkiksi energiankulutuksesta tai jätteiden määrästä.</a:t>
            </a:r>
            <a:endParaRPr lang="fi-FI" sz="2000">
              <a:cs typeface="Calibri"/>
            </a:endParaRPr>
          </a:p>
          <a:p>
            <a:endParaRPr lang="fi-FI" sz="2000"/>
          </a:p>
        </p:txBody>
      </p:sp>
      <p:pic>
        <p:nvPicPr>
          <p:cNvPr id="11" name="Kuva 10" descr="Otsikkokuva, jossa teksti: nykytilan kartoitus">
            <a:extLst>
              <a:ext uri="{FF2B5EF4-FFF2-40B4-BE49-F238E27FC236}">
                <a16:creationId xmlns:a16="http://schemas.microsoft.com/office/drawing/2014/main" id="{B4598A8B-F999-4C28-8AA2-CBB49FFA33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00826" y="447880"/>
            <a:ext cx="3961869" cy="3299975"/>
          </a:xfrm>
          <a:prstGeom prst="rect">
            <a:avLst/>
          </a:prstGeom>
        </p:spPr>
      </p:pic>
      <p:pic>
        <p:nvPicPr>
          <p:cNvPr id="3" name="Kuva 2" descr="Piirros: Suurennuslasi, jonka alla tehtaan piippuja, CO2-pilvi sekä pääkallo">
            <a:extLst>
              <a:ext uri="{FF2B5EF4-FFF2-40B4-BE49-F238E27FC236}">
                <a16:creationId xmlns:a16="http://schemas.microsoft.com/office/drawing/2014/main" id="{60BED121-1BE2-4E3E-94B7-51BAC36323D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49131" y="5321826"/>
            <a:ext cx="3114675" cy="1257300"/>
          </a:xfrm>
          <a:prstGeom prst="rect">
            <a:avLst/>
          </a:prstGeom>
        </p:spPr>
      </p:pic>
      <p:sp>
        <p:nvSpPr>
          <p:cNvPr id="6" name="Tekstiruutu 5">
            <a:extLst>
              <a:ext uri="{FF2B5EF4-FFF2-40B4-BE49-F238E27FC236}">
                <a16:creationId xmlns:a16="http://schemas.microsoft.com/office/drawing/2014/main" id="{772D1521-D4FE-4D79-81AE-0DA85F9CF4E9}"/>
              </a:ext>
            </a:extLst>
          </p:cNvPr>
          <p:cNvSpPr txBox="1">
            <a:spLocks noGrp="1" noRot="1" noMove="1" noResize="1" noEditPoints="1" noAdjustHandles="1" noChangeArrowheads="1" noChangeShapeType="1"/>
          </p:cNvSpPr>
          <p:nvPr/>
        </p:nvSpPr>
        <p:spPr>
          <a:xfrm>
            <a:off x="8444794" y="3747855"/>
            <a:ext cx="3380115" cy="1754326"/>
          </a:xfrm>
          <a:prstGeom prst="rect">
            <a:avLst/>
          </a:prstGeom>
          <a:solidFill>
            <a:schemeClr val="accent1">
              <a:lumMod val="20000"/>
              <a:lumOff val="80000"/>
            </a:schemeClr>
          </a:solidFill>
        </p:spPr>
        <p:txBody>
          <a:bodyPr wrap="square">
            <a:spAutoFit/>
          </a:bodyPr>
          <a:lstStyle/>
          <a:p>
            <a:r>
              <a:rPr lang="fi-FI" dirty="0"/>
              <a:t>Kuljetusketju/hankintaketju tarkoittaa verkostoa, jossa ovat mukana kaikki materiaalien, raaka-aineiden ja palvelujen hankinnassa ja kuljetuksessa olevat organisaatiot.</a:t>
            </a:r>
          </a:p>
        </p:txBody>
      </p:sp>
    </p:spTree>
    <p:extLst>
      <p:ext uri="{BB962C8B-B14F-4D97-AF65-F5344CB8AC3E}">
        <p14:creationId xmlns:p14="http://schemas.microsoft.com/office/powerpoint/2010/main" val="6069695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2BBF70B-6F3D-4878-9ED2-5AD3E60EF22E}"/>
              </a:ext>
            </a:extLst>
          </p:cNvPr>
          <p:cNvSpPr txBox="1">
            <a:spLocks noGrp="1"/>
          </p:cNvSpPr>
          <p:nvPr>
            <p:ph type="title" idx="4294967295"/>
          </p:nvPr>
        </p:nvSpPr>
        <p:spPr>
          <a:xfrm>
            <a:off x="2024238" y="298941"/>
            <a:ext cx="7903502" cy="7694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4400" b="0" i="0" u="none" strike="noStrike" kern="1200" cap="none" spc="0" normalizeH="0" baseline="0" noProof="0">
                <a:ln>
                  <a:noFill/>
                </a:ln>
                <a:solidFill>
                  <a:schemeClr val="tx1"/>
                </a:solidFill>
                <a:effectLst/>
                <a:uLnTx/>
                <a:uFillTx/>
                <a:latin typeface="Bebas Kai" panose="04050603020B02020204" pitchFamily="82" charset="0"/>
                <a:ea typeface="+mn-ea"/>
                <a:cs typeface="+mn-cs"/>
              </a:rPr>
              <a:t>Missä mennään</a:t>
            </a:r>
            <a:r>
              <a:rPr lang="fi-FI">
                <a:latin typeface="Bebas Kai" panose="04050603020B02020204" pitchFamily="82" charset="0"/>
                <a:ea typeface="+mn-ea"/>
                <a:cs typeface="+mn-cs"/>
              </a:rPr>
              <a:t>?</a:t>
            </a:r>
            <a:endParaRPr kumimoji="0" lang="fi-FI" sz="4400" b="0" i="0" u="none" strike="noStrike" kern="1200" cap="none" spc="0" normalizeH="0" baseline="0" noProof="0">
              <a:ln>
                <a:noFill/>
              </a:ln>
              <a:solidFill>
                <a:schemeClr val="accent1"/>
              </a:solidFill>
              <a:effectLst/>
              <a:uLnTx/>
              <a:uFillTx/>
              <a:latin typeface="Bebas Kai" panose="04050603020B02020204" pitchFamily="82" charset="0"/>
              <a:ea typeface="+mn-ea"/>
              <a:cs typeface="+mn-cs"/>
            </a:endParaRPr>
          </a:p>
        </p:txBody>
      </p:sp>
      <p:pic>
        <p:nvPicPr>
          <p:cNvPr id="4" name="Kuva 3" descr="Otsikkokuva, jossa teksti: Nykytilan kartoitus">
            <a:extLst>
              <a:ext uri="{FF2B5EF4-FFF2-40B4-BE49-F238E27FC236}">
                <a16:creationId xmlns:a16="http://schemas.microsoft.com/office/drawing/2014/main" id="{3ECF6B95-0735-4652-9078-5297114BFF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647" y="71789"/>
            <a:ext cx="1931591" cy="1608887"/>
          </a:xfrm>
          <a:prstGeom prst="rect">
            <a:avLst/>
          </a:prstGeom>
        </p:spPr>
      </p:pic>
      <p:sp>
        <p:nvSpPr>
          <p:cNvPr id="5" name="Tekstiruutu 4">
            <a:extLst>
              <a:ext uri="{FF2B5EF4-FFF2-40B4-BE49-F238E27FC236}">
                <a16:creationId xmlns:a16="http://schemas.microsoft.com/office/drawing/2014/main" id="{0F11BD10-746F-4594-97C4-B8CE2BB91E89}"/>
              </a:ext>
            </a:extLst>
          </p:cNvPr>
          <p:cNvSpPr txBox="1"/>
          <p:nvPr/>
        </p:nvSpPr>
        <p:spPr>
          <a:xfrm>
            <a:off x="318355" y="1794813"/>
            <a:ext cx="2691971" cy="3693319"/>
          </a:xfrm>
          <a:prstGeom prst="rect">
            <a:avLst/>
          </a:prstGeom>
          <a:noFill/>
        </p:spPr>
        <p:txBody>
          <a:bodyPr wrap="square">
            <a:spAutoFit/>
          </a:bodyPr>
          <a:lstStyle/>
          <a:p>
            <a:pPr marL="285750" indent="-285750">
              <a:buFont typeface="Arial" panose="020B0604020202020204" pitchFamily="34" charset="0"/>
              <a:buChar char="•"/>
            </a:pPr>
            <a:r>
              <a:rPr lang="fi-FI">
                <a:latin typeface="OpenSans"/>
              </a:rPr>
              <a:t>Kuinka kattava </a:t>
            </a:r>
            <a:r>
              <a:rPr lang="fi-FI" dirty="0">
                <a:latin typeface="OpenSans"/>
              </a:rPr>
              <a:t>on </a:t>
            </a:r>
            <a:br>
              <a:rPr lang="fi-FI" dirty="0">
                <a:latin typeface="OpenSans"/>
              </a:rPr>
            </a:br>
            <a:r>
              <a:rPr lang="fi-FI">
                <a:latin typeface="OpenSans"/>
              </a:rPr>
              <a:t>kuva </a:t>
            </a:r>
            <a:r>
              <a:rPr lang="fi-FI" dirty="0">
                <a:latin typeface="OpenSans"/>
              </a:rPr>
              <a:t>yrityksen </a:t>
            </a:r>
            <a:r>
              <a:rPr lang="fi-FI">
                <a:latin typeface="OpenSans"/>
              </a:rPr>
              <a:t>nykytilanteesta? </a:t>
            </a:r>
          </a:p>
          <a:p>
            <a:pPr marL="285750" indent="-285750">
              <a:buFont typeface="Arial" panose="020B0604020202020204" pitchFamily="34" charset="0"/>
              <a:buChar char="•"/>
            </a:pPr>
            <a:r>
              <a:rPr lang="fi-FI">
                <a:ea typeface="+mn-lt"/>
                <a:cs typeface="+mn-lt"/>
              </a:rPr>
              <a:t>Millä tavoin </a:t>
            </a:r>
            <a:r>
              <a:rPr lang="fi-FI" dirty="0">
                <a:ea typeface="+mn-lt"/>
                <a:cs typeface="+mn-lt"/>
              </a:rPr>
              <a:t>ympäristöasiat</a:t>
            </a:r>
            <a:r>
              <a:rPr lang="fi-FI">
                <a:ea typeface="+mn-lt"/>
                <a:cs typeface="+mn-lt"/>
              </a:rPr>
              <a:t> näkyvät asiakkaille?</a:t>
            </a:r>
          </a:p>
          <a:p>
            <a:pPr marL="285750" indent="-285750">
              <a:buFont typeface="Arial" panose="020B0604020202020204" pitchFamily="34" charset="0"/>
              <a:buChar char="•"/>
            </a:pPr>
            <a:r>
              <a:rPr lang="fi-FI">
                <a:ea typeface="+mn-lt"/>
                <a:cs typeface="+mn-lt"/>
              </a:rPr>
              <a:t>Mistä aiheutuvat yrityksen suurimmat päästöt ja jätteet?</a:t>
            </a:r>
          </a:p>
          <a:p>
            <a:pPr marL="285750" indent="-285750">
              <a:buFont typeface="Arial" panose="020B0604020202020204" pitchFamily="34" charset="0"/>
              <a:buChar char="•"/>
            </a:pPr>
            <a:r>
              <a:rPr lang="fi-FI">
                <a:ea typeface="+mn-lt"/>
                <a:cs typeface="+mn-lt"/>
              </a:rPr>
              <a:t>Mitkä olisivat tärkeimpiä tapoja päästöjen pienentämiseen? </a:t>
            </a:r>
          </a:p>
        </p:txBody>
      </p:sp>
      <p:cxnSp>
        <p:nvCxnSpPr>
          <p:cNvPr id="7" name="Suora yhdysviiva 6">
            <a:extLst>
              <a:ext uri="{FF2B5EF4-FFF2-40B4-BE49-F238E27FC236}">
                <a16:creationId xmlns:a16="http://schemas.microsoft.com/office/drawing/2014/main" id="{F082FEDA-4A2B-4CE9-B9EA-515BA54A2516}"/>
              </a:ext>
              <a:ext uri="{C183D7F6-B498-43B3-948B-1728B52AA6E4}">
                <adec:decorative xmlns:adec="http://schemas.microsoft.com/office/drawing/2017/decorative" val="1"/>
              </a:ext>
            </a:extLst>
          </p:cNvPr>
          <p:cNvCxnSpPr>
            <a:cxnSpLocks/>
          </p:cNvCxnSpPr>
          <p:nvPr/>
        </p:nvCxnSpPr>
        <p:spPr>
          <a:xfrm>
            <a:off x="226075" y="1486762"/>
            <a:ext cx="0" cy="5109247"/>
          </a:xfrm>
          <a:prstGeom prst="line">
            <a:avLst/>
          </a:prstGeom>
          <a:ln w="47625" cap="rnd" cmpd="sng">
            <a:solidFill>
              <a:srgbClr val="15BFF2"/>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69687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tsikko 8">
            <a:extLst>
              <a:ext uri="{FF2B5EF4-FFF2-40B4-BE49-F238E27FC236}">
                <a16:creationId xmlns:a16="http://schemas.microsoft.com/office/drawing/2014/main" id="{8A279A1E-7721-4ADC-8CCF-26585D6EA30E}"/>
              </a:ext>
            </a:extLst>
          </p:cNvPr>
          <p:cNvSpPr txBox="1">
            <a:spLocks noGrp="1"/>
          </p:cNvSpPr>
          <p:nvPr>
            <p:ph type="title" idx="4294967295"/>
          </p:nvPr>
        </p:nvSpPr>
        <p:spPr>
          <a:xfrm>
            <a:off x="566938" y="724362"/>
            <a:ext cx="5913120" cy="7694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4400" b="0" i="0" u="none" strike="noStrike" kern="1200" cap="none" spc="0" normalizeH="0" baseline="0" noProof="0">
                <a:ln>
                  <a:noFill/>
                </a:ln>
                <a:solidFill>
                  <a:schemeClr val="tx1"/>
                </a:solidFill>
                <a:effectLst/>
                <a:uLnTx/>
                <a:uFillTx/>
                <a:latin typeface="Bebas Kai" panose="04050603020B02020204" pitchFamily="82" charset="0"/>
                <a:ea typeface="+mn-ea"/>
                <a:cs typeface="+mn-cs"/>
              </a:rPr>
              <a:t>Askel 3: </a:t>
            </a:r>
            <a:r>
              <a:rPr kumimoji="0" lang="fi-FI" sz="4400" b="0" i="0" u="none" strike="noStrike" kern="1200" cap="none" spc="0" normalizeH="0" baseline="0" noProof="0">
                <a:ln>
                  <a:noFill/>
                </a:ln>
                <a:solidFill>
                  <a:schemeClr val="accent1"/>
                </a:solidFill>
                <a:effectLst/>
                <a:uLnTx/>
                <a:uFillTx/>
                <a:latin typeface="Bebas Kai" panose="04050603020B02020204" pitchFamily="82" charset="0"/>
                <a:ea typeface="+mn-ea"/>
                <a:cs typeface="+mn-cs"/>
              </a:rPr>
              <a:t>Vähemmän päästöjä!</a:t>
            </a:r>
          </a:p>
        </p:txBody>
      </p:sp>
      <p:pic>
        <p:nvPicPr>
          <p:cNvPr id="6" name="Kuva 5">
            <a:extLst>
              <a:ext uri="{FF2B5EF4-FFF2-40B4-BE49-F238E27FC236}">
                <a16:creationId xmlns:a16="http://schemas.microsoft.com/office/drawing/2014/main" id="{84B77159-DDCE-402C-B155-51C050EDDCE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71721" y="240400"/>
            <a:ext cx="3961110" cy="3299342"/>
          </a:xfrm>
          <a:prstGeom prst="rect">
            <a:avLst/>
          </a:prstGeom>
        </p:spPr>
      </p:pic>
      <p:sp>
        <p:nvSpPr>
          <p:cNvPr id="10" name="Tekstiruutu 9">
            <a:extLst>
              <a:ext uri="{FF2B5EF4-FFF2-40B4-BE49-F238E27FC236}">
                <a16:creationId xmlns:a16="http://schemas.microsoft.com/office/drawing/2014/main" id="{634424F8-ABE2-49AC-B782-6E19DF4A3306}"/>
              </a:ext>
            </a:extLst>
          </p:cNvPr>
          <p:cNvSpPr txBox="1"/>
          <p:nvPr/>
        </p:nvSpPr>
        <p:spPr>
          <a:xfrm>
            <a:off x="566938" y="1585520"/>
            <a:ext cx="7404783" cy="3785652"/>
          </a:xfrm>
          <a:prstGeom prst="rect">
            <a:avLst/>
          </a:prstGeom>
          <a:noFill/>
        </p:spPr>
        <p:txBody>
          <a:bodyPr wrap="square">
            <a:spAutoFit/>
          </a:bodyPr>
          <a:lstStyle/>
          <a:p>
            <a:r>
              <a:rPr lang="fi-FI" sz="2000"/>
              <a:t>Sitten toimeen! Kun lähtötilanne on tiedossa, on aika etsiä keinot yrityksen toiminnan ilmasto- ja ympäristövaikutusten </a:t>
            </a:r>
            <a:r>
              <a:rPr lang="fi-FI" sz="2000" dirty="0"/>
              <a:t>pienentämiseksi</a:t>
            </a:r>
            <a:r>
              <a:rPr lang="fi-FI" sz="2000"/>
              <a:t>. Miten fossiilisten polttoaineiden tarvetta voisi vähentää? Entä voiko tuotteiden elinkaarta pidentää? Mistä lähteä liikkeelle? </a:t>
            </a:r>
          </a:p>
          <a:p>
            <a:endParaRPr lang="fi-FI" sz="2000"/>
          </a:p>
          <a:p>
            <a:r>
              <a:rPr lang="fi-FI" sz="2000"/>
              <a:t>Seuraavassa osiossa listataan keinoja yrityksen nykytoiminnan ympäristöhaittojen pienentämiseksi ja pohditaan eri toimenpiteiden vaikuttavuutta: mitä niillä saadaan oikeasti aikaiseksi? Osiossa mietitään myös toiminnan uudistamista kestävämpään suuntaan.</a:t>
            </a:r>
            <a:br>
              <a:rPr lang="fi-FI" sz="2000"/>
            </a:br>
            <a:endParaRPr lang="fi-FI" sz="2000">
              <a:solidFill>
                <a:srgbClr val="FF0000"/>
              </a:solidFill>
            </a:endParaRPr>
          </a:p>
          <a:p>
            <a:endParaRPr lang="fi-FI" sz="2000"/>
          </a:p>
        </p:txBody>
      </p:sp>
      <p:sp>
        <p:nvSpPr>
          <p:cNvPr id="3" name="Tekstiruutu 2">
            <a:extLst>
              <a:ext uri="{FF2B5EF4-FFF2-40B4-BE49-F238E27FC236}">
                <a16:creationId xmlns:a16="http://schemas.microsoft.com/office/drawing/2014/main" id="{97F49EC5-0A75-652A-E43E-DE63B3A265BB}"/>
              </a:ext>
            </a:extLst>
          </p:cNvPr>
          <p:cNvSpPr txBox="1">
            <a:spLocks noGrp="1" noRot="1" noMove="1" noResize="1" noEditPoints="1" noAdjustHandles="1" noChangeArrowheads="1" noChangeShapeType="1"/>
          </p:cNvSpPr>
          <p:nvPr/>
        </p:nvSpPr>
        <p:spPr>
          <a:xfrm>
            <a:off x="8444794" y="3747855"/>
            <a:ext cx="3380115" cy="2031325"/>
          </a:xfrm>
          <a:prstGeom prst="rect">
            <a:avLst/>
          </a:prstGeom>
          <a:solidFill>
            <a:schemeClr val="accent1">
              <a:lumMod val="20000"/>
              <a:lumOff val="80000"/>
            </a:schemeClr>
          </a:solidFill>
        </p:spPr>
        <p:txBody>
          <a:bodyPr wrap="square">
            <a:spAutoFit/>
          </a:bodyPr>
          <a:lstStyle/>
          <a:p>
            <a:r>
              <a:rPr lang="fi-FI" dirty="0"/>
              <a:t>Hiilijalanjälki tarkoittaa jonkin tuotteen, toiminnan tai palvelun aiheuttamaa ilmastokuormaa eli sitä, kuinka paljon kasvihuonekaasuja tuotteen tai toiminnan elinkaaren aikana syntyy. </a:t>
            </a:r>
            <a:endParaRPr lang="fi-FI"/>
          </a:p>
        </p:txBody>
      </p:sp>
      <p:pic>
        <p:nvPicPr>
          <p:cNvPr id="18" name="Kuva 17">
            <a:extLst>
              <a:ext uri="{FF2B5EF4-FFF2-40B4-BE49-F238E27FC236}">
                <a16:creationId xmlns:a16="http://schemas.microsoft.com/office/drawing/2014/main" id="{6939765F-9BA6-4C10-988C-813903E77337}"/>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528445" y="5004872"/>
            <a:ext cx="1152733" cy="1031393"/>
          </a:xfrm>
          <a:prstGeom prst="rect">
            <a:avLst/>
          </a:prstGeom>
        </p:spPr>
      </p:pic>
      <p:pic>
        <p:nvPicPr>
          <p:cNvPr id="22" name="Kuva 21">
            <a:extLst>
              <a:ext uri="{FF2B5EF4-FFF2-40B4-BE49-F238E27FC236}">
                <a16:creationId xmlns:a16="http://schemas.microsoft.com/office/drawing/2014/main" id="{D1EE6C94-D844-4BCC-B2A3-CABE87F2E01E}"/>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4876" y="4866565"/>
            <a:ext cx="2952439" cy="1711011"/>
          </a:xfrm>
          <a:prstGeom prst="rect">
            <a:avLst/>
          </a:prstGeom>
        </p:spPr>
      </p:pic>
      <p:pic>
        <p:nvPicPr>
          <p:cNvPr id="20" name="Kuva 19">
            <a:extLst>
              <a:ext uri="{FF2B5EF4-FFF2-40B4-BE49-F238E27FC236}">
                <a16:creationId xmlns:a16="http://schemas.microsoft.com/office/drawing/2014/main" id="{ADB7D5DE-3B31-41A9-B111-89C8053B8144}"/>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186752" y="4879299"/>
            <a:ext cx="908720" cy="1368689"/>
          </a:xfrm>
          <a:prstGeom prst="rect">
            <a:avLst/>
          </a:prstGeom>
        </p:spPr>
      </p:pic>
      <p:pic>
        <p:nvPicPr>
          <p:cNvPr id="26" name="Kuva 25">
            <a:extLst>
              <a:ext uri="{FF2B5EF4-FFF2-40B4-BE49-F238E27FC236}">
                <a16:creationId xmlns:a16="http://schemas.microsoft.com/office/drawing/2014/main" id="{F7BA35CA-926B-4587-9B56-7A580AEB6A79}"/>
              </a:ext>
              <a:ext uri="{C183D7F6-B498-43B3-948B-1728B52AA6E4}">
                <adec:decorative xmlns:adec="http://schemas.microsoft.com/office/drawing/2017/decorative" val="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891883" y="5563644"/>
            <a:ext cx="2084164" cy="888138"/>
          </a:xfrm>
          <a:prstGeom prst="rect">
            <a:avLst/>
          </a:prstGeom>
        </p:spPr>
      </p:pic>
    </p:spTree>
    <p:extLst>
      <p:ext uri="{BB962C8B-B14F-4D97-AF65-F5344CB8AC3E}">
        <p14:creationId xmlns:p14="http://schemas.microsoft.com/office/powerpoint/2010/main" val="3002519518"/>
      </p:ext>
    </p:extLst>
  </p:cSld>
  <p:clrMapOvr>
    <a:masterClrMapping/>
  </p:clrMapOvr>
</p:sld>
</file>

<file path=ppt/theme/theme1.xml><?xml version="1.0" encoding="utf-8"?>
<a:theme xmlns:a="http://schemas.openxmlformats.org/drawingml/2006/main" name="Valonia Vihreä">
  <a:themeElements>
    <a:clrScheme name="Valonian värit">
      <a:dk1>
        <a:sysClr val="windowText" lastClr="000000"/>
      </a:dk1>
      <a:lt1>
        <a:sysClr val="window" lastClr="FFFFFF"/>
      </a:lt1>
      <a:dk2>
        <a:srgbClr val="595959"/>
      </a:dk2>
      <a:lt2>
        <a:srgbClr val="E7E6E6"/>
      </a:lt2>
      <a:accent1>
        <a:srgbClr val="D2466E"/>
      </a:accent1>
      <a:accent2>
        <a:srgbClr val="85B233"/>
      </a:accent2>
      <a:accent3>
        <a:srgbClr val="26542D"/>
      </a:accent3>
      <a:accent4>
        <a:srgbClr val="E1E67D"/>
      </a:accent4>
      <a:accent5>
        <a:srgbClr val="FFFFFF"/>
      </a:accent5>
      <a:accent6>
        <a:srgbClr val="FFFFFF"/>
      </a:accent6>
      <a:hlink>
        <a:srgbClr val="D2466E"/>
      </a:hlink>
      <a:folHlink>
        <a:srgbClr val="954F72"/>
      </a:folHlink>
    </a:clrScheme>
    <a:fontScheme name="Office-te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5400" dirty="0" smtClean="0">
            <a:solidFill>
              <a:srgbClr val="D2466E"/>
            </a:solidFill>
            <a:latin typeface="Bebas Kai" panose="04050603020B02020204" pitchFamily="82" charset="0"/>
          </a:defRPr>
        </a:defPPr>
      </a:lstStyle>
    </a:txDef>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Mukautettu suunnittelumalli">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67c97009-81d5-4ac6-a605-053fdb71761b" xsi:nil="true"/>
    <lcf76f155ced4ddcb4097134ff3c332f xmlns="acf3126c-b8e3-453b-8cc0-fed56e582906">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Asiakirja" ma:contentTypeID="0x010100368BEF7DE1B8D44A81A1CE0DA3211F56" ma:contentTypeVersion="16" ma:contentTypeDescription="Luo uusi asiakirja." ma:contentTypeScope="" ma:versionID="f6825a16c9463ee7c4fd62b3eb5dd546">
  <xsd:schema xmlns:xsd="http://www.w3.org/2001/XMLSchema" xmlns:xs="http://www.w3.org/2001/XMLSchema" xmlns:p="http://schemas.microsoft.com/office/2006/metadata/properties" xmlns:ns2="acf3126c-b8e3-453b-8cc0-fed56e582906" xmlns:ns3="67c97009-81d5-4ac6-a605-053fdb71761b" targetNamespace="http://schemas.microsoft.com/office/2006/metadata/properties" ma:root="true" ma:fieldsID="8ccc4c536f3f4040e752e24da92b269a" ns2:_="" ns3:_="">
    <xsd:import namespace="acf3126c-b8e3-453b-8cc0-fed56e582906"/>
    <xsd:import namespace="67c97009-81d5-4ac6-a605-053fdb71761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DateTaken" minOccurs="0"/>
                <xsd:element ref="ns2:MediaLengthInSeconds" minOccurs="0"/>
                <xsd:element ref="ns2:MediaServiceAutoKeyPoints" minOccurs="0"/>
                <xsd:element ref="ns2:MediaServiceKeyPoint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f3126c-b8e3-453b-8cc0-fed56e58290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Kuvien tunnisteet" ma:readOnly="false" ma:fieldId="{5cf76f15-5ced-4ddc-b409-7134ff3c332f}" ma:taxonomyMulti="true" ma:sspId="97a974e0-14ba-45ff-a93d-a004a6b0ace6"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7c97009-81d5-4ac6-a605-053fdb71761b" elementFormDefault="qualified">
    <xsd:import namespace="http://schemas.microsoft.com/office/2006/documentManagement/types"/>
    <xsd:import namespace="http://schemas.microsoft.com/office/infopath/2007/PartnerControls"/>
    <xsd:element name="SharedWithUsers" ma:index="14"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Jakamisen tiedot" ma:internalName="SharedWithDetails" ma:readOnly="true">
      <xsd:simpleType>
        <xsd:restriction base="dms:Note">
          <xsd:maxLength value="255"/>
        </xsd:restriction>
      </xsd:simpleType>
    </xsd:element>
    <xsd:element name="TaxCatchAll" ma:index="23" nillable="true" ma:displayName="Taxonomy Catch All Column" ma:hidden="true" ma:list="{fa9ae4c9-93ce-4a7e-b54b-fbcd76d10169}" ma:internalName="TaxCatchAll" ma:showField="CatchAllData" ma:web="67c97009-81d5-4ac6-a605-053fdb71761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9C3763E-4AE7-427C-A568-83D90A75EC01}">
  <ds:schemaRefs>
    <ds:schemaRef ds:uri="http://schemas.microsoft.com/sharepoint/v3/contenttype/forms"/>
  </ds:schemaRefs>
</ds:datastoreItem>
</file>

<file path=customXml/itemProps2.xml><?xml version="1.0" encoding="utf-8"?>
<ds:datastoreItem xmlns:ds="http://schemas.openxmlformats.org/officeDocument/2006/customXml" ds:itemID="{656E18F4-3320-4861-BB0E-86EBDD463F4C}">
  <ds:schemaRefs>
    <ds:schemaRef ds:uri="140503c3-1933-41b5-a07b-be39a0145e97"/>
    <ds:schemaRef ds:uri="67c97009-81d5-4ac6-a605-053fdb71761b"/>
    <ds:schemaRef ds:uri="a0b60b4b-65dc-4f81-86ed-bd40b9a60f7f"/>
    <ds:schemaRef ds:uri="acf3126c-b8e3-453b-8cc0-fed56e58290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92253C6E-8A52-4FA7-BADB-08EC79D3E9C3}">
  <ds:schemaRefs>
    <ds:schemaRef ds:uri="67c97009-81d5-4ac6-a605-053fdb71761b"/>
    <ds:schemaRef ds:uri="acf3126c-b8e3-453b-8cc0-fed56e58290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5</TotalTime>
  <Words>818</Words>
  <Application>Microsoft Office PowerPoint</Application>
  <PresentationFormat>Laajakuva</PresentationFormat>
  <Paragraphs>61</Paragraphs>
  <Slides>12</Slides>
  <Notes>6</Notes>
  <HiddenSlides>0</HiddenSlides>
  <MMClips>0</MMClips>
  <ScaleCrop>false</ScaleCrop>
  <HeadingPairs>
    <vt:vector size="6" baseType="variant">
      <vt:variant>
        <vt:lpstr>Käytetyt fontit</vt:lpstr>
      </vt:variant>
      <vt:variant>
        <vt:i4>7</vt:i4>
      </vt:variant>
      <vt:variant>
        <vt:lpstr>Teema</vt:lpstr>
      </vt:variant>
      <vt:variant>
        <vt:i4>2</vt:i4>
      </vt:variant>
      <vt:variant>
        <vt:lpstr>Dian otsikot</vt:lpstr>
      </vt:variant>
      <vt:variant>
        <vt:i4>12</vt:i4>
      </vt:variant>
    </vt:vector>
  </HeadingPairs>
  <TitlesOfParts>
    <vt:vector size="21" baseType="lpstr">
      <vt:lpstr>Calibri</vt:lpstr>
      <vt:lpstr>Calibri Light</vt:lpstr>
      <vt:lpstr>Bebas Neue</vt:lpstr>
      <vt:lpstr>Arial Nova Cond</vt:lpstr>
      <vt:lpstr>Bebas Kai</vt:lpstr>
      <vt:lpstr>OpenSans</vt:lpstr>
      <vt:lpstr>Arial</vt:lpstr>
      <vt:lpstr>Valonia Vihreä</vt:lpstr>
      <vt:lpstr>Mukautettu suunnittelumalli</vt:lpstr>
      <vt:lpstr>Yrityksen ilmastotyön askeleet</vt:lpstr>
      <vt:lpstr>Tehtävänanto</vt:lpstr>
      <vt:lpstr>Tervetuloa muotoilemaan yrityksen  omaa päästövähennyspolkua!</vt:lpstr>
      <vt:lpstr>Yrityksen ilmastotyön askeleet: kokonaiskuva</vt:lpstr>
      <vt:lpstr>Askel 1: Tavoite</vt:lpstr>
      <vt:lpstr>Tavoitetila ja visio vuodelle xxxx</vt:lpstr>
      <vt:lpstr>Askel 2: Missä mennään?</vt:lpstr>
      <vt:lpstr>Missä mennään?</vt:lpstr>
      <vt:lpstr>Askel 3: Vähemmän päästöjä!</vt:lpstr>
      <vt:lpstr>Ryhdytään toimiin: Vähemmän päästöjä</vt:lpstr>
      <vt:lpstr>Askel 4: Luodaan ratkaisuja!</vt:lpstr>
      <vt:lpstr>Ryhdytään toimiin: Luodaan ratkaisujA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Yrityksen ilmastotyön askeleet -työkirja</dc:title>
  <dc:creator>Sampo Anna;Valonia</dc:creator>
  <cp:lastModifiedBy>Oikarinen Maiju</cp:lastModifiedBy>
  <cp:revision>1</cp:revision>
  <cp:lastPrinted>2021-09-29T19:35:32Z</cp:lastPrinted>
  <dcterms:created xsi:type="dcterms:W3CDTF">2018-08-23T11:25:26Z</dcterms:created>
  <dcterms:modified xsi:type="dcterms:W3CDTF">2023-06-22T08:15:03Z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0x010100368BEF7DE1B8D44A81A1CE0DA3211F56</vt:lpwstr>
  </property>
  <property fmtid="{D5CDD505-2E9C-101B-9397-08002B2CF9AE}" pid="3" name="MediaServiceImageTags">
    <vt:lpwstr/>
  </property>
</Properties>
</file>