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4"/>
    <p:sldMasterId id="2147483707" r:id="rId5"/>
    <p:sldMasterId id="2147483695" r:id="rId6"/>
    <p:sldMasterId id="2147483726" r:id="rId7"/>
    <p:sldMasterId id="2147483752" r:id="rId8"/>
  </p:sldMasterIdLst>
  <p:notesMasterIdLst>
    <p:notesMasterId r:id="rId13"/>
  </p:notesMasterIdLst>
  <p:handoutMasterIdLst>
    <p:handoutMasterId r:id="rId14"/>
  </p:handoutMasterIdLst>
  <p:sldIdLst>
    <p:sldId id="256" r:id="rId9"/>
    <p:sldId id="258" r:id="rId10"/>
    <p:sldId id="257" r:id="rId11"/>
    <p:sldId id="259" r:id="rId12"/>
  </p:sldIdLst>
  <p:sldSz cx="12192000" cy="6858000"/>
  <p:notesSz cx="6858000" cy="9144000"/>
  <p:embeddedFontLst>
    <p:embeddedFont>
      <p:font typeface="Bebas Kai" panose="04050603020B02020204" pitchFamily="82" charset="0"/>
      <p:regular r:id="rId15"/>
    </p:embeddedFont>
    <p:embeddedFont>
      <p:font typeface="Bebas Neue" panose="020B0606020202050201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91E027-CF6B-28EB-37E4-92D7B2BAA4F6}" name="Gronow Matilda" initials="GM" userId="S::matilda.gronow@varsinais-suomi.fi::2b01cac8-b886-4546-98b1-462e27bf6c20" providerId="AD"/>
  <p188:author id="{20B44050-1B22-18E4-228D-11DF146176EC}" name="Sampo Anna" initials="SA" userId="S::anna.sampo@valonia.fi::f822be62-a4bf-4016-a354-d275021919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E8"/>
    <a:srgbClr val="BEAF78"/>
    <a:srgbClr val="85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74590-DA5B-4767-A9D5-C8AD4DF84EF4}" v="22" dt="2023-06-01T09:17:34.831"/>
    <p1510:client id="{B4296F94-7FCA-4A25-83B9-D5960E96550D}" v="1" dt="2023-06-01T07:56:22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0" autoAdjust="0"/>
    <p:restoredTop sz="85189" autoAdjust="0"/>
  </p:normalViewPr>
  <p:slideViewPr>
    <p:cSldViewPr snapToGrid="0">
      <p:cViewPr>
        <p:scale>
          <a:sx n="148" d="100"/>
          <a:sy n="148" d="100"/>
        </p:scale>
        <p:origin x="-53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ikarinen Maiju" userId="53b94f31-861b-4ca0-87eb-d735bd4e43e4" providerId="ADAL" clId="{88874590-DA5B-4767-A9D5-C8AD4DF84EF4}"/>
    <pc:docChg chg="undo custSel modMainMaster">
      <pc:chgData name="Oikarinen Maiju" userId="53b94f31-861b-4ca0-87eb-d735bd4e43e4" providerId="ADAL" clId="{88874590-DA5B-4767-A9D5-C8AD4DF84EF4}" dt="2023-06-01T09:17:34.831" v="21"/>
      <pc:docMkLst>
        <pc:docMk/>
      </pc:docMkLst>
      <pc:sldMasterChg chg="modSldLayout">
        <pc:chgData name="Oikarinen Maiju" userId="53b94f31-861b-4ca0-87eb-d735bd4e43e4" providerId="ADAL" clId="{88874590-DA5B-4767-A9D5-C8AD4DF84EF4}" dt="2023-06-01T09:17:34.831" v="21"/>
        <pc:sldMasterMkLst>
          <pc:docMk/>
          <pc:sldMasterMk cId="3837142317" sldId="2147483695"/>
        </pc:sldMasterMkLst>
        <pc:sldLayoutChg chg="addSp delSp modSp mod">
          <pc:chgData name="Oikarinen Maiju" userId="53b94f31-861b-4ca0-87eb-d735bd4e43e4" providerId="ADAL" clId="{88874590-DA5B-4767-A9D5-C8AD4DF84EF4}" dt="2023-06-01T09:17:34.831" v="21"/>
          <pc:sldLayoutMkLst>
            <pc:docMk/>
            <pc:sldMasterMk cId="3837142317" sldId="2147483695"/>
            <pc:sldLayoutMk cId="1049422818" sldId="2147483825"/>
          </pc:sldLayoutMkLst>
          <pc:spChg chg="add del mod">
            <ac:chgData name="Oikarinen Maiju" userId="53b94f31-861b-4ca0-87eb-d735bd4e43e4" providerId="ADAL" clId="{88874590-DA5B-4767-A9D5-C8AD4DF84EF4}" dt="2023-06-01T09:17:34.831" v="21"/>
            <ac:spMkLst>
              <pc:docMk/>
              <pc:sldMasterMk cId="3837142317" sldId="2147483695"/>
              <pc:sldLayoutMk cId="1049422818" sldId="2147483825"/>
              <ac:spMk id="6" creationId="{148C0ED1-C630-4DEB-E53C-0E692D60D5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55A52-00EC-4C01-8282-7C75DBFA41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ACB7E1A-56C4-4F7D-807E-C9E0AE44E767}">
      <dgm:prSet phldrT="[Teksti]"/>
      <dgm:spPr/>
      <dgm:t>
        <a:bodyPr/>
        <a:lstStyle/>
        <a:p>
          <a:r>
            <a:rPr lang="fi-FI" b="1" dirty="0"/>
            <a:t>Kohderyhmä</a:t>
          </a:r>
        </a:p>
      </dgm:t>
    </dgm:pt>
    <dgm:pt modelId="{232BE8F6-6CD5-4C80-A792-8712D2E31994}" type="parTrans" cxnId="{FA82707D-7119-40C0-9ED3-D721E7F94B7A}">
      <dgm:prSet/>
      <dgm:spPr/>
      <dgm:t>
        <a:bodyPr/>
        <a:lstStyle/>
        <a:p>
          <a:endParaRPr lang="fi-FI"/>
        </a:p>
      </dgm:t>
    </dgm:pt>
    <dgm:pt modelId="{9A7AD360-49A8-458C-AE99-CFA6475F5511}" type="sibTrans" cxnId="{FA82707D-7119-40C0-9ED3-D721E7F94B7A}">
      <dgm:prSet/>
      <dgm:spPr/>
      <dgm:t>
        <a:bodyPr/>
        <a:lstStyle/>
        <a:p>
          <a:endParaRPr lang="fi-FI"/>
        </a:p>
      </dgm:t>
    </dgm:pt>
    <dgm:pt modelId="{0CAF492B-B204-4ABC-B354-DE5FBA2BF3AD}">
      <dgm:prSet phldrT="[Teksti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Ketä asia koskee? Kenelle tietoa on tärkeää jakaa?</a:t>
          </a:r>
          <a:endParaRPr lang="fi-FI" dirty="0"/>
        </a:p>
      </dgm:t>
    </dgm:pt>
    <dgm:pt modelId="{0533A8F1-31A5-4E13-AF48-684268722BAA}" type="parTrans" cxnId="{642E406B-6459-4AD4-8A42-37F3D519C37B}">
      <dgm:prSet/>
      <dgm:spPr/>
      <dgm:t>
        <a:bodyPr/>
        <a:lstStyle/>
        <a:p>
          <a:endParaRPr lang="fi-FI"/>
        </a:p>
      </dgm:t>
    </dgm:pt>
    <dgm:pt modelId="{2D8D4A04-1A05-4586-82C9-6411D89E7F20}" type="sibTrans" cxnId="{642E406B-6459-4AD4-8A42-37F3D519C37B}">
      <dgm:prSet/>
      <dgm:spPr/>
      <dgm:t>
        <a:bodyPr/>
        <a:lstStyle/>
        <a:p>
          <a:endParaRPr lang="fi-FI"/>
        </a:p>
      </dgm:t>
    </dgm:pt>
    <dgm:pt modelId="{6B365330-9436-42B7-8A5C-C8C0E3D6CFCE}">
      <dgm:prSet phldrT="[Teksti]"/>
      <dgm:spPr/>
      <dgm:t>
        <a:bodyPr/>
        <a:lstStyle/>
        <a:p>
          <a:r>
            <a:rPr lang="fi-FI" b="1" dirty="0"/>
            <a:t>Kanavat</a:t>
          </a:r>
        </a:p>
      </dgm:t>
    </dgm:pt>
    <dgm:pt modelId="{E523EFEE-45DF-4EA5-A182-4775D5D178BB}" type="parTrans" cxnId="{AAB8A16F-BBBF-4B9C-9186-A4B000B61802}">
      <dgm:prSet/>
      <dgm:spPr/>
      <dgm:t>
        <a:bodyPr/>
        <a:lstStyle/>
        <a:p>
          <a:endParaRPr lang="fi-FI"/>
        </a:p>
      </dgm:t>
    </dgm:pt>
    <dgm:pt modelId="{86E831C8-5F7D-4169-A679-282A36D63089}" type="sibTrans" cxnId="{AAB8A16F-BBBF-4B9C-9186-A4B000B61802}">
      <dgm:prSet/>
      <dgm:spPr/>
      <dgm:t>
        <a:bodyPr/>
        <a:lstStyle/>
        <a:p>
          <a:endParaRPr lang="fi-FI"/>
        </a:p>
      </dgm:t>
    </dgm:pt>
    <dgm:pt modelId="{6C003FA3-4330-4B03-87E7-C3C6968CFE17}">
      <dgm:prSet phldrT="[Teksti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Missä valitun kohderyhmän tavoittaa?</a:t>
          </a:r>
          <a:endParaRPr lang="fi-FI" dirty="0"/>
        </a:p>
      </dgm:t>
    </dgm:pt>
    <dgm:pt modelId="{BBED18FB-6402-4C8E-A919-C143BD85BC2B}" type="parTrans" cxnId="{8291FE62-3020-4486-908F-6DCEAFCE4C98}">
      <dgm:prSet/>
      <dgm:spPr/>
      <dgm:t>
        <a:bodyPr/>
        <a:lstStyle/>
        <a:p>
          <a:endParaRPr lang="fi-FI"/>
        </a:p>
      </dgm:t>
    </dgm:pt>
    <dgm:pt modelId="{FA5DB905-8E26-4E80-9FBC-EE13CB3E9CE0}" type="sibTrans" cxnId="{8291FE62-3020-4486-908F-6DCEAFCE4C98}">
      <dgm:prSet/>
      <dgm:spPr/>
      <dgm:t>
        <a:bodyPr/>
        <a:lstStyle/>
        <a:p>
          <a:endParaRPr lang="fi-FI"/>
        </a:p>
      </dgm:t>
    </dgm:pt>
    <dgm:pt modelId="{C29A75F1-D24C-44E1-9397-F962E75306F8}">
      <dgm:prSet phldrT="[Teksti]"/>
      <dgm:spPr/>
      <dgm:t>
        <a:bodyPr/>
        <a:lstStyle/>
        <a:p>
          <a:r>
            <a:rPr lang="fi-FI" b="1" dirty="0"/>
            <a:t>Tavoitteet ja seuranta</a:t>
          </a:r>
        </a:p>
      </dgm:t>
    </dgm:pt>
    <dgm:pt modelId="{67F02FFE-39C5-4793-B491-F0D1F20E7775}" type="parTrans" cxnId="{DBA4AE0E-513C-4805-B618-29B3B37C796A}">
      <dgm:prSet/>
      <dgm:spPr/>
      <dgm:t>
        <a:bodyPr/>
        <a:lstStyle/>
        <a:p>
          <a:endParaRPr lang="fi-FI"/>
        </a:p>
      </dgm:t>
    </dgm:pt>
    <dgm:pt modelId="{E0716D42-D8C5-4587-8EB0-B78EF9133141}" type="sibTrans" cxnId="{DBA4AE0E-513C-4805-B618-29B3B37C796A}">
      <dgm:prSet/>
      <dgm:spPr/>
      <dgm:t>
        <a:bodyPr/>
        <a:lstStyle/>
        <a:p>
          <a:endParaRPr lang="fi-FI"/>
        </a:p>
      </dgm:t>
    </dgm:pt>
    <dgm:pt modelId="{2AC94FFD-9710-4B60-BBE2-6D8E9C181BD1}">
      <dgm:prSet phldrT="[Teksti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Miten seuraamme viestin tavoittavuutta?</a:t>
          </a:r>
          <a:endParaRPr lang="fi-FI" dirty="0"/>
        </a:p>
      </dgm:t>
    </dgm:pt>
    <dgm:pt modelId="{D0470753-1169-4A9E-B5B5-925F7883A3CA}" type="parTrans" cxnId="{11A66DA3-19C9-497E-BA1F-68C0FA72A9F3}">
      <dgm:prSet/>
      <dgm:spPr/>
      <dgm:t>
        <a:bodyPr/>
        <a:lstStyle/>
        <a:p>
          <a:endParaRPr lang="fi-FI"/>
        </a:p>
      </dgm:t>
    </dgm:pt>
    <dgm:pt modelId="{2478E626-CEEA-478B-9D4E-F8F1CC02B0D8}" type="sibTrans" cxnId="{11A66DA3-19C9-497E-BA1F-68C0FA72A9F3}">
      <dgm:prSet/>
      <dgm:spPr/>
      <dgm:t>
        <a:bodyPr/>
        <a:lstStyle/>
        <a:p>
          <a:endParaRPr lang="fi-FI"/>
        </a:p>
      </dgm:t>
    </dgm:pt>
    <dgm:pt modelId="{87CE0FA3-F1D6-4E54-B703-C0B0C152626F}">
      <dgm:prSet/>
      <dgm:spPr/>
      <dgm:t>
        <a:bodyPr/>
        <a:lstStyle/>
        <a:p>
          <a:r>
            <a:rPr lang="fi-FI" b="1" dirty="0"/>
            <a:t>Viestit</a:t>
          </a:r>
        </a:p>
      </dgm:t>
    </dgm:pt>
    <dgm:pt modelId="{4F06DC11-5C3F-4523-BD4A-11C43E6721DF}" type="parTrans" cxnId="{47FA4598-D7E6-4D48-90E4-91FD2FAF353D}">
      <dgm:prSet/>
      <dgm:spPr/>
      <dgm:t>
        <a:bodyPr/>
        <a:lstStyle/>
        <a:p>
          <a:endParaRPr lang="fi-FI"/>
        </a:p>
      </dgm:t>
    </dgm:pt>
    <dgm:pt modelId="{EF3D1B64-1CB1-4B27-B9C2-2202BEF3A464}" type="sibTrans" cxnId="{47FA4598-D7E6-4D48-90E4-91FD2FAF353D}">
      <dgm:prSet/>
      <dgm:spPr/>
      <dgm:t>
        <a:bodyPr/>
        <a:lstStyle/>
        <a:p>
          <a:endParaRPr lang="fi-FI"/>
        </a:p>
      </dgm:t>
    </dgm:pt>
    <dgm:pt modelId="{6954211B-6CFE-4E0B-AFC2-7D04029CB75B}">
      <dgm:prSet/>
      <dgm:spPr/>
      <dgm:t>
        <a:bodyPr/>
        <a:lstStyle/>
        <a:p>
          <a:r>
            <a:rPr lang="fi-FI" b="1" dirty="0"/>
            <a:t>Aikataulu, vastuutahot</a:t>
          </a:r>
        </a:p>
      </dgm:t>
    </dgm:pt>
    <dgm:pt modelId="{29819000-D911-4B1C-B3A6-FD34FAF87A68}" type="parTrans" cxnId="{A2936590-75DE-429C-BD78-B54A2D167346}">
      <dgm:prSet/>
      <dgm:spPr/>
      <dgm:t>
        <a:bodyPr/>
        <a:lstStyle/>
        <a:p>
          <a:endParaRPr lang="fi-FI"/>
        </a:p>
      </dgm:t>
    </dgm:pt>
    <dgm:pt modelId="{E229069E-FC43-4D31-BE94-8E9379844A00}" type="sibTrans" cxnId="{A2936590-75DE-429C-BD78-B54A2D167346}">
      <dgm:prSet/>
      <dgm:spPr/>
      <dgm:t>
        <a:bodyPr/>
        <a:lstStyle/>
        <a:p>
          <a:endParaRPr lang="fi-FI"/>
        </a:p>
      </dgm:t>
    </dgm:pt>
    <dgm:pt modelId="{CD7AD33A-0502-4D54-84DE-1213142400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/>
            <a:t>Millaisia ennakkoasenteita ja pohjatietoja kohderyhmällä on aiheeseen?</a:t>
          </a:r>
        </a:p>
      </dgm:t>
    </dgm:pt>
    <dgm:pt modelId="{A8E12235-4DA7-4519-8CD0-8450C86371B3}" type="parTrans" cxnId="{12BEC012-D5F0-4D00-B30A-77B0E9B4AA0B}">
      <dgm:prSet/>
      <dgm:spPr/>
      <dgm:t>
        <a:bodyPr/>
        <a:lstStyle/>
        <a:p>
          <a:endParaRPr lang="fi-FI"/>
        </a:p>
      </dgm:t>
    </dgm:pt>
    <dgm:pt modelId="{E1B758A3-4555-4836-9CB9-F18BA9E2FDDF}" type="sibTrans" cxnId="{12BEC012-D5F0-4D00-B30A-77B0E9B4AA0B}">
      <dgm:prSet/>
      <dgm:spPr/>
      <dgm:t>
        <a:bodyPr/>
        <a:lstStyle/>
        <a:p>
          <a:endParaRPr lang="fi-FI"/>
        </a:p>
      </dgm:t>
    </dgm:pt>
    <dgm:pt modelId="{4E077EA0-6E1F-43C5-987D-09F846CEB4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Millä tavoin viestinnän tyylissä voi huomioida kohderyhmän? (esim. kohdeyleisön ikä ja kiinnostuksen kohteet, viestinnän kielet)</a:t>
          </a:r>
        </a:p>
      </dgm:t>
    </dgm:pt>
    <dgm:pt modelId="{945DE721-B9E1-41B9-9F5A-15A3944961F0}" type="parTrans" cxnId="{106FBCB6-A81E-43B8-ACF0-C28E853CB0DF}">
      <dgm:prSet/>
      <dgm:spPr/>
      <dgm:t>
        <a:bodyPr/>
        <a:lstStyle/>
        <a:p>
          <a:endParaRPr lang="fi-FI"/>
        </a:p>
      </dgm:t>
    </dgm:pt>
    <dgm:pt modelId="{ADE8525A-FFCE-4BF0-BE6D-54D3DB00FEBB}" type="sibTrans" cxnId="{106FBCB6-A81E-43B8-ACF0-C28E853CB0DF}">
      <dgm:prSet/>
      <dgm:spPr/>
      <dgm:t>
        <a:bodyPr/>
        <a:lstStyle/>
        <a:p>
          <a:endParaRPr lang="fi-FI"/>
        </a:p>
      </dgm:t>
    </dgm:pt>
    <dgm:pt modelId="{70F3C7F5-F38E-4352-B874-2C4D054FC18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/>
            <a:t>Mitä haluamme kertoa?</a:t>
          </a:r>
          <a:endParaRPr lang="fi-FI"/>
        </a:p>
      </dgm:t>
    </dgm:pt>
    <dgm:pt modelId="{D72E88F9-01A7-4935-96D1-745C794580DC}" type="parTrans" cxnId="{A83658B2-39E8-4B1C-B6DA-C30224B55320}">
      <dgm:prSet/>
      <dgm:spPr/>
      <dgm:t>
        <a:bodyPr/>
        <a:lstStyle/>
        <a:p>
          <a:endParaRPr lang="fi-FI"/>
        </a:p>
      </dgm:t>
    </dgm:pt>
    <dgm:pt modelId="{2D13172B-7E5A-4562-8A87-B30D5AC9511F}" type="sibTrans" cxnId="{A83658B2-39E8-4B1C-B6DA-C30224B55320}">
      <dgm:prSet/>
      <dgm:spPr/>
      <dgm:t>
        <a:bodyPr/>
        <a:lstStyle/>
        <a:p>
          <a:endParaRPr lang="fi-FI"/>
        </a:p>
      </dgm:t>
    </dgm:pt>
    <dgm:pt modelId="{EC2C2677-C1D8-483D-AD1F-AB9203D879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/>
            <a:t>Mitä valitun kohderyhmän on keskeisen tärkeää tietää aiheesta?</a:t>
          </a:r>
        </a:p>
      </dgm:t>
    </dgm:pt>
    <dgm:pt modelId="{405F796C-720D-4B0C-A1BA-6A519C12AC07}" type="parTrans" cxnId="{7A374FB4-FE1B-4274-8E6D-94E88397660B}">
      <dgm:prSet/>
      <dgm:spPr/>
      <dgm:t>
        <a:bodyPr/>
        <a:lstStyle/>
        <a:p>
          <a:endParaRPr lang="fi-FI"/>
        </a:p>
      </dgm:t>
    </dgm:pt>
    <dgm:pt modelId="{90BDD113-C660-4E96-94D0-577DB3A59BA8}" type="sibTrans" cxnId="{7A374FB4-FE1B-4274-8E6D-94E88397660B}">
      <dgm:prSet/>
      <dgm:spPr/>
      <dgm:t>
        <a:bodyPr/>
        <a:lstStyle/>
        <a:p>
          <a:endParaRPr lang="fi-FI"/>
        </a:p>
      </dgm:t>
    </dgm:pt>
    <dgm:pt modelId="{C5CF0003-149C-4BF8-B115-3C4E0CCF81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Miten viestinnän aihe kytkeytyy kunnan toimintaan (esim. kuntastrategia ja ilmasto-ohjelma)?</a:t>
          </a:r>
        </a:p>
      </dgm:t>
    </dgm:pt>
    <dgm:pt modelId="{CD657055-A3BF-4F88-AA8A-199D2ED23A45}" type="parTrans" cxnId="{47333449-0E71-4DBA-8FEF-D18D268D9F48}">
      <dgm:prSet/>
      <dgm:spPr/>
      <dgm:t>
        <a:bodyPr/>
        <a:lstStyle/>
        <a:p>
          <a:endParaRPr lang="fi-FI"/>
        </a:p>
      </dgm:t>
    </dgm:pt>
    <dgm:pt modelId="{ABCEB8BE-EF8E-4C71-A37F-0E26AFB576C2}" type="sibTrans" cxnId="{47333449-0E71-4DBA-8FEF-D18D268D9F48}">
      <dgm:prSet/>
      <dgm:spPr/>
      <dgm:t>
        <a:bodyPr/>
        <a:lstStyle/>
        <a:p>
          <a:endParaRPr lang="fi-FI"/>
        </a:p>
      </dgm:t>
    </dgm:pt>
    <dgm:pt modelId="{D56C90D1-9162-4E63-9D9A-CE31358D5F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Mitä sidosryhmiä ja toimialojen kanavia kannattaa hyödyntää viestinviejinä?</a:t>
          </a:r>
        </a:p>
      </dgm:t>
    </dgm:pt>
    <dgm:pt modelId="{6E8370BF-6F6A-4414-BF11-A723835398AC}" type="parTrans" cxnId="{CD90FADC-F7EA-410A-B472-9D341D87595B}">
      <dgm:prSet/>
      <dgm:spPr/>
      <dgm:t>
        <a:bodyPr/>
        <a:lstStyle/>
        <a:p>
          <a:endParaRPr lang="fi-FI"/>
        </a:p>
      </dgm:t>
    </dgm:pt>
    <dgm:pt modelId="{9AFFA52B-21FB-42A9-B8F2-12AB46CD8BF0}" type="sibTrans" cxnId="{CD90FADC-F7EA-410A-B472-9D341D87595B}">
      <dgm:prSet/>
      <dgm:spPr/>
      <dgm:t>
        <a:bodyPr/>
        <a:lstStyle/>
        <a:p>
          <a:endParaRPr lang="fi-FI"/>
        </a:p>
      </dgm:t>
    </dgm:pt>
    <dgm:pt modelId="{E801F6CC-4169-438E-947E-962C2725951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/>
            <a:t>Kuinka viestinnän onnistuminen raportoidaan?</a:t>
          </a:r>
        </a:p>
      </dgm:t>
    </dgm:pt>
    <dgm:pt modelId="{DFBB0984-E702-4FFE-9D62-D34C3923AAD1}" type="parTrans" cxnId="{5A4ADA43-5101-4E31-A381-9966B12352A3}">
      <dgm:prSet/>
      <dgm:spPr/>
      <dgm:t>
        <a:bodyPr/>
        <a:lstStyle/>
        <a:p>
          <a:endParaRPr lang="fi-FI"/>
        </a:p>
      </dgm:t>
    </dgm:pt>
    <dgm:pt modelId="{F518E4FE-741C-4D8B-878B-4169006AA7F6}" type="sibTrans" cxnId="{5A4ADA43-5101-4E31-A381-9966B12352A3}">
      <dgm:prSet/>
      <dgm:spPr/>
      <dgm:t>
        <a:bodyPr/>
        <a:lstStyle/>
        <a:p>
          <a:endParaRPr lang="fi-FI"/>
        </a:p>
      </dgm:t>
    </dgm:pt>
    <dgm:pt modelId="{4D5731F9-8848-47E1-9BF1-3380475BD8D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Kuinka aiemmat onnistumiset ja havaitut kehittämistarpeet huomioidaan tulevissa viestintätilanteissa?</a:t>
          </a:r>
        </a:p>
      </dgm:t>
    </dgm:pt>
    <dgm:pt modelId="{8131867B-F623-473F-AB5B-0B89F64F7E14}" type="parTrans" cxnId="{4A31BA49-F2EC-460C-B1B1-FD253D976A44}">
      <dgm:prSet/>
      <dgm:spPr/>
      <dgm:t>
        <a:bodyPr/>
        <a:lstStyle/>
        <a:p>
          <a:endParaRPr lang="fi-FI"/>
        </a:p>
      </dgm:t>
    </dgm:pt>
    <dgm:pt modelId="{EA819E6C-B652-43E5-B970-949F758AEAF6}" type="sibTrans" cxnId="{4A31BA49-F2EC-460C-B1B1-FD253D976A44}">
      <dgm:prSet/>
      <dgm:spPr/>
      <dgm:t>
        <a:bodyPr/>
        <a:lstStyle/>
        <a:p>
          <a:endParaRPr lang="fi-FI"/>
        </a:p>
      </dgm:t>
    </dgm:pt>
    <dgm:pt modelId="{89323BBA-FEA5-4902-A794-3F0117C42FF9}">
      <dgm:prSet/>
      <dgm:spPr/>
      <dgm:t>
        <a:bodyPr/>
        <a:lstStyle/>
        <a:p>
          <a:r>
            <a:rPr lang="fi-FI" dirty="0"/>
            <a:t>Kenen vastuulla on tuottaa sisältöjä?</a:t>
          </a:r>
        </a:p>
      </dgm:t>
    </dgm:pt>
    <dgm:pt modelId="{3F3F29E1-7A34-4E5F-8D21-CCB37AAB40B5}" type="parTrans" cxnId="{808D8E06-5BAA-4BCD-A2F1-DDE8056F33A7}">
      <dgm:prSet/>
      <dgm:spPr/>
      <dgm:t>
        <a:bodyPr/>
        <a:lstStyle/>
        <a:p>
          <a:endParaRPr lang="fi-FI"/>
        </a:p>
      </dgm:t>
    </dgm:pt>
    <dgm:pt modelId="{C4DC4AA5-E0B7-4C2A-A2B5-8CAF4B60079A}" type="sibTrans" cxnId="{808D8E06-5BAA-4BCD-A2F1-DDE8056F33A7}">
      <dgm:prSet/>
      <dgm:spPr/>
      <dgm:t>
        <a:bodyPr/>
        <a:lstStyle/>
        <a:p>
          <a:endParaRPr lang="fi-FI"/>
        </a:p>
      </dgm:t>
    </dgm:pt>
    <dgm:pt modelId="{A32592B3-5DD1-4D5D-8A54-0FB1392E3B4B}">
      <dgm:prSet/>
      <dgm:spPr/>
      <dgm:t>
        <a:bodyPr/>
        <a:lstStyle/>
        <a:p>
          <a:r>
            <a:rPr lang="fi-FI" dirty="0"/>
            <a:t>Kuka huolehtii julkaisusta?</a:t>
          </a:r>
        </a:p>
      </dgm:t>
    </dgm:pt>
    <dgm:pt modelId="{2C853494-24E4-48ED-AC23-66DF0905432F}" type="parTrans" cxnId="{5CD41F5B-1EE0-4715-8935-D1E347643C00}">
      <dgm:prSet/>
      <dgm:spPr/>
      <dgm:t>
        <a:bodyPr/>
        <a:lstStyle/>
        <a:p>
          <a:endParaRPr lang="fi-FI"/>
        </a:p>
      </dgm:t>
    </dgm:pt>
    <dgm:pt modelId="{4C93149C-C411-4350-9A12-2C08021EA440}" type="sibTrans" cxnId="{5CD41F5B-1EE0-4715-8935-D1E347643C00}">
      <dgm:prSet/>
      <dgm:spPr/>
      <dgm:t>
        <a:bodyPr/>
        <a:lstStyle/>
        <a:p>
          <a:endParaRPr lang="fi-FI"/>
        </a:p>
      </dgm:t>
    </dgm:pt>
    <dgm:pt modelId="{3BB6988C-23AF-4441-A300-A34835C30320}">
      <dgm:prSet/>
      <dgm:spPr/>
      <dgm:t>
        <a:bodyPr/>
        <a:lstStyle/>
        <a:p>
          <a:r>
            <a:rPr lang="fi-FI" dirty="0"/>
            <a:t>Mikä on toteutuksen ja julkaisun aikataulu?</a:t>
          </a:r>
        </a:p>
      </dgm:t>
    </dgm:pt>
    <dgm:pt modelId="{C9803CCC-5EEF-4D52-B644-62C161AC2C98}" type="parTrans" cxnId="{168C491D-4F09-4B5E-A4CF-35B4812C817C}">
      <dgm:prSet/>
      <dgm:spPr/>
      <dgm:t>
        <a:bodyPr/>
        <a:lstStyle/>
        <a:p>
          <a:endParaRPr lang="fi-FI"/>
        </a:p>
      </dgm:t>
    </dgm:pt>
    <dgm:pt modelId="{2C93B13D-5263-49DB-B18D-9C808799DCBC}" type="sibTrans" cxnId="{168C491D-4F09-4B5E-A4CF-35B4812C817C}">
      <dgm:prSet/>
      <dgm:spPr/>
      <dgm:t>
        <a:bodyPr/>
        <a:lstStyle/>
        <a:p>
          <a:endParaRPr lang="fi-FI"/>
        </a:p>
      </dgm:t>
    </dgm:pt>
    <dgm:pt modelId="{E53B3464-864C-4657-A721-7CD87F184944}" type="pres">
      <dgm:prSet presAssocID="{CC755A52-00EC-4C01-8282-7C75DBFA412D}" presName="Name0" presStyleCnt="0">
        <dgm:presLayoutVars>
          <dgm:dir/>
          <dgm:animLvl val="lvl"/>
          <dgm:resizeHandles val="exact"/>
        </dgm:presLayoutVars>
      </dgm:prSet>
      <dgm:spPr/>
    </dgm:pt>
    <dgm:pt modelId="{05375F2A-A847-4D36-B286-4A5D98E71DDA}" type="pres">
      <dgm:prSet presAssocID="{0ACB7E1A-56C4-4F7D-807E-C9E0AE44E767}" presName="composite" presStyleCnt="0"/>
      <dgm:spPr/>
    </dgm:pt>
    <dgm:pt modelId="{D405B4F9-0A8B-40B8-9801-EBF76258F2C7}" type="pres">
      <dgm:prSet presAssocID="{0ACB7E1A-56C4-4F7D-807E-C9E0AE44E76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D12A821-0B9C-46C5-81D0-6E22C8C433BD}" type="pres">
      <dgm:prSet presAssocID="{0ACB7E1A-56C4-4F7D-807E-C9E0AE44E767}" presName="desTx" presStyleLbl="alignAccFollowNode1" presStyleIdx="0" presStyleCnt="5">
        <dgm:presLayoutVars>
          <dgm:bulletEnabled val="1"/>
        </dgm:presLayoutVars>
      </dgm:prSet>
      <dgm:spPr/>
    </dgm:pt>
    <dgm:pt modelId="{51D44C89-584C-4BFD-8924-D6D8F02B3A87}" type="pres">
      <dgm:prSet presAssocID="{9A7AD360-49A8-458C-AE99-CFA6475F5511}" presName="space" presStyleCnt="0"/>
      <dgm:spPr/>
    </dgm:pt>
    <dgm:pt modelId="{EB7ACA5D-2569-44F2-8653-EF641D1A0403}" type="pres">
      <dgm:prSet presAssocID="{87CE0FA3-F1D6-4E54-B703-C0B0C152626F}" presName="composite" presStyleCnt="0"/>
      <dgm:spPr/>
    </dgm:pt>
    <dgm:pt modelId="{23A9DA84-97FC-4A18-91DA-5FC2516B82A7}" type="pres">
      <dgm:prSet presAssocID="{87CE0FA3-F1D6-4E54-B703-C0B0C152626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4CC8675-85BE-4915-9BCA-0BC2DE99D43C}" type="pres">
      <dgm:prSet presAssocID="{87CE0FA3-F1D6-4E54-B703-C0B0C152626F}" presName="desTx" presStyleLbl="alignAccFollowNode1" presStyleIdx="1" presStyleCnt="5">
        <dgm:presLayoutVars>
          <dgm:bulletEnabled val="1"/>
        </dgm:presLayoutVars>
      </dgm:prSet>
      <dgm:spPr/>
    </dgm:pt>
    <dgm:pt modelId="{FBDD859D-24FF-4248-95DE-BE385856841F}" type="pres">
      <dgm:prSet presAssocID="{EF3D1B64-1CB1-4B27-B9C2-2202BEF3A464}" presName="space" presStyleCnt="0"/>
      <dgm:spPr/>
    </dgm:pt>
    <dgm:pt modelId="{272C2E81-446F-4F34-ACEB-95FC217D78A8}" type="pres">
      <dgm:prSet presAssocID="{6B365330-9436-42B7-8A5C-C8C0E3D6CFCE}" presName="composite" presStyleCnt="0"/>
      <dgm:spPr/>
    </dgm:pt>
    <dgm:pt modelId="{B65BFDFB-28EA-4EB4-9BC6-85C6FB5ED597}" type="pres">
      <dgm:prSet presAssocID="{6B365330-9436-42B7-8A5C-C8C0E3D6CFC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5C0CF9B-C4DF-4DC1-883A-9C6E2E0EFBEA}" type="pres">
      <dgm:prSet presAssocID="{6B365330-9436-42B7-8A5C-C8C0E3D6CFCE}" presName="desTx" presStyleLbl="alignAccFollowNode1" presStyleIdx="2" presStyleCnt="5">
        <dgm:presLayoutVars>
          <dgm:bulletEnabled val="1"/>
        </dgm:presLayoutVars>
      </dgm:prSet>
      <dgm:spPr/>
    </dgm:pt>
    <dgm:pt modelId="{FFDFF293-736C-4802-9EEF-7CC2FD7B58FC}" type="pres">
      <dgm:prSet presAssocID="{86E831C8-5F7D-4169-A679-282A36D63089}" presName="space" presStyleCnt="0"/>
      <dgm:spPr/>
    </dgm:pt>
    <dgm:pt modelId="{6FDB8CD6-9119-4C2D-B4C1-65F5496F0076}" type="pres">
      <dgm:prSet presAssocID="{C29A75F1-D24C-44E1-9397-F962E75306F8}" presName="composite" presStyleCnt="0"/>
      <dgm:spPr/>
    </dgm:pt>
    <dgm:pt modelId="{8FD0A77D-E9AF-4B48-B02F-98A3535B4851}" type="pres">
      <dgm:prSet presAssocID="{C29A75F1-D24C-44E1-9397-F962E75306F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41D043F-1C8E-4B4E-98E9-A0BF668CE28C}" type="pres">
      <dgm:prSet presAssocID="{C29A75F1-D24C-44E1-9397-F962E75306F8}" presName="desTx" presStyleLbl="alignAccFollowNode1" presStyleIdx="3" presStyleCnt="5">
        <dgm:presLayoutVars>
          <dgm:bulletEnabled val="1"/>
        </dgm:presLayoutVars>
      </dgm:prSet>
      <dgm:spPr/>
    </dgm:pt>
    <dgm:pt modelId="{7BB9CC35-B9DE-4C65-833A-32189F95E49F}" type="pres">
      <dgm:prSet presAssocID="{E0716D42-D8C5-4587-8EB0-B78EF9133141}" presName="space" presStyleCnt="0"/>
      <dgm:spPr/>
    </dgm:pt>
    <dgm:pt modelId="{52B2D79D-9017-43A8-973D-0FEB4AA921C9}" type="pres">
      <dgm:prSet presAssocID="{6954211B-6CFE-4E0B-AFC2-7D04029CB75B}" presName="composite" presStyleCnt="0"/>
      <dgm:spPr/>
    </dgm:pt>
    <dgm:pt modelId="{6AB01116-8DE4-44D1-907D-0294DFDD68D0}" type="pres">
      <dgm:prSet presAssocID="{6954211B-6CFE-4E0B-AFC2-7D04029CB75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8F52A49-09A9-49FC-9268-B32F0B67EADB}" type="pres">
      <dgm:prSet presAssocID="{6954211B-6CFE-4E0B-AFC2-7D04029CB75B}" presName="desTx" presStyleLbl="alignAccFollowNode1" presStyleIdx="4" presStyleCnt="5" custLinFactNeighborX="261">
        <dgm:presLayoutVars>
          <dgm:bulletEnabled val="1"/>
        </dgm:presLayoutVars>
      </dgm:prSet>
      <dgm:spPr/>
    </dgm:pt>
  </dgm:ptLst>
  <dgm:cxnLst>
    <dgm:cxn modelId="{8C161706-F2A8-4DBD-887C-43CD8643D1FC}" type="presOf" srcId="{CD7AD33A-0502-4D54-84DE-121314240078}" destId="{6D12A821-0B9C-46C5-81D0-6E22C8C433BD}" srcOrd="0" destOrd="1" presId="urn:microsoft.com/office/officeart/2005/8/layout/hList1"/>
    <dgm:cxn modelId="{808D8E06-5BAA-4BCD-A2F1-DDE8056F33A7}" srcId="{6954211B-6CFE-4E0B-AFC2-7D04029CB75B}" destId="{89323BBA-FEA5-4902-A794-3F0117C42FF9}" srcOrd="0" destOrd="0" parTransId="{3F3F29E1-7A34-4E5F-8D21-CCB37AAB40B5}" sibTransId="{C4DC4AA5-E0B7-4C2A-A2B5-8CAF4B60079A}"/>
    <dgm:cxn modelId="{DBA4AE0E-513C-4805-B618-29B3B37C796A}" srcId="{CC755A52-00EC-4C01-8282-7C75DBFA412D}" destId="{C29A75F1-D24C-44E1-9397-F962E75306F8}" srcOrd="3" destOrd="0" parTransId="{67F02FFE-39C5-4793-B491-F0D1F20E7775}" sibTransId="{E0716D42-D8C5-4587-8EB0-B78EF9133141}"/>
    <dgm:cxn modelId="{12BEC012-D5F0-4D00-B30A-77B0E9B4AA0B}" srcId="{0ACB7E1A-56C4-4F7D-807E-C9E0AE44E767}" destId="{CD7AD33A-0502-4D54-84DE-121314240078}" srcOrd="1" destOrd="0" parTransId="{A8E12235-4DA7-4519-8CD0-8450C86371B3}" sibTransId="{E1B758A3-4555-4836-9CB9-F18BA9E2FDDF}"/>
    <dgm:cxn modelId="{168C491D-4F09-4B5E-A4CF-35B4812C817C}" srcId="{6954211B-6CFE-4E0B-AFC2-7D04029CB75B}" destId="{3BB6988C-23AF-4441-A300-A34835C30320}" srcOrd="2" destOrd="0" parTransId="{C9803CCC-5EEF-4D52-B644-62C161AC2C98}" sibTransId="{2C93B13D-5263-49DB-B18D-9C808799DCBC}"/>
    <dgm:cxn modelId="{1815212A-9BB7-4244-A254-317C42603525}" type="presOf" srcId="{C29A75F1-D24C-44E1-9397-F962E75306F8}" destId="{8FD0A77D-E9AF-4B48-B02F-98A3535B4851}" srcOrd="0" destOrd="0" presId="urn:microsoft.com/office/officeart/2005/8/layout/hList1"/>
    <dgm:cxn modelId="{94E6C02D-FAED-48EC-88BD-536960B8A3F6}" type="presOf" srcId="{E801F6CC-4169-438E-947E-962C2725951A}" destId="{A41D043F-1C8E-4B4E-98E9-A0BF668CE28C}" srcOrd="0" destOrd="1" presId="urn:microsoft.com/office/officeart/2005/8/layout/hList1"/>
    <dgm:cxn modelId="{5CD41F5B-1EE0-4715-8935-D1E347643C00}" srcId="{6954211B-6CFE-4E0B-AFC2-7D04029CB75B}" destId="{A32592B3-5DD1-4D5D-8A54-0FB1392E3B4B}" srcOrd="1" destOrd="0" parTransId="{2C853494-24E4-48ED-AC23-66DF0905432F}" sibTransId="{4C93149C-C411-4350-9A12-2C08021EA440}"/>
    <dgm:cxn modelId="{8291FE62-3020-4486-908F-6DCEAFCE4C98}" srcId="{6B365330-9436-42B7-8A5C-C8C0E3D6CFCE}" destId="{6C003FA3-4330-4B03-87E7-C3C6968CFE17}" srcOrd="0" destOrd="0" parTransId="{BBED18FB-6402-4C8E-A919-C143BD85BC2B}" sibTransId="{FA5DB905-8E26-4E80-9FBC-EE13CB3E9CE0}"/>
    <dgm:cxn modelId="{5A4ADA43-5101-4E31-A381-9966B12352A3}" srcId="{C29A75F1-D24C-44E1-9397-F962E75306F8}" destId="{E801F6CC-4169-438E-947E-962C2725951A}" srcOrd="1" destOrd="0" parTransId="{DFBB0984-E702-4FFE-9D62-D34C3923AAD1}" sibTransId="{F518E4FE-741C-4D8B-878B-4169006AA7F6}"/>
    <dgm:cxn modelId="{47985744-73F5-4482-A7CA-CF17ECFECBC3}" type="presOf" srcId="{A32592B3-5DD1-4D5D-8A54-0FB1392E3B4B}" destId="{78F52A49-09A9-49FC-9268-B32F0B67EADB}" srcOrd="0" destOrd="1" presId="urn:microsoft.com/office/officeart/2005/8/layout/hList1"/>
    <dgm:cxn modelId="{C6D3D165-76E0-4511-B809-7452EC853383}" type="presOf" srcId="{89323BBA-FEA5-4902-A794-3F0117C42FF9}" destId="{78F52A49-09A9-49FC-9268-B32F0B67EADB}" srcOrd="0" destOrd="0" presId="urn:microsoft.com/office/officeart/2005/8/layout/hList1"/>
    <dgm:cxn modelId="{47333449-0E71-4DBA-8FEF-D18D268D9F48}" srcId="{87CE0FA3-F1D6-4E54-B703-C0B0C152626F}" destId="{C5CF0003-149C-4BF8-B115-3C4E0CCF810D}" srcOrd="2" destOrd="0" parTransId="{CD657055-A3BF-4F88-AA8A-199D2ED23A45}" sibTransId="{ABCEB8BE-EF8E-4C71-A37F-0E26AFB576C2}"/>
    <dgm:cxn modelId="{4A31BA49-F2EC-460C-B1B1-FD253D976A44}" srcId="{C29A75F1-D24C-44E1-9397-F962E75306F8}" destId="{4D5731F9-8848-47E1-9BF1-3380475BD8DA}" srcOrd="2" destOrd="0" parTransId="{8131867B-F623-473F-AB5B-0B89F64F7E14}" sibTransId="{EA819E6C-B652-43E5-B970-949F758AEAF6}"/>
    <dgm:cxn modelId="{642E406B-6459-4AD4-8A42-37F3D519C37B}" srcId="{0ACB7E1A-56C4-4F7D-807E-C9E0AE44E767}" destId="{0CAF492B-B204-4ABC-B354-DE5FBA2BF3AD}" srcOrd="0" destOrd="0" parTransId="{0533A8F1-31A5-4E13-AF48-684268722BAA}" sibTransId="{2D8D4A04-1A05-4586-82C9-6411D89E7F20}"/>
    <dgm:cxn modelId="{AAB8A16F-BBBF-4B9C-9186-A4B000B61802}" srcId="{CC755A52-00EC-4C01-8282-7C75DBFA412D}" destId="{6B365330-9436-42B7-8A5C-C8C0E3D6CFCE}" srcOrd="2" destOrd="0" parTransId="{E523EFEE-45DF-4EA5-A182-4775D5D178BB}" sibTransId="{86E831C8-5F7D-4169-A679-282A36D63089}"/>
    <dgm:cxn modelId="{71477C54-1370-447E-82F1-ECDCEC17EB2B}" type="presOf" srcId="{CC755A52-00EC-4C01-8282-7C75DBFA412D}" destId="{E53B3464-864C-4657-A721-7CD87F184944}" srcOrd="0" destOrd="0" presId="urn:microsoft.com/office/officeart/2005/8/layout/hList1"/>
    <dgm:cxn modelId="{9E64F454-1EC3-43A8-A839-CC78FCE00A5D}" type="presOf" srcId="{6954211B-6CFE-4E0B-AFC2-7D04029CB75B}" destId="{6AB01116-8DE4-44D1-907D-0294DFDD68D0}" srcOrd="0" destOrd="0" presId="urn:microsoft.com/office/officeart/2005/8/layout/hList1"/>
    <dgm:cxn modelId="{E2690C77-D4DA-430F-8055-FB9B5E24FC93}" type="presOf" srcId="{4E077EA0-6E1F-43C5-987D-09F846CEB441}" destId="{6D12A821-0B9C-46C5-81D0-6E22C8C433BD}" srcOrd="0" destOrd="2" presId="urn:microsoft.com/office/officeart/2005/8/layout/hList1"/>
    <dgm:cxn modelId="{FA82707D-7119-40C0-9ED3-D721E7F94B7A}" srcId="{CC755A52-00EC-4C01-8282-7C75DBFA412D}" destId="{0ACB7E1A-56C4-4F7D-807E-C9E0AE44E767}" srcOrd="0" destOrd="0" parTransId="{232BE8F6-6CD5-4C80-A792-8712D2E31994}" sibTransId="{9A7AD360-49A8-458C-AE99-CFA6475F5511}"/>
    <dgm:cxn modelId="{343CC08C-8958-4311-80E6-52B0716C90F8}" type="presOf" srcId="{70F3C7F5-F38E-4352-B874-2C4D054FC18D}" destId="{14CC8675-85BE-4915-9BCA-0BC2DE99D43C}" srcOrd="0" destOrd="0" presId="urn:microsoft.com/office/officeart/2005/8/layout/hList1"/>
    <dgm:cxn modelId="{A2936590-75DE-429C-BD78-B54A2D167346}" srcId="{CC755A52-00EC-4C01-8282-7C75DBFA412D}" destId="{6954211B-6CFE-4E0B-AFC2-7D04029CB75B}" srcOrd="4" destOrd="0" parTransId="{29819000-D911-4B1C-B3A6-FD34FAF87A68}" sibTransId="{E229069E-FC43-4D31-BE94-8E9379844A00}"/>
    <dgm:cxn modelId="{47FA4598-D7E6-4D48-90E4-91FD2FAF353D}" srcId="{CC755A52-00EC-4C01-8282-7C75DBFA412D}" destId="{87CE0FA3-F1D6-4E54-B703-C0B0C152626F}" srcOrd="1" destOrd="0" parTransId="{4F06DC11-5C3F-4523-BD4A-11C43E6721DF}" sibTransId="{EF3D1B64-1CB1-4B27-B9C2-2202BEF3A464}"/>
    <dgm:cxn modelId="{A9743A9B-12AE-4EF6-91CA-ADC6253696F4}" type="presOf" srcId="{3BB6988C-23AF-4441-A300-A34835C30320}" destId="{78F52A49-09A9-49FC-9268-B32F0B67EADB}" srcOrd="0" destOrd="2" presId="urn:microsoft.com/office/officeart/2005/8/layout/hList1"/>
    <dgm:cxn modelId="{C800E49B-8A68-463D-87B0-E376F7DB7194}" type="presOf" srcId="{0CAF492B-B204-4ABC-B354-DE5FBA2BF3AD}" destId="{6D12A821-0B9C-46C5-81D0-6E22C8C433BD}" srcOrd="0" destOrd="0" presId="urn:microsoft.com/office/officeart/2005/8/layout/hList1"/>
    <dgm:cxn modelId="{8AD3219F-4155-4360-AF51-4DC6E1B65F42}" type="presOf" srcId="{0ACB7E1A-56C4-4F7D-807E-C9E0AE44E767}" destId="{D405B4F9-0A8B-40B8-9801-EBF76258F2C7}" srcOrd="0" destOrd="0" presId="urn:microsoft.com/office/officeart/2005/8/layout/hList1"/>
    <dgm:cxn modelId="{11A66DA3-19C9-497E-BA1F-68C0FA72A9F3}" srcId="{C29A75F1-D24C-44E1-9397-F962E75306F8}" destId="{2AC94FFD-9710-4B60-BBE2-6D8E9C181BD1}" srcOrd="0" destOrd="0" parTransId="{D0470753-1169-4A9E-B5B5-925F7883A3CA}" sibTransId="{2478E626-CEEA-478B-9D4E-F8F1CC02B0D8}"/>
    <dgm:cxn modelId="{A6F35AB0-7865-44A1-B53E-8555C64F3324}" type="presOf" srcId="{D56C90D1-9162-4E63-9D9A-CE31358D5FB8}" destId="{95C0CF9B-C4DF-4DC1-883A-9C6E2E0EFBEA}" srcOrd="0" destOrd="1" presId="urn:microsoft.com/office/officeart/2005/8/layout/hList1"/>
    <dgm:cxn modelId="{A83658B2-39E8-4B1C-B6DA-C30224B55320}" srcId="{87CE0FA3-F1D6-4E54-B703-C0B0C152626F}" destId="{70F3C7F5-F38E-4352-B874-2C4D054FC18D}" srcOrd="0" destOrd="0" parTransId="{D72E88F9-01A7-4935-96D1-745C794580DC}" sibTransId="{2D13172B-7E5A-4562-8A87-B30D5AC9511F}"/>
    <dgm:cxn modelId="{7A374FB4-FE1B-4274-8E6D-94E88397660B}" srcId="{87CE0FA3-F1D6-4E54-B703-C0B0C152626F}" destId="{EC2C2677-C1D8-483D-AD1F-AB9203D87943}" srcOrd="1" destOrd="0" parTransId="{405F796C-720D-4B0C-A1BA-6A519C12AC07}" sibTransId="{90BDD113-C660-4E96-94D0-577DB3A59BA8}"/>
    <dgm:cxn modelId="{106FBCB6-A81E-43B8-ACF0-C28E853CB0DF}" srcId="{0ACB7E1A-56C4-4F7D-807E-C9E0AE44E767}" destId="{4E077EA0-6E1F-43C5-987D-09F846CEB441}" srcOrd="2" destOrd="0" parTransId="{945DE721-B9E1-41B9-9F5A-15A3944961F0}" sibTransId="{ADE8525A-FFCE-4BF0-BE6D-54D3DB00FEBB}"/>
    <dgm:cxn modelId="{0A1646D9-4A69-409F-93EB-055EFAFEDE03}" type="presOf" srcId="{2AC94FFD-9710-4B60-BBE2-6D8E9C181BD1}" destId="{A41D043F-1C8E-4B4E-98E9-A0BF668CE28C}" srcOrd="0" destOrd="0" presId="urn:microsoft.com/office/officeart/2005/8/layout/hList1"/>
    <dgm:cxn modelId="{CD90FADC-F7EA-410A-B472-9D341D87595B}" srcId="{6B365330-9436-42B7-8A5C-C8C0E3D6CFCE}" destId="{D56C90D1-9162-4E63-9D9A-CE31358D5FB8}" srcOrd="1" destOrd="0" parTransId="{6E8370BF-6F6A-4414-BF11-A723835398AC}" sibTransId="{9AFFA52B-21FB-42A9-B8F2-12AB46CD8BF0}"/>
    <dgm:cxn modelId="{000F74DD-C3D0-48BD-A669-F4DF87BF01C6}" type="presOf" srcId="{87CE0FA3-F1D6-4E54-B703-C0B0C152626F}" destId="{23A9DA84-97FC-4A18-91DA-5FC2516B82A7}" srcOrd="0" destOrd="0" presId="urn:microsoft.com/office/officeart/2005/8/layout/hList1"/>
    <dgm:cxn modelId="{66E9C5E0-147C-409B-BE25-771E99B1961D}" type="presOf" srcId="{6B365330-9436-42B7-8A5C-C8C0E3D6CFCE}" destId="{B65BFDFB-28EA-4EB4-9BC6-85C6FB5ED597}" srcOrd="0" destOrd="0" presId="urn:microsoft.com/office/officeart/2005/8/layout/hList1"/>
    <dgm:cxn modelId="{5BB954E5-34A1-49A6-A57D-C2ABDEF129F9}" type="presOf" srcId="{EC2C2677-C1D8-483D-AD1F-AB9203D87943}" destId="{14CC8675-85BE-4915-9BCA-0BC2DE99D43C}" srcOrd="0" destOrd="1" presId="urn:microsoft.com/office/officeart/2005/8/layout/hList1"/>
    <dgm:cxn modelId="{DF9DD0EF-6E45-4F8E-96FD-F3772405023A}" type="presOf" srcId="{6C003FA3-4330-4B03-87E7-C3C6968CFE17}" destId="{95C0CF9B-C4DF-4DC1-883A-9C6E2E0EFBEA}" srcOrd="0" destOrd="0" presId="urn:microsoft.com/office/officeart/2005/8/layout/hList1"/>
    <dgm:cxn modelId="{217A68FA-9AD3-4F85-847E-419C133F7BBE}" type="presOf" srcId="{4D5731F9-8848-47E1-9BF1-3380475BD8DA}" destId="{A41D043F-1C8E-4B4E-98E9-A0BF668CE28C}" srcOrd="0" destOrd="2" presId="urn:microsoft.com/office/officeart/2005/8/layout/hList1"/>
    <dgm:cxn modelId="{916ABFFB-35A4-4A4F-9D13-9155F596AC86}" type="presOf" srcId="{C5CF0003-149C-4BF8-B115-3C4E0CCF810D}" destId="{14CC8675-85BE-4915-9BCA-0BC2DE99D43C}" srcOrd="0" destOrd="2" presId="urn:microsoft.com/office/officeart/2005/8/layout/hList1"/>
    <dgm:cxn modelId="{10D51554-BF49-4DCB-87A5-2B3AD0F6C3F3}" type="presParOf" srcId="{E53B3464-864C-4657-A721-7CD87F184944}" destId="{05375F2A-A847-4D36-B286-4A5D98E71DDA}" srcOrd="0" destOrd="0" presId="urn:microsoft.com/office/officeart/2005/8/layout/hList1"/>
    <dgm:cxn modelId="{24AC2DDC-C55A-4ECB-9736-2C42CFA22ECC}" type="presParOf" srcId="{05375F2A-A847-4D36-B286-4A5D98E71DDA}" destId="{D405B4F9-0A8B-40B8-9801-EBF76258F2C7}" srcOrd="0" destOrd="0" presId="urn:microsoft.com/office/officeart/2005/8/layout/hList1"/>
    <dgm:cxn modelId="{3DF7C112-7A5B-4B63-814E-539A470A2D71}" type="presParOf" srcId="{05375F2A-A847-4D36-B286-4A5D98E71DDA}" destId="{6D12A821-0B9C-46C5-81D0-6E22C8C433BD}" srcOrd="1" destOrd="0" presId="urn:microsoft.com/office/officeart/2005/8/layout/hList1"/>
    <dgm:cxn modelId="{C69D7622-FE01-417F-B457-C25C36E09B59}" type="presParOf" srcId="{E53B3464-864C-4657-A721-7CD87F184944}" destId="{51D44C89-584C-4BFD-8924-D6D8F02B3A87}" srcOrd="1" destOrd="0" presId="urn:microsoft.com/office/officeart/2005/8/layout/hList1"/>
    <dgm:cxn modelId="{98391DD7-69DE-4BE4-9299-C6FAAEE28852}" type="presParOf" srcId="{E53B3464-864C-4657-A721-7CD87F184944}" destId="{EB7ACA5D-2569-44F2-8653-EF641D1A0403}" srcOrd="2" destOrd="0" presId="urn:microsoft.com/office/officeart/2005/8/layout/hList1"/>
    <dgm:cxn modelId="{4B931648-2D72-4994-A4FD-3EFCB7CA348B}" type="presParOf" srcId="{EB7ACA5D-2569-44F2-8653-EF641D1A0403}" destId="{23A9DA84-97FC-4A18-91DA-5FC2516B82A7}" srcOrd="0" destOrd="0" presId="urn:microsoft.com/office/officeart/2005/8/layout/hList1"/>
    <dgm:cxn modelId="{927699B1-57BA-4E71-BDD4-01582591F3AC}" type="presParOf" srcId="{EB7ACA5D-2569-44F2-8653-EF641D1A0403}" destId="{14CC8675-85BE-4915-9BCA-0BC2DE99D43C}" srcOrd="1" destOrd="0" presId="urn:microsoft.com/office/officeart/2005/8/layout/hList1"/>
    <dgm:cxn modelId="{892E0BD4-3CB6-496C-9A5A-196E44FCEBB5}" type="presParOf" srcId="{E53B3464-864C-4657-A721-7CD87F184944}" destId="{FBDD859D-24FF-4248-95DE-BE385856841F}" srcOrd="3" destOrd="0" presId="urn:microsoft.com/office/officeart/2005/8/layout/hList1"/>
    <dgm:cxn modelId="{7269B8E5-360E-4A9F-B23B-A95BC0FF1B66}" type="presParOf" srcId="{E53B3464-864C-4657-A721-7CD87F184944}" destId="{272C2E81-446F-4F34-ACEB-95FC217D78A8}" srcOrd="4" destOrd="0" presId="urn:microsoft.com/office/officeart/2005/8/layout/hList1"/>
    <dgm:cxn modelId="{7CFD59A4-9C79-4510-9F4B-C1AE16E8CC18}" type="presParOf" srcId="{272C2E81-446F-4F34-ACEB-95FC217D78A8}" destId="{B65BFDFB-28EA-4EB4-9BC6-85C6FB5ED597}" srcOrd="0" destOrd="0" presId="urn:microsoft.com/office/officeart/2005/8/layout/hList1"/>
    <dgm:cxn modelId="{5AD11D72-5753-4ACF-BD68-B91CF1D1ED80}" type="presParOf" srcId="{272C2E81-446F-4F34-ACEB-95FC217D78A8}" destId="{95C0CF9B-C4DF-4DC1-883A-9C6E2E0EFBEA}" srcOrd="1" destOrd="0" presId="urn:microsoft.com/office/officeart/2005/8/layout/hList1"/>
    <dgm:cxn modelId="{F8923948-5C29-4402-9E82-C698696349E3}" type="presParOf" srcId="{E53B3464-864C-4657-A721-7CD87F184944}" destId="{FFDFF293-736C-4802-9EEF-7CC2FD7B58FC}" srcOrd="5" destOrd="0" presId="urn:microsoft.com/office/officeart/2005/8/layout/hList1"/>
    <dgm:cxn modelId="{1CB84A00-037A-44BA-B826-934AB54F7BA8}" type="presParOf" srcId="{E53B3464-864C-4657-A721-7CD87F184944}" destId="{6FDB8CD6-9119-4C2D-B4C1-65F5496F0076}" srcOrd="6" destOrd="0" presId="urn:microsoft.com/office/officeart/2005/8/layout/hList1"/>
    <dgm:cxn modelId="{BF2877CB-9020-4707-9F5E-E517DDB5DEE3}" type="presParOf" srcId="{6FDB8CD6-9119-4C2D-B4C1-65F5496F0076}" destId="{8FD0A77D-E9AF-4B48-B02F-98A3535B4851}" srcOrd="0" destOrd="0" presId="urn:microsoft.com/office/officeart/2005/8/layout/hList1"/>
    <dgm:cxn modelId="{F32FCFE7-7193-4ACF-8A03-6CDB69D881C2}" type="presParOf" srcId="{6FDB8CD6-9119-4C2D-B4C1-65F5496F0076}" destId="{A41D043F-1C8E-4B4E-98E9-A0BF668CE28C}" srcOrd="1" destOrd="0" presId="urn:microsoft.com/office/officeart/2005/8/layout/hList1"/>
    <dgm:cxn modelId="{252265EE-50AD-42CE-A336-C21CA3CA4FEE}" type="presParOf" srcId="{E53B3464-864C-4657-A721-7CD87F184944}" destId="{7BB9CC35-B9DE-4C65-833A-32189F95E49F}" srcOrd="7" destOrd="0" presId="urn:microsoft.com/office/officeart/2005/8/layout/hList1"/>
    <dgm:cxn modelId="{D1E7EFFB-4E60-4C5F-8059-3FE8CB58E48F}" type="presParOf" srcId="{E53B3464-864C-4657-A721-7CD87F184944}" destId="{52B2D79D-9017-43A8-973D-0FEB4AA921C9}" srcOrd="8" destOrd="0" presId="urn:microsoft.com/office/officeart/2005/8/layout/hList1"/>
    <dgm:cxn modelId="{A36EC3CA-C34B-421D-BB1C-25FBEA21FA22}" type="presParOf" srcId="{52B2D79D-9017-43A8-973D-0FEB4AA921C9}" destId="{6AB01116-8DE4-44D1-907D-0294DFDD68D0}" srcOrd="0" destOrd="0" presId="urn:microsoft.com/office/officeart/2005/8/layout/hList1"/>
    <dgm:cxn modelId="{97A682B9-0A24-46CD-916D-95EA63B7D4E7}" type="presParOf" srcId="{52B2D79D-9017-43A8-973D-0FEB4AA921C9}" destId="{78F52A49-09A9-49FC-9268-B32F0B67EA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B4F9-0A8B-40B8-9801-EBF76258F2C7}">
      <dsp:nvSpPr>
        <dsp:cNvPr id="0" name=""/>
        <dsp:cNvSpPr/>
      </dsp:nvSpPr>
      <dsp:spPr>
        <a:xfrm>
          <a:off x="4929" y="669470"/>
          <a:ext cx="1889521" cy="543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Kohderyhmä</a:t>
          </a:r>
        </a:p>
      </dsp:txBody>
      <dsp:txXfrm>
        <a:off x="4929" y="669470"/>
        <a:ext cx="1889521" cy="543309"/>
      </dsp:txXfrm>
    </dsp:sp>
    <dsp:sp modelId="{6D12A821-0B9C-46C5-81D0-6E22C8C433BD}">
      <dsp:nvSpPr>
        <dsp:cNvPr id="0" name=""/>
        <dsp:cNvSpPr/>
      </dsp:nvSpPr>
      <dsp:spPr>
        <a:xfrm>
          <a:off x="4929" y="1212779"/>
          <a:ext cx="1889521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Ketä asia koskee? Kenelle tietoa on tärkeää jakaa?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/>
            <a:t>Millaisia ennakkoasenteita ja pohjatietoja kohderyhmällä on aiheeseen?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Millä tavoin viestinnän tyylissä voi huomioida kohderyhmän? (esim. kohdeyleisön ikä ja kiinnostuksen kohteet, viestinnän kielet)</a:t>
          </a:r>
        </a:p>
      </dsp:txBody>
      <dsp:txXfrm>
        <a:off x="4929" y="1212779"/>
        <a:ext cx="1889521" cy="3623400"/>
      </dsp:txXfrm>
    </dsp:sp>
    <dsp:sp modelId="{23A9DA84-97FC-4A18-91DA-5FC2516B82A7}">
      <dsp:nvSpPr>
        <dsp:cNvPr id="0" name=""/>
        <dsp:cNvSpPr/>
      </dsp:nvSpPr>
      <dsp:spPr>
        <a:xfrm>
          <a:off x="2158984" y="669470"/>
          <a:ext cx="1889521" cy="543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Viestit</a:t>
          </a:r>
        </a:p>
      </dsp:txBody>
      <dsp:txXfrm>
        <a:off x="2158984" y="669470"/>
        <a:ext cx="1889521" cy="543309"/>
      </dsp:txXfrm>
    </dsp:sp>
    <dsp:sp modelId="{14CC8675-85BE-4915-9BCA-0BC2DE99D43C}">
      <dsp:nvSpPr>
        <dsp:cNvPr id="0" name=""/>
        <dsp:cNvSpPr/>
      </dsp:nvSpPr>
      <dsp:spPr>
        <a:xfrm>
          <a:off x="2158984" y="1212779"/>
          <a:ext cx="1889521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/>
            <a:t>Mitä haluamme kertoa?</a:t>
          </a:r>
          <a:endParaRPr lang="fi-FI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/>
            <a:t>Mitä valitun kohderyhmän on keskeisen tärkeää tietää aiheesta?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Miten viestinnän aihe kytkeytyy kunnan toimintaan (esim. kuntastrategia ja ilmasto-ohjelma)?</a:t>
          </a:r>
        </a:p>
      </dsp:txBody>
      <dsp:txXfrm>
        <a:off x="2158984" y="1212779"/>
        <a:ext cx="1889521" cy="3623400"/>
      </dsp:txXfrm>
    </dsp:sp>
    <dsp:sp modelId="{B65BFDFB-28EA-4EB4-9BC6-85C6FB5ED597}">
      <dsp:nvSpPr>
        <dsp:cNvPr id="0" name=""/>
        <dsp:cNvSpPr/>
      </dsp:nvSpPr>
      <dsp:spPr>
        <a:xfrm>
          <a:off x="4313039" y="669470"/>
          <a:ext cx="1889521" cy="543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Kanavat</a:t>
          </a:r>
        </a:p>
      </dsp:txBody>
      <dsp:txXfrm>
        <a:off x="4313039" y="669470"/>
        <a:ext cx="1889521" cy="543309"/>
      </dsp:txXfrm>
    </dsp:sp>
    <dsp:sp modelId="{95C0CF9B-C4DF-4DC1-883A-9C6E2E0EFBEA}">
      <dsp:nvSpPr>
        <dsp:cNvPr id="0" name=""/>
        <dsp:cNvSpPr/>
      </dsp:nvSpPr>
      <dsp:spPr>
        <a:xfrm>
          <a:off x="4313039" y="1212779"/>
          <a:ext cx="1889521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Missä valitun kohderyhmän tavoittaa?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Mitä sidosryhmiä ja toimialojen kanavia kannattaa hyödyntää viestinviejinä?</a:t>
          </a:r>
        </a:p>
      </dsp:txBody>
      <dsp:txXfrm>
        <a:off x="4313039" y="1212779"/>
        <a:ext cx="1889521" cy="3623400"/>
      </dsp:txXfrm>
    </dsp:sp>
    <dsp:sp modelId="{8FD0A77D-E9AF-4B48-B02F-98A3535B4851}">
      <dsp:nvSpPr>
        <dsp:cNvPr id="0" name=""/>
        <dsp:cNvSpPr/>
      </dsp:nvSpPr>
      <dsp:spPr>
        <a:xfrm>
          <a:off x="6467094" y="669470"/>
          <a:ext cx="1889521" cy="543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Tavoitteet ja seuranta</a:t>
          </a:r>
        </a:p>
      </dsp:txBody>
      <dsp:txXfrm>
        <a:off x="6467094" y="669470"/>
        <a:ext cx="1889521" cy="543309"/>
      </dsp:txXfrm>
    </dsp:sp>
    <dsp:sp modelId="{A41D043F-1C8E-4B4E-98E9-A0BF668CE28C}">
      <dsp:nvSpPr>
        <dsp:cNvPr id="0" name=""/>
        <dsp:cNvSpPr/>
      </dsp:nvSpPr>
      <dsp:spPr>
        <a:xfrm>
          <a:off x="6467094" y="1212779"/>
          <a:ext cx="1889521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Miten seuraamme viestin tavoittavuutta?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/>
            <a:t>Kuinka viestinnän onnistuminen raportoidaan?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1500" b="0" i="0" kern="1200" dirty="0"/>
            <a:t>Kuinka aiemmat onnistumiset ja havaitut kehittämistarpeet huomioidaan tulevissa viestintätilanteissa?</a:t>
          </a:r>
        </a:p>
      </dsp:txBody>
      <dsp:txXfrm>
        <a:off x="6467094" y="1212779"/>
        <a:ext cx="1889521" cy="3623400"/>
      </dsp:txXfrm>
    </dsp:sp>
    <dsp:sp modelId="{6AB01116-8DE4-44D1-907D-0294DFDD68D0}">
      <dsp:nvSpPr>
        <dsp:cNvPr id="0" name=""/>
        <dsp:cNvSpPr/>
      </dsp:nvSpPr>
      <dsp:spPr>
        <a:xfrm>
          <a:off x="8621148" y="669470"/>
          <a:ext cx="1889521" cy="543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Aikataulu, vastuutahot</a:t>
          </a:r>
        </a:p>
      </dsp:txBody>
      <dsp:txXfrm>
        <a:off x="8621148" y="669470"/>
        <a:ext cx="1889521" cy="543309"/>
      </dsp:txXfrm>
    </dsp:sp>
    <dsp:sp modelId="{78F52A49-09A9-49FC-9268-B32F0B67EADB}">
      <dsp:nvSpPr>
        <dsp:cNvPr id="0" name=""/>
        <dsp:cNvSpPr/>
      </dsp:nvSpPr>
      <dsp:spPr>
        <a:xfrm>
          <a:off x="8626078" y="1212779"/>
          <a:ext cx="1889521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Kenen vastuulla on tuottaa sisältöjä?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Kuka huolehtii julkaisusta?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dirty="0"/>
            <a:t>Mikä on toteutuksen ja julkaisun aikataulu?</a:t>
          </a:r>
        </a:p>
      </dsp:txBody>
      <dsp:txXfrm>
        <a:off x="8626078" y="1212779"/>
        <a:ext cx="1889521" cy="36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1E0EA4C-20DD-5FDC-D550-0E34AA2A5C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85C8F5-3D21-5438-D9E5-D9135BE3EC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8D8D-5BEB-48AB-A011-74FC0A64A563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C1CD66-E1AB-C8A8-71E7-F383DA56E3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975E-A959-4BED-008E-8BF0824B82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7DEA-F2B6-4B25-B6A9-735AB0D512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63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10CD-FF33-48A7-BA2A-0319271EF60B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0FB2-24AF-476D-99AB-9263FAEFC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61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o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69F95-283F-D8F1-8CAB-D440D84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954" y="2894047"/>
            <a:ext cx="8170111" cy="1325563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CA20BF-AE4E-FA79-0988-69CBFA399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212" y="4287555"/>
            <a:ext cx="1056357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B71E395-C07D-ACDB-E34E-FADE7D756F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7954" y="539772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7" name="Kuvan paikkamerkki 14">
            <a:extLst>
              <a:ext uri="{FF2B5EF4-FFF2-40B4-BE49-F238E27FC236}">
                <a16:creationId xmlns:a16="http://schemas.microsoft.com/office/drawing/2014/main" id="{A90466F1-0830-81EA-4D3D-6C35BC5F58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23200" y="-187603"/>
            <a:ext cx="4941094" cy="3687296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3540732 w 4807993"/>
              <a:gd name="connsiteY0" fmla="*/ 2823399 h 3508196"/>
              <a:gd name="connsiteX1" fmla="*/ 2791080 w 4807993"/>
              <a:gd name="connsiteY1" fmla="*/ 3508188 h 3508196"/>
              <a:gd name="connsiteX2" fmla="*/ 1253448 w 4807993"/>
              <a:gd name="connsiteY2" fmla="*/ 2815539 h 3508196"/>
              <a:gd name="connsiteX3" fmla="*/ 147979 w 4807993"/>
              <a:gd name="connsiteY3" fmla="*/ 2351515 h 3508196"/>
              <a:gd name="connsiteX4" fmla="*/ 212719 w 4807993"/>
              <a:gd name="connsiteY4" fmla="*/ 755221 h 3508196"/>
              <a:gd name="connsiteX5" fmla="*/ 1690177 w 4807993"/>
              <a:gd name="connsiteY5" fmla="*/ 604602 h 3508196"/>
              <a:gd name="connsiteX6" fmla="*/ 3587319 w 4807993"/>
              <a:gd name="connsiteY6" fmla="*/ 50746 h 3508196"/>
              <a:gd name="connsiteX7" fmla="*/ 4801867 w 4807993"/>
              <a:gd name="connsiteY7" fmla="*/ 1573593 h 3508196"/>
              <a:gd name="connsiteX8" fmla="*/ 4174069 w 4807993"/>
              <a:gd name="connsiteY8" fmla="*/ 2433402 h 3508196"/>
              <a:gd name="connsiteX9" fmla="*/ 3540732 w 4807993"/>
              <a:gd name="connsiteY9" fmla="*/ 2823399 h 3508196"/>
              <a:gd name="connsiteX0" fmla="*/ 3540732 w 4765473"/>
              <a:gd name="connsiteY0" fmla="*/ 2823399 h 3508196"/>
              <a:gd name="connsiteX1" fmla="*/ 2791080 w 4765473"/>
              <a:gd name="connsiteY1" fmla="*/ 3508188 h 3508196"/>
              <a:gd name="connsiteX2" fmla="*/ 1253448 w 4765473"/>
              <a:gd name="connsiteY2" fmla="*/ 2815539 h 3508196"/>
              <a:gd name="connsiteX3" fmla="*/ 147979 w 4765473"/>
              <a:gd name="connsiteY3" fmla="*/ 2351515 h 3508196"/>
              <a:gd name="connsiteX4" fmla="*/ 212719 w 4765473"/>
              <a:gd name="connsiteY4" fmla="*/ 755221 h 3508196"/>
              <a:gd name="connsiteX5" fmla="*/ 1690177 w 4765473"/>
              <a:gd name="connsiteY5" fmla="*/ 604602 h 3508196"/>
              <a:gd name="connsiteX6" fmla="*/ 3587319 w 4765473"/>
              <a:gd name="connsiteY6" fmla="*/ 50746 h 3508196"/>
              <a:gd name="connsiteX7" fmla="*/ 4758908 w 4765473"/>
              <a:gd name="connsiteY7" fmla="*/ 1197764 h 3508196"/>
              <a:gd name="connsiteX8" fmla="*/ 4174069 w 4765473"/>
              <a:gd name="connsiteY8" fmla="*/ 2433402 h 3508196"/>
              <a:gd name="connsiteX9" fmla="*/ 3540732 w 4765473"/>
              <a:gd name="connsiteY9" fmla="*/ 2823399 h 3508196"/>
              <a:gd name="connsiteX0" fmla="*/ 3651177 w 4875918"/>
              <a:gd name="connsiteY0" fmla="*/ 2823399 h 3508196"/>
              <a:gd name="connsiteX1" fmla="*/ 2901525 w 4875918"/>
              <a:gd name="connsiteY1" fmla="*/ 3508188 h 3508196"/>
              <a:gd name="connsiteX2" fmla="*/ 1363893 w 4875918"/>
              <a:gd name="connsiteY2" fmla="*/ 2815539 h 3508196"/>
              <a:gd name="connsiteX3" fmla="*/ 86589 w 4875918"/>
              <a:gd name="connsiteY3" fmla="*/ 2338555 h 3508196"/>
              <a:gd name="connsiteX4" fmla="*/ 323164 w 4875918"/>
              <a:gd name="connsiteY4" fmla="*/ 755221 h 3508196"/>
              <a:gd name="connsiteX5" fmla="*/ 1800622 w 4875918"/>
              <a:gd name="connsiteY5" fmla="*/ 604602 h 3508196"/>
              <a:gd name="connsiteX6" fmla="*/ 3697764 w 4875918"/>
              <a:gd name="connsiteY6" fmla="*/ 50746 h 3508196"/>
              <a:gd name="connsiteX7" fmla="*/ 4869353 w 4875918"/>
              <a:gd name="connsiteY7" fmla="*/ 1197764 h 3508196"/>
              <a:gd name="connsiteX8" fmla="*/ 4284514 w 4875918"/>
              <a:gd name="connsiteY8" fmla="*/ 2433402 h 3508196"/>
              <a:gd name="connsiteX9" fmla="*/ 3651177 w 4875918"/>
              <a:gd name="connsiteY9" fmla="*/ 2823399 h 3508196"/>
              <a:gd name="connsiteX0" fmla="*/ 3651177 w 4875918"/>
              <a:gd name="connsiteY0" fmla="*/ 2823399 h 3469320"/>
              <a:gd name="connsiteX1" fmla="*/ 2586493 w 4875918"/>
              <a:gd name="connsiteY1" fmla="*/ 3469309 h 3469320"/>
              <a:gd name="connsiteX2" fmla="*/ 1363893 w 4875918"/>
              <a:gd name="connsiteY2" fmla="*/ 2815539 h 3469320"/>
              <a:gd name="connsiteX3" fmla="*/ 86589 w 4875918"/>
              <a:gd name="connsiteY3" fmla="*/ 2338555 h 3469320"/>
              <a:gd name="connsiteX4" fmla="*/ 323164 w 4875918"/>
              <a:gd name="connsiteY4" fmla="*/ 755221 h 3469320"/>
              <a:gd name="connsiteX5" fmla="*/ 1800622 w 4875918"/>
              <a:gd name="connsiteY5" fmla="*/ 604602 h 3469320"/>
              <a:gd name="connsiteX6" fmla="*/ 3697764 w 4875918"/>
              <a:gd name="connsiteY6" fmla="*/ 50746 h 3469320"/>
              <a:gd name="connsiteX7" fmla="*/ 4869353 w 4875918"/>
              <a:gd name="connsiteY7" fmla="*/ 1197764 h 3469320"/>
              <a:gd name="connsiteX8" fmla="*/ 4284514 w 4875918"/>
              <a:gd name="connsiteY8" fmla="*/ 2433402 h 3469320"/>
              <a:gd name="connsiteX9" fmla="*/ 3651177 w 4875918"/>
              <a:gd name="connsiteY9" fmla="*/ 2823399 h 3469320"/>
              <a:gd name="connsiteX0" fmla="*/ 3550940 w 4876138"/>
              <a:gd name="connsiteY0" fmla="*/ 2784520 h 3469351"/>
              <a:gd name="connsiteX1" fmla="*/ 2586493 w 4876138"/>
              <a:gd name="connsiteY1" fmla="*/ 3469309 h 3469351"/>
              <a:gd name="connsiteX2" fmla="*/ 1363893 w 4876138"/>
              <a:gd name="connsiteY2" fmla="*/ 2815539 h 3469351"/>
              <a:gd name="connsiteX3" fmla="*/ 86589 w 4876138"/>
              <a:gd name="connsiteY3" fmla="*/ 2338555 h 3469351"/>
              <a:gd name="connsiteX4" fmla="*/ 323164 w 4876138"/>
              <a:gd name="connsiteY4" fmla="*/ 755221 h 3469351"/>
              <a:gd name="connsiteX5" fmla="*/ 1800622 w 4876138"/>
              <a:gd name="connsiteY5" fmla="*/ 604602 h 3469351"/>
              <a:gd name="connsiteX6" fmla="*/ 3697764 w 4876138"/>
              <a:gd name="connsiteY6" fmla="*/ 50746 h 3469351"/>
              <a:gd name="connsiteX7" fmla="*/ 4869353 w 4876138"/>
              <a:gd name="connsiteY7" fmla="*/ 1197764 h 3469351"/>
              <a:gd name="connsiteX8" fmla="*/ 4284514 w 4876138"/>
              <a:gd name="connsiteY8" fmla="*/ 2433402 h 3469351"/>
              <a:gd name="connsiteX9" fmla="*/ 3550940 w 4876138"/>
              <a:gd name="connsiteY9" fmla="*/ 2784520 h 34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6138" h="3469351">
                <a:moveTo>
                  <a:pt x="3550940" y="2784520"/>
                </a:moveTo>
                <a:cubicBezTo>
                  <a:pt x="3032503" y="3321338"/>
                  <a:pt x="2951001" y="3464139"/>
                  <a:pt x="2586493" y="3469309"/>
                </a:cubicBezTo>
                <a:cubicBezTo>
                  <a:pt x="2221985" y="3474479"/>
                  <a:pt x="1780544" y="3003998"/>
                  <a:pt x="1363893" y="2815539"/>
                </a:cubicBezTo>
                <a:cubicBezTo>
                  <a:pt x="947242" y="2627080"/>
                  <a:pt x="275966" y="2745631"/>
                  <a:pt x="86589" y="2338555"/>
                </a:cubicBezTo>
                <a:cubicBezTo>
                  <a:pt x="-102788" y="1931479"/>
                  <a:pt x="37492" y="1044213"/>
                  <a:pt x="323164" y="755221"/>
                </a:cubicBezTo>
                <a:cubicBezTo>
                  <a:pt x="608836" y="466229"/>
                  <a:pt x="1238189" y="722015"/>
                  <a:pt x="1800622" y="604602"/>
                </a:cubicBezTo>
                <a:cubicBezTo>
                  <a:pt x="2363055" y="487189"/>
                  <a:pt x="3135931" y="-188090"/>
                  <a:pt x="3697764" y="50746"/>
                </a:cubicBezTo>
                <a:cubicBezTo>
                  <a:pt x="4241983" y="100705"/>
                  <a:pt x="4786840" y="718930"/>
                  <a:pt x="4869353" y="1197764"/>
                </a:cubicBezTo>
                <a:cubicBezTo>
                  <a:pt x="4935300" y="1617620"/>
                  <a:pt x="4504249" y="2168943"/>
                  <a:pt x="4284514" y="2433402"/>
                </a:cubicBezTo>
                <a:cubicBezTo>
                  <a:pt x="4064779" y="2697861"/>
                  <a:pt x="3725734" y="2615466"/>
                  <a:pt x="3550940" y="278452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FE7B150-35F7-8420-5681-3845BBECB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84522" flipV="1">
            <a:off x="-212242" y="388388"/>
            <a:ext cx="4240392" cy="2250855"/>
          </a:xfrm>
          <a:prstGeom prst="rect">
            <a:avLst/>
          </a:prstGeom>
        </p:spPr>
      </p:pic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56766A8E-9964-36FA-6039-878631E224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72932" y="539137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9" name="Kuvan paikkamerkki 5">
            <a:extLst>
              <a:ext uri="{FF2B5EF4-FFF2-40B4-BE49-F238E27FC236}">
                <a16:creationId xmlns:a16="http://schemas.microsoft.com/office/drawing/2014/main" id="{D398E9B1-3902-E6CF-93DE-EBD16FD542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7910" y="539137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</p:spTree>
    <p:extLst>
      <p:ext uri="{BB962C8B-B14F-4D97-AF65-F5344CB8AC3E}">
        <p14:creationId xmlns:p14="http://schemas.microsoft.com/office/powerpoint/2010/main" val="23785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piirros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48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9208"/>
            <a:ext cx="5488459" cy="4817306"/>
          </a:xfrm>
        </p:spPr>
        <p:txBody>
          <a:bodyPr lIns="72000"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F479B22-1BBA-4855-9E89-A5D3223A6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0013" y="1568450"/>
            <a:ext cx="4903787" cy="481806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Kuva 5">
            <a:extLst>
              <a:ext uri="{FF2B5EF4-FFF2-40B4-BE49-F238E27FC236}">
                <a16:creationId xmlns:a16="http://schemas.microsoft.com/office/drawing/2014/main" id="{148C0ED1-C630-4DEB-E53C-0E692D60D5DA}"/>
              </a:ext>
            </a:extLst>
          </p:cNvPr>
          <p:cNvSpPr/>
          <p:nvPr userDrawn="1"/>
        </p:nvSpPr>
        <p:spPr>
          <a:xfrm>
            <a:off x="10656606" y="-1094588"/>
            <a:ext cx="1836985" cy="2222634"/>
          </a:xfrm>
          <a:custGeom>
            <a:avLst/>
            <a:gdLst>
              <a:gd name="connsiteX0" fmla="*/ 2149607 w 3396234"/>
              <a:gd name="connsiteY0" fmla="*/ 3678086 h 3678276"/>
              <a:gd name="connsiteX1" fmla="*/ 1950344 w 3396234"/>
              <a:gd name="connsiteY1" fmla="*/ 3605601 h 3678276"/>
              <a:gd name="connsiteX2" fmla="*/ 1816803 w 3396234"/>
              <a:gd name="connsiteY2" fmla="*/ 3357761 h 3678276"/>
              <a:gd name="connsiteX3" fmla="*/ 1972728 w 3396234"/>
              <a:gd name="connsiteY3" fmla="*/ 3158307 h 3678276"/>
              <a:gd name="connsiteX4" fmla="*/ 2175705 w 3396234"/>
              <a:gd name="connsiteY4" fmla="*/ 3021052 h 3678276"/>
              <a:gd name="connsiteX5" fmla="*/ 2368015 w 3396234"/>
              <a:gd name="connsiteY5" fmla="*/ 2824265 h 3678276"/>
              <a:gd name="connsiteX6" fmla="*/ 2356871 w 3396234"/>
              <a:gd name="connsiteY6" fmla="*/ 2788832 h 3678276"/>
              <a:gd name="connsiteX7" fmla="*/ 2089980 w 3396234"/>
              <a:gd name="connsiteY7" fmla="*/ 2807978 h 3678276"/>
              <a:gd name="connsiteX8" fmla="*/ 1696122 w 3396234"/>
              <a:gd name="connsiteY8" fmla="*/ 2917896 h 3678276"/>
              <a:gd name="connsiteX9" fmla="*/ 1490953 w 3396234"/>
              <a:gd name="connsiteY9" fmla="*/ 2851697 h 3678276"/>
              <a:gd name="connsiteX10" fmla="*/ 1477332 w 3396234"/>
              <a:gd name="connsiteY10" fmla="*/ 2677771 h 3678276"/>
              <a:gd name="connsiteX11" fmla="*/ 1586394 w 3396234"/>
              <a:gd name="connsiteY11" fmla="*/ 2592998 h 3678276"/>
              <a:gd name="connsiteX12" fmla="*/ 1937104 w 3396234"/>
              <a:gd name="connsiteY12" fmla="*/ 2469269 h 3678276"/>
              <a:gd name="connsiteX13" fmla="*/ 2316294 w 3396234"/>
              <a:gd name="connsiteY13" fmla="*/ 2295723 h 3678276"/>
              <a:gd name="connsiteX14" fmla="*/ 2365158 w 3396234"/>
              <a:gd name="connsiteY14" fmla="*/ 2195615 h 3678276"/>
              <a:gd name="connsiteX15" fmla="*/ 2326581 w 3396234"/>
              <a:gd name="connsiteY15" fmla="*/ 2127893 h 3678276"/>
              <a:gd name="connsiteX16" fmla="*/ 2202661 w 3396234"/>
              <a:gd name="connsiteY16" fmla="*/ 2055312 h 3678276"/>
              <a:gd name="connsiteX17" fmla="*/ 1719363 w 3396234"/>
              <a:gd name="connsiteY17" fmla="*/ 2193139 h 3678276"/>
              <a:gd name="connsiteX18" fmla="*/ 810201 w 3396234"/>
              <a:gd name="connsiteY18" fmla="*/ 2813502 h 3678276"/>
              <a:gd name="connsiteX19" fmla="*/ 141356 w 3396234"/>
              <a:gd name="connsiteY19" fmla="*/ 2873795 h 3678276"/>
              <a:gd name="connsiteX20" fmla="*/ 20388 w 3396234"/>
              <a:gd name="connsiteY20" fmla="*/ 2695011 h 3678276"/>
              <a:gd name="connsiteX21" fmla="*/ 199268 w 3396234"/>
              <a:gd name="connsiteY21" fmla="*/ 2098556 h 3678276"/>
              <a:gd name="connsiteX22" fmla="*/ 705236 w 3396234"/>
              <a:gd name="connsiteY22" fmla="*/ 1651928 h 3678276"/>
              <a:gd name="connsiteX23" fmla="*/ 1529053 w 3396234"/>
              <a:gd name="connsiteY23" fmla="*/ 1184251 h 3678276"/>
              <a:gd name="connsiteX24" fmla="*/ 2200470 w 3396234"/>
              <a:gd name="connsiteY24" fmla="*/ 879260 h 3678276"/>
              <a:gd name="connsiteX25" fmla="*/ 2696437 w 3396234"/>
              <a:gd name="connsiteY25" fmla="*/ 507595 h 3678276"/>
              <a:gd name="connsiteX26" fmla="*/ 2883699 w 3396234"/>
              <a:gd name="connsiteY26" fmla="*/ 200509 h 3678276"/>
              <a:gd name="connsiteX27" fmla="*/ 2959041 w 3396234"/>
              <a:gd name="connsiteY27" fmla="*/ 11533 h 3678276"/>
              <a:gd name="connsiteX28" fmla="*/ 2983997 w 3396234"/>
              <a:gd name="connsiteY28" fmla="*/ 1436 h 3678276"/>
              <a:gd name="connsiteX29" fmla="*/ 2994189 w 3396234"/>
              <a:gd name="connsiteY29" fmla="*/ 26296 h 3678276"/>
              <a:gd name="connsiteX30" fmla="*/ 2439072 w 3396234"/>
              <a:gd name="connsiteY30" fmla="*/ 778009 h 3678276"/>
              <a:gd name="connsiteX31" fmla="*/ 2219711 w 3396234"/>
              <a:gd name="connsiteY31" fmla="*/ 912026 h 3678276"/>
              <a:gd name="connsiteX32" fmla="*/ 1784609 w 3396234"/>
              <a:gd name="connsiteY32" fmla="*/ 1106908 h 3678276"/>
              <a:gd name="connsiteX33" fmla="*/ 1185486 w 3396234"/>
              <a:gd name="connsiteY33" fmla="*/ 1411898 h 3678276"/>
              <a:gd name="connsiteX34" fmla="*/ 686091 w 3396234"/>
              <a:gd name="connsiteY34" fmla="*/ 1709840 h 3678276"/>
              <a:gd name="connsiteX35" fmla="*/ 260799 w 3396234"/>
              <a:gd name="connsiteY35" fmla="*/ 2085697 h 3678276"/>
              <a:gd name="connsiteX36" fmla="*/ 68299 w 3396234"/>
              <a:gd name="connsiteY36" fmla="*/ 2382210 h 3678276"/>
              <a:gd name="connsiteX37" fmla="*/ 228414 w 3396234"/>
              <a:gd name="connsiteY37" fmla="*/ 2887511 h 3678276"/>
              <a:gd name="connsiteX38" fmla="*/ 484161 w 3396234"/>
              <a:gd name="connsiteY38" fmla="*/ 2902370 h 3678276"/>
              <a:gd name="connsiteX39" fmla="*/ 856683 w 3396234"/>
              <a:gd name="connsiteY39" fmla="*/ 2742541 h 3678276"/>
              <a:gd name="connsiteX40" fmla="*/ 1367604 w 3396234"/>
              <a:gd name="connsiteY40" fmla="*/ 2386592 h 3678276"/>
              <a:gd name="connsiteX41" fmla="*/ 2201994 w 3396234"/>
              <a:gd name="connsiteY41" fmla="*/ 2016545 h 3678276"/>
              <a:gd name="connsiteX42" fmla="*/ 2378588 w 3396234"/>
              <a:gd name="connsiteY42" fmla="*/ 2132274 h 3678276"/>
              <a:gd name="connsiteX43" fmla="*/ 2361157 w 3396234"/>
              <a:gd name="connsiteY43" fmla="*/ 2305343 h 3678276"/>
              <a:gd name="connsiteX44" fmla="*/ 1717648 w 3396234"/>
              <a:gd name="connsiteY44" fmla="*/ 2576425 h 3678276"/>
              <a:gd name="connsiteX45" fmla="*/ 1555247 w 3396234"/>
              <a:gd name="connsiteY45" fmla="*/ 2657768 h 3678276"/>
              <a:gd name="connsiteX46" fmla="*/ 1501621 w 3396234"/>
              <a:gd name="connsiteY46" fmla="*/ 2801596 h 3678276"/>
              <a:gd name="connsiteX47" fmla="*/ 2006446 w 3396234"/>
              <a:gd name="connsiteY47" fmla="*/ 2797691 h 3678276"/>
              <a:gd name="connsiteX48" fmla="*/ 2294482 w 3396234"/>
              <a:gd name="connsiteY48" fmla="*/ 2732540 h 3678276"/>
              <a:gd name="connsiteX49" fmla="*/ 2405353 w 3396234"/>
              <a:gd name="connsiteY49" fmla="*/ 2831219 h 3678276"/>
              <a:gd name="connsiteX50" fmla="*/ 2276099 w 3396234"/>
              <a:gd name="connsiteY50" fmla="*/ 2992667 h 3678276"/>
              <a:gd name="connsiteX51" fmla="*/ 2019210 w 3396234"/>
              <a:gd name="connsiteY51" fmla="*/ 3172785 h 3678276"/>
              <a:gd name="connsiteX52" fmla="*/ 1857856 w 3396234"/>
              <a:gd name="connsiteY52" fmla="*/ 3399194 h 3678276"/>
              <a:gd name="connsiteX53" fmla="*/ 2050166 w 3396234"/>
              <a:gd name="connsiteY53" fmla="*/ 3624651 h 3678276"/>
              <a:gd name="connsiteX54" fmla="*/ 2885413 w 3396234"/>
              <a:gd name="connsiteY54" fmla="*/ 3143067 h 3678276"/>
              <a:gd name="connsiteX55" fmla="*/ 3167925 w 3396234"/>
              <a:gd name="connsiteY55" fmla="*/ 2791404 h 3678276"/>
              <a:gd name="connsiteX56" fmla="*/ 3361854 w 3396234"/>
              <a:gd name="connsiteY56" fmla="*/ 2543659 h 3678276"/>
              <a:gd name="connsiteX57" fmla="*/ 3392048 w 3396234"/>
              <a:gd name="connsiteY57" fmla="*/ 2566900 h 3678276"/>
              <a:gd name="connsiteX58" fmla="*/ 2765112 w 3396234"/>
              <a:gd name="connsiteY58" fmla="*/ 3334329 h 3678276"/>
              <a:gd name="connsiteX59" fmla="*/ 2149512 w 3396234"/>
              <a:gd name="connsiteY59" fmla="*/ 3678277 h 36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96234" h="3678276">
                <a:moveTo>
                  <a:pt x="2149607" y="3678086"/>
                </a:moveTo>
                <a:cubicBezTo>
                  <a:pt x="2076550" y="3679324"/>
                  <a:pt x="2003589" y="3656941"/>
                  <a:pt x="1950344" y="3605601"/>
                </a:cubicBezTo>
                <a:cubicBezTo>
                  <a:pt x="1877382" y="3544641"/>
                  <a:pt x="1813755" y="3456725"/>
                  <a:pt x="1816803" y="3357761"/>
                </a:cubicBezTo>
                <a:cubicBezTo>
                  <a:pt x="1822328" y="3265844"/>
                  <a:pt x="1904433" y="3207742"/>
                  <a:pt x="1972728" y="3158307"/>
                </a:cubicBezTo>
                <a:cubicBezTo>
                  <a:pt x="2039879" y="3111920"/>
                  <a:pt x="2109126" y="3067915"/>
                  <a:pt x="2175705" y="3021052"/>
                </a:cubicBezTo>
                <a:cubicBezTo>
                  <a:pt x="2239713" y="2974189"/>
                  <a:pt x="2342202" y="2900084"/>
                  <a:pt x="2368015" y="2824265"/>
                </a:cubicBezTo>
                <a:cubicBezTo>
                  <a:pt x="2371254" y="2811216"/>
                  <a:pt x="2364491" y="2797786"/>
                  <a:pt x="2356871" y="2788832"/>
                </a:cubicBezTo>
                <a:cubicBezTo>
                  <a:pt x="2287243" y="2745303"/>
                  <a:pt x="2163418" y="2786927"/>
                  <a:pt x="2089980" y="2807978"/>
                </a:cubicBezTo>
                <a:cubicBezTo>
                  <a:pt x="1961202" y="2852174"/>
                  <a:pt x="1834139" y="2911705"/>
                  <a:pt x="1696122" y="2917896"/>
                </a:cubicBezTo>
                <a:cubicBezTo>
                  <a:pt x="1623255" y="2921325"/>
                  <a:pt x="1543341" y="2906085"/>
                  <a:pt x="1490953" y="2851697"/>
                </a:cubicBezTo>
                <a:cubicBezTo>
                  <a:pt x="1445805" y="2805882"/>
                  <a:pt x="1439899" y="2730063"/>
                  <a:pt x="1477332" y="2677771"/>
                </a:cubicBezTo>
                <a:cubicBezTo>
                  <a:pt x="1504860" y="2640052"/>
                  <a:pt x="1547532" y="2617192"/>
                  <a:pt x="1586394" y="2592998"/>
                </a:cubicBezTo>
                <a:cubicBezTo>
                  <a:pt x="1695550" y="2532991"/>
                  <a:pt x="1818708" y="2505178"/>
                  <a:pt x="1937104" y="2469269"/>
                </a:cubicBezTo>
                <a:cubicBezTo>
                  <a:pt x="2071597" y="2431740"/>
                  <a:pt x="2210186" y="2390592"/>
                  <a:pt x="2316294" y="2295723"/>
                </a:cubicBezTo>
                <a:cubicBezTo>
                  <a:pt x="2344869" y="2270482"/>
                  <a:pt x="2375540" y="2236478"/>
                  <a:pt x="2365158" y="2195615"/>
                </a:cubicBezTo>
                <a:cubicBezTo>
                  <a:pt x="2360681" y="2169136"/>
                  <a:pt x="2343631" y="2147609"/>
                  <a:pt x="2326581" y="2127893"/>
                </a:cubicBezTo>
                <a:cubicBezTo>
                  <a:pt x="2295435" y="2089602"/>
                  <a:pt x="2250477" y="2065409"/>
                  <a:pt x="2202661" y="2055312"/>
                </a:cubicBezTo>
                <a:cubicBezTo>
                  <a:pt x="2030925" y="2031214"/>
                  <a:pt x="1865000" y="2113510"/>
                  <a:pt x="1719363" y="2193139"/>
                </a:cubicBezTo>
                <a:cubicBezTo>
                  <a:pt x="1405895" y="2384115"/>
                  <a:pt x="1129384" y="2631384"/>
                  <a:pt x="810201" y="2813502"/>
                </a:cubicBezTo>
                <a:cubicBezTo>
                  <a:pt x="623988" y="2917515"/>
                  <a:pt x="324807" y="3035339"/>
                  <a:pt x="141356" y="2873795"/>
                </a:cubicBezTo>
                <a:cubicBezTo>
                  <a:pt x="83063" y="2828837"/>
                  <a:pt x="41820" y="2765210"/>
                  <a:pt x="20388" y="2695011"/>
                </a:cubicBezTo>
                <a:cubicBezTo>
                  <a:pt x="-44667" y="2473936"/>
                  <a:pt x="54297" y="2263243"/>
                  <a:pt x="199268" y="2098556"/>
                </a:cubicBezTo>
                <a:cubicBezTo>
                  <a:pt x="345667" y="1926915"/>
                  <a:pt x="514545" y="1773181"/>
                  <a:pt x="705236" y="1651928"/>
                </a:cubicBezTo>
                <a:cubicBezTo>
                  <a:pt x="975365" y="1488575"/>
                  <a:pt x="1246542" y="1325411"/>
                  <a:pt x="1529053" y="1184251"/>
                </a:cubicBezTo>
                <a:cubicBezTo>
                  <a:pt x="1747938" y="1072046"/>
                  <a:pt x="1981681" y="991369"/>
                  <a:pt x="2200470" y="879260"/>
                </a:cubicBezTo>
                <a:cubicBezTo>
                  <a:pt x="2381160" y="780486"/>
                  <a:pt x="2558991" y="661900"/>
                  <a:pt x="2696437" y="507595"/>
                </a:cubicBezTo>
                <a:cubicBezTo>
                  <a:pt x="2777685" y="415583"/>
                  <a:pt x="2836264" y="311380"/>
                  <a:pt x="2883699" y="200509"/>
                </a:cubicBezTo>
                <a:cubicBezTo>
                  <a:pt x="2908940" y="137548"/>
                  <a:pt x="2935800" y="75255"/>
                  <a:pt x="2959041" y="11533"/>
                </a:cubicBezTo>
                <a:cubicBezTo>
                  <a:pt x="2962661" y="1817"/>
                  <a:pt x="2974758" y="-2469"/>
                  <a:pt x="2983997" y="1436"/>
                </a:cubicBezTo>
                <a:cubicBezTo>
                  <a:pt x="2993903" y="5627"/>
                  <a:pt x="2997808" y="16581"/>
                  <a:pt x="2994189" y="26296"/>
                </a:cubicBezTo>
                <a:cubicBezTo>
                  <a:pt x="2866268" y="376721"/>
                  <a:pt x="2754159" y="565507"/>
                  <a:pt x="2439072" y="778009"/>
                </a:cubicBezTo>
                <a:cubicBezTo>
                  <a:pt x="2367539" y="825158"/>
                  <a:pt x="2296197" y="873355"/>
                  <a:pt x="2219711" y="912026"/>
                </a:cubicBezTo>
                <a:cubicBezTo>
                  <a:pt x="2079027" y="986131"/>
                  <a:pt x="1930056" y="1042805"/>
                  <a:pt x="1784609" y="1106908"/>
                </a:cubicBezTo>
                <a:cubicBezTo>
                  <a:pt x="1579250" y="1197300"/>
                  <a:pt x="1379701" y="1299694"/>
                  <a:pt x="1185486" y="1411898"/>
                </a:cubicBezTo>
                <a:cubicBezTo>
                  <a:pt x="1019466" y="1510577"/>
                  <a:pt x="847730" y="1604875"/>
                  <a:pt x="686091" y="1709840"/>
                </a:cubicBezTo>
                <a:cubicBezTo>
                  <a:pt x="527214" y="1816806"/>
                  <a:pt x="387006" y="1943584"/>
                  <a:pt x="260799" y="2085697"/>
                </a:cubicBezTo>
                <a:cubicBezTo>
                  <a:pt x="182885" y="2173898"/>
                  <a:pt x="107447" y="2270196"/>
                  <a:pt x="68299" y="2382210"/>
                </a:cubicBezTo>
                <a:cubicBezTo>
                  <a:pt x="3529" y="2570329"/>
                  <a:pt x="38962" y="2789308"/>
                  <a:pt x="228414" y="2887511"/>
                </a:cubicBezTo>
                <a:cubicBezTo>
                  <a:pt x="307377" y="2923325"/>
                  <a:pt x="402341" y="2918277"/>
                  <a:pt x="484161" y="2902370"/>
                </a:cubicBezTo>
                <a:cubicBezTo>
                  <a:pt x="618368" y="2874557"/>
                  <a:pt x="740955" y="2812454"/>
                  <a:pt x="856683" y="2742541"/>
                </a:cubicBezTo>
                <a:cubicBezTo>
                  <a:pt x="1034801" y="2633099"/>
                  <a:pt x="1198155" y="2507654"/>
                  <a:pt x="1367604" y="2386592"/>
                </a:cubicBezTo>
                <a:cubicBezTo>
                  <a:pt x="1598681" y="2223143"/>
                  <a:pt x="1903195" y="1983017"/>
                  <a:pt x="2201994" y="2016545"/>
                </a:cubicBezTo>
                <a:cubicBezTo>
                  <a:pt x="2274480" y="2027880"/>
                  <a:pt x="2338107" y="2071695"/>
                  <a:pt x="2378588" y="2132274"/>
                </a:cubicBezTo>
                <a:cubicBezTo>
                  <a:pt x="2419260" y="2188853"/>
                  <a:pt x="2411735" y="2257814"/>
                  <a:pt x="2361157" y="2305343"/>
                </a:cubicBezTo>
                <a:cubicBezTo>
                  <a:pt x="2189040" y="2475174"/>
                  <a:pt x="1934628" y="2495177"/>
                  <a:pt x="1717648" y="2576425"/>
                </a:cubicBezTo>
                <a:cubicBezTo>
                  <a:pt x="1659736" y="2596046"/>
                  <a:pt x="1604967" y="2622621"/>
                  <a:pt x="1555247" y="2657768"/>
                </a:cubicBezTo>
                <a:cubicBezTo>
                  <a:pt x="1504669" y="2687010"/>
                  <a:pt x="1471808" y="2745970"/>
                  <a:pt x="1501621" y="2801596"/>
                </a:cubicBezTo>
                <a:cubicBezTo>
                  <a:pt x="1601443" y="2955139"/>
                  <a:pt x="1871191" y="2847506"/>
                  <a:pt x="2006446" y="2797691"/>
                </a:cubicBezTo>
                <a:cubicBezTo>
                  <a:pt x="2098839" y="2763782"/>
                  <a:pt x="2194851" y="2730254"/>
                  <a:pt x="2294482" y="2732540"/>
                </a:cubicBezTo>
                <a:cubicBezTo>
                  <a:pt x="2352585" y="2732921"/>
                  <a:pt x="2416307" y="2763401"/>
                  <a:pt x="2405353" y="2831219"/>
                </a:cubicBezTo>
                <a:cubicBezTo>
                  <a:pt x="2386589" y="2899894"/>
                  <a:pt x="2326486" y="2946376"/>
                  <a:pt x="2276099" y="2992667"/>
                </a:cubicBezTo>
                <a:cubicBezTo>
                  <a:pt x="2195517" y="3059342"/>
                  <a:pt x="2104554" y="3113635"/>
                  <a:pt x="2019210" y="3172785"/>
                </a:cubicBezTo>
                <a:cubicBezTo>
                  <a:pt x="1944248" y="3226125"/>
                  <a:pt x="1833758" y="3291371"/>
                  <a:pt x="1857856" y="3399194"/>
                </a:cubicBezTo>
                <a:cubicBezTo>
                  <a:pt x="1876716" y="3492349"/>
                  <a:pt x="1964346" y="3588075"/>
                  <a:pt x="2050166" y="3624651"/>
                </a:cubicBezTo>
                <a:cubicBezTo>
                  <a:pt x="2380398" y="3715520"/>
                  <a:pt x="2691675" y="3368333"/>
                  <a:pt x="2885413" y="3143067"/>
                </a:cubicBezTo>
                <a:cubicBezTo>
                  <a:pt x="2980282" y="3026386"/>
                  <a:pt x="3076104" y="2910466"/>
                  <a:pt x="3167925" y="2791404"/>
                </a:cubicBezTo>
                <a:cubicBezTo>
                  <a:pt x="3232599" y="2708918"/>
                  <a:pt x="3297274" y="2626241"/>
                  <a:pt x="3361854" y="2543659"/>
                </a:cubicBezTo>
                <a:cubicBezTo>
                  <a:pt x="3375951" y="2524704"/>
                  <a:pt x="3407574" y="2545849"/>
                  <a:pt x="3392048" y="2566900"/>
                </a:cubicBezTo>
                <a:cubicBezTo>
                  <a:pt x="3186594" y="2825408"/>
                  <a:pt x="2991045" y="3093061"/>
                  <a:pt x="2765112" y="3334329"/>
                </a:cubicBezTo>
                <a:cubicBezTo>
                  <a:pt x="2599949" y="3502064"/>
                  <a:pt x="2397733" y="3677324"/>
                  <a:pt x="2149512" y="36782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66EDE16A-8A23-4038-019A-5CE05AEC8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piirros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 5">
            <a:extLst>
              <a:ext uri="{FF2B5EF4-FFF2-40B4-BE49-F238E27FC236}">
                <a16:creationId xmlns:a16="http://schemas.microsoft.com/office/drawing/2014/main" id="{148C0ED1-C630-4DEB-E53C-0E692D60D5DA}"/>
              </a:ext>
            </a:extLst>
          </p:cNvPr>
          <p:cNvSpPr/>
          <p:nvPr userDrawn="1"/>
        </p:nvSpPr>
        <p:spPr>
          <a:xfrm>
            <a:off x="10656606" y="-114441"/>
            <a:ext cx="1587600" cy="1242490"/>
          </a:xfrm>
          <a:custGeom>
            <a:avLst/>
            <a:gdLst>
              <a:gd name="connsiteX0" fmla="*/ 2149607 w 3396234"/>
              <a:gd name="connsiteY0" fmla="*/ 3678086 h 3678276"/>
              <a:gd name="connsiteX1" fmla="*/ 1950344 w 3396234"/>
              <a:gd name="connsiteY1" fmla="*/ 3605601 h 3678276"/>
              <a:gd name="connsiteX2" fmla="*/ 1816803 w 3396234"/>
              <a:gd name="connsiteY2" fmla="*/ 3357761 h 3678276"/>
              <a:gd name="connsiteX3" fmla="*/ 1972728 w 3396234"/>
              <a:gd name="connsiteY3" fmla="*/ 3158307 h 3678276"/>
              <a:gd name="connsiteX4" fmla="*/ 2175705 w 3396234"/>
              <a:gd name="connsiteY4" fmla="*/ 3021052 h 3678276"/>
              <a:gd name="connsiteX5" fmla="*/ 2368015 w 3396234"/>
              <a:gd name="connsiteY5" fmla="*/ 2824265 h 3678276"/>
              <a:gd name="connsiteX6" fmla="*/ 2356871 w 3396234"/>
              <a:gd name="connsiteY6" fmla="*/ 2788832 h 3678276"/>
              <a:gd name="connsiteX7" fmla="*/ 2089980 w 3396234"/>
              <a:gd name="connsiteY7" fmla="*/ 2807978 h 3678276"/>
              <a:gd name="connsiteX8" fmla="*/ 1696122 w 3396234"/>
              <a:gd name="connsiteY8" fmla="*/ 2917896 h 3678276"/>
              <a:gd name="connsiteX9" fmla="*/ 1490953 w 3396234"/>
              <a:gd name="connsiteY9" fmla="*/ 2851697 h 3678276"/>
              <a:gd name="connsiteX10" fmla="*/ 1477332 w 3396234"/>
              <a:gd name="connsiteY10" fmla="*/ 2677771 h 3678276"/>
              <a:gd name="connsiteX11" fmla="*/ 1586394 w 3396234"/>
              <a:gd name="connsiteY11" fmla="*/ 2592998 h 3678276"/>
              <a:gd name="connsiteX12" fmla="*/ 1937104 w 3396234"/>
              <a:gd name="connsiteY12" fmla="*/ 2469269 h 3678276"/>
              <a:gd name="connsiteX13" fmla="*/ 2316294 w 3396234"/>
              <a:gd name="connsiteY13" fmla="*/ 2295723 h 3678276"/>
              <a:gd name="connsiteX14" fmla="*/ 2365158 w 3396234"/>
              <a:gd name="connsiteY14" fmla="*/ 2195615 h 3678276"/>
              <a:gd name="connsiteX15" fmla="*/ 2326581 w 3396234"/>
              <a:gd name="connsiteY15" fmla="*/ 2127893 h 3678276"/>
              <a:gd name="connsiteX16" fmla="*/ 2202661 w 3396234"/>
              <a:gd name="connsiteY16" fmla="*/ 2055312 h 3678276"/>
              <a:gd name="connsiteX17" fmla="*/ 1719363 w 3396234"/>
              <a:gd name="connsiteY17" fmla="*/ 2193139 h 3678276"/>
              <a:gd name="connsiteX18" fmla="*/ 810201 w 3396234"/>
              <a:gd name="connsiteY18" fmla="*/ 2813502 h 3678276"/>
              <a:gd name="connsiteX19" fmla="*/ 141356 w 3396234"/>
              <a:gd name="connsiteY19" fmla="*/ 2873795 h 3678276"/>
              <a:gd name="connsiteX20" fmla="*/ 20388 w 3396234"/>
              <a:gd name="connsiteY20" fmla="*/ 2695011 h 3678276"/>
              <a:gd name="connsiteX21" fmla="*/ 199268 w 3396234"/>
              <a:gd name="connsiteY21" fmla="*/ 2098556 h 3678276"/>
              <a:gd name="connsiteX22" fmla="*/ 705236 w 3396234"/>
              <a:gd name="connsiteY22" fmla="*/ 1651928 h 3678276"/>
              <a:gd name="connsiteX23" fmla="*/ 1529053 w 3396234"/>
              <a:gd name="connsiteY23" fmla="*/ 1184251 h 3678276"/>
              <a:gd name="connsiteX24" fmla="*/ 2200470 w 3396234"/>
              <a:gd name="connsiteY24" fmla="*/ 879260 h 3678276"/>
              <a:gd name="connsiteX25" fmla="*/ 2696437 w 3396234"/>
              <a:gd name="connsiteY25" fmla="*/ 507595 h 3678276"/>
              <a:gd name="connsiteX26" fmla="*/ 2883699 w 3396234"/>
              <a:gd name="connsiteY26" fmla="*/ 200509 h 3678276"/>
              <a:gd name="connsiteX27" fmla="*/ 2959041 w 3396234"/>
              <a:gd name="connsiteY27" fmla="*/ 11533 h 3678276"/>
              <a:gd name="connsiteX28" fmla="*/ 2983997 w 3396234"/>
              <a:gd name="connsiteY28" fmla="*/ 1436 h 3678276"/>
              <a:gd name="connsiteX29" fmla="*/ 2994189 w 3396234"/>
              <a:gd name="connsiteY29" fmla="*/ 26296 h 3678276"/>
              <a:gd name="connsiteX30" fmla="*/ 2439072 w 3396234"/>
              <a:gd name="connsiteY30" fmla="*/ 778009 h 3678276"/>
              <a:gd name="connsiteX31" fmla="*/ 2219711 w 3396234"/>
              <a:gd name="connsiteY31" fmla="*/ 912026 h 3678276"/>
              <a:gd name="connsiteX32" fmla="*/ 1784609 w 3396234"/>
              <a:gd name="connsiteY32" fmla="*/ 1106908 h 3678276"/>
              <a:gd name="connsiteX33" fmla="*/ 1185486 w 3396234"/>
              <a:gd name="connsiteY33" fmla="*/ 1411898 h 3678276"/>
              <a:gd name="connsiteX34" fmla="*/ 686091 w 3396234"/>
              <a:gd name="connsiteY34" fmla="*/ 1709840 h 3678276"/>
              <a:gd name="connsiteX35" fmla="*/ 260799 w 3396234"/>
              <a:gd name="connsiteY35" fmla="*/ 2085697 h 3678276"/>
              <a:gd name="connsiteX36" fmla="*/ 68299 w 3396234"/>
              <a:gd name="connsiteY36" fmla="*/ 2382210 h 3678276"/>
              <a:gd name="connsiteX37" fmla="*/ 228414 w 3396234"/>
              <a:gd name="connsiteY37" fmla="*/ 2887511 h 3678276"/>
              <a:gd name="connsiteX38" fmla="*/ 484161 w 3396234"/>
              <a:gd name="connsiteY38" fmla="*/ 2902370 h 3678276"/>
              <a:gd name="connsiteX39" fmla="*/ 856683 w 3396234"/>
              <a:gd name="connsiteY39" fmla="*/ 2742541 h 3678276"/>
              <a:gd name="connsiteX40" fmla="*/ 1367604 w 3396234"/>
              <a:gd name="connsiteY40" fmla="*/ 2386592 h 3678276"/>
              <a:gd name="connsiteX41" fmla="*/ 2201994 w 3396234"/>
              <a:gd name="connsiteY41" fmla="*/ 2016545 h 3678276"/>
              <a:gd name="connsiteX42" fmla="*/ 2378588 w 3396234"/>
              <a:gd name="connsiteY42" fmla="*/ 2132274 h 3678276"/>
              <a:gd name="connsiteX43" fmla="*/ 2361157 w 3396234"/>
              <a:gd name="connsiteY43" fmla="*/ 2305343 h 3678276"/>
              <a:gd name="connsiteX44" fmla="*/ 1717648 w 3396234"/>
              <a:gd name="connsiteY44" fmla="*/ 2576425 h 3678276"/>
              <a:gd name="connsiteX45" fmla="*/ 1555247 w 3396234"/>
              <a:gd name="connsiteY45" fmla="*/ 2657768 h 3678276"/>
              <a:gd name="connsiteX46" fmla="*/ 1501621 w 3396234"/>
              <a:gd name="connsiteY46" fmla="*/ 2801596 h 3678276"/>
              <a:gd name="connsiteX47" fmla="*/ 2006446 w 3396234"/>
              <a:gd name="connsiteY47" fmla="*/ 2797691 h 3678276"/>
              <a:gd name="connsiteX48" fmla="*/ 2294482 w 3396234"/>
              <a:gd name="connsiteY48" fmla="*/ 2732540 h 3678276"/>
              <a:gd name="connsiteX49" fmla="*/ 2405353 w 3396234"/>
              <a:gd name="connsiteY49" fmla="*/ 2831219 h 3678276"/>
              <a:gd name="connsiteX50" fmla="*/ 2276099 w 3396234"/>
              <a:gd name="connsiteY50" fmla="*/ 2992667 h 3678276"/>
              <a:gd name="connsiteX51" fmla="*/ 2019210 w 3396234"/>
              <a:gd name="connsiteY51" fmla="*/ 3172785 h 3678276"/>
              <a:gd name="connsiteX52" fmla="*/ 1857856 w 3396234"/>
              <a:gd name="connsiteY52" fmla="*/ 3399194 h 3678276"/>
              <a:gd name="connsiteX53" fmla="*/ 2050166 w 3396234"/>
              <a:gd name="connsiteY53" fmla="*/ 3624651 h 3678276"/>
              <a:gd name="connsiteX54" fmla="*/ 2885413 w 3396234"/>
              <a:gd name="connsiteY54" fmla="*/ 3143067 h 3678276"/>
              <a:gd name="connsiteX55" fmla="*/ 3167925 w 3396234"/>
              <a:gd name="connsiteY55" fmla="*/ 2791404 h 3678276"/>
              <a:gd name="connsiteX56" fmla="*/ 3361854 w 3396234"/>
              <a:gd name="connsiteY56" fmla="*/ 2543659 h 3678276"/>
              <a:gd name="connsiteX57" fmla="*/ 3392048 w 3396234"/>
              <a:gd name="connsiteY57" fmla="*/ 2566900 h 3678276"/>
              <a:gd name="connsiteX58" fmla="*/ 2765112 w 3396234"/>
              <a:gd name="connsiteY58" fmla="*/ 3334329 h 3678276"/>
              <a:gd name="connsiteX59" fmla="*/ 2149512 w 3396234"/>
              <a:gd name="connsiteY59" fmla="*/ 3678277 h 3678276"/>
              <a:gd name="connsiteX0" fmla="*/ 2149607 w 3396236"/>
              <a:gd name="connsiteY0" fmla="*/ 3678086 h 3678278"/>
              <a:gd name="connsiteX1" fmla="*/ 1950344 w 3396236"/>
              <a:gd name="connsiteY1" fmla="*/ 3605601 h 3678278"/>
              <a:gd name="connsiteX2" fmla="*/ 1816803 w 3396236"/>
              <a:gd name="connsiteY2" fmla="*/ 3357761 h 3678278"/>
              <a:gd name="connsiteX3" fmla="*/ 1972728 w 3396236"/>
              <a:gd name="connsiteY3" fmla="*/ 3158307 h 3678278"/>
              <a:gd name="connsiteX4" fmla="*/ 2175705 w 3396236"/>
              <a:gd name="connsiteY4" fmla="*/ 3021052 h 3678278"/>
              <a:gd name="connsiteX5" fmla="*/ 2368015 w 3396236"/>
              <a:gd name="connsiteY5" fmla="*/ 2824265 h 3678278"/>
              <a:gd name="connsiteX6" fmla="*/ 2356871 w 3396236"/>
              <a:gd name="connsiteY6" fmla="*/ 2788832 h 3678278"/>
              <a:gd name="connsiteX7" fmla="*/ 2089980 w 3396236"/>
              <a:gd name="connsiteY7" fmla="*/ 2807978 h 3678278"/>
              <a:gd name="connsiteX8" fmla="*/ 1696122 w 3396236"/>
              <a:gd name="connsiteY8" fmla="*/ 2917896 h 3678278"/>
              <a:gd name="connsiteX9" fmla="*/ 1490953 w 3396236"/>
              <a:gd name="connsiteY9" fmla="*/ 2851697 h 3678278"/>
              <a:gd name="connsiteX10" fmla="*/ 1477332 w 3396236"/>
              <a:gd name="connsiteY10" fmla="*/ 2677771 h 3678278"/>
              <a:gd name="connsiteX11" fmla="*/ 1586394 w 3396236"/>
              <a:gd name="connsiteY11" fmla="*/ 2592998 h 3678278"/>
              <a:gd name="connsiteX12" fmla="*/ 1937104 w 3396236"/>
              <a:gd name="connsiteY12" fmla="*/ 2469269 h 3678278"/>
              <a:gd name="connsiteX13" fmla="*/ 2316294 w 3396236"/>
              <a:gd name="connsiteY13" fmla="*/ 2295723 h 3678278"/>
              <a:gd name="connsiteX14" fmla="*/ 2365158 w 3396236"/>
              <a:gd name="connsiteY14" fmla="*/ 2195615 h 3678278"/>
              <a:gd name="connsiteX15" fmla="*/ 2326581 w 3396236"/>
              <a:gd name="connsiteY15" fmla="*/ 2127893 h 3678278"/>
              <a:gd name="connsiteX16" fmla="*/ 2202661 w 3396236"/>
              <a:gd name="connsiteY16" fmla="*/ 2055312 h 3678278"/>
              <a:gd name="connsiteX17" fmla="*/ 1719363 w 3396236"/>
              <a:gd name="connsiteY17" fmla="*/ 2193139 h 3678278"/>
              <a:gd name="connsiteX18" fmla="*/ 810201 w 3396236"/>
              <a:gd name="connsiteY18" fmla="*/ 2813502 h 3678278"/>
              <a:gd name="connsiteX19" fmla="*/ 141356 w 3396236"/>
              <a:gd name="connsiteY19" fmla="*/ 2873795 h 3678278"/>
              <a:gd name="connsiteX20" fmla="*/ 20388 w 3396236"/>
              <a:gd name="connsiteY20" fmla="*/ 2695011 h 3678278"/>
              <a:gd name="connsiteX21" fmla="*/ 199268 w 3396236"/>
              <a:gd name="connsiteY21" fmla="*/ 2098556 h 3678278"/>
              <a:gd name="connsiteX22" fmla="*/ 705236 w 3396236"/>
              <a:gd name="connsiteY22" fmla="*/ 1651928 h 3678278"/>
              <a:gd name="connsiteX23" fmla="*/ 1529053 w 3396236"/>
              <a:gd name="connsiteY23" fmla="*/ 1184251 h 3678278"/>
              <a:gd name="connsiteX24" fmla="*/ 2200470 w 3396236"/>
              <a:gd name="connsiteY24" fmla="*/ 879260 h 3678278"/>
              <a:gd name="connsiteX25" fmla="*/ 2696437 w 3396236"/>
              <a:gd name="connsiteY25" fmla="*/ 507595 h 3678278"/>
              <a:gd name="connsiteX26" fmla="*/ 2883699 w 3396236"/>
              <a:gd name="connsiteY26" fmla="*/ 200509 h 3678278"/>
              <a:gd name="connsiteX27" fmla="*/ 2959041 w 3396236"/>
              <a:gd name="connsiteY27" fmla="*/ 11533 h 3678278"/>
              <a:gd name="connsiteX28" fmla="*/ 2983997 w 3396236"/>
              <a:gd name="connsiteY28" fmla="*/ 1436 h 3678278"/>
              <a:gd name="connsiteX29" fmla="*/ 2994189 w 3396236"/>
              <a:gd name="connsiteY29" fmla="*/ 26296 h 3678278"/>
              <a:gd name="connsiteX30" fmla="*/ 2439072 w 3396236"/>
              <a:gd name="connsiteY30" fmla="*/ 778009 h 3678278"/>
              <a:gd name="connsiteX31" fmla="*/ 2219711 w 3396236"/>
              <a:gd name="connsiteY31" fmla="*/ 912026 h 3678278"/>
              <a:gd name="connsiteX32" fmla="*/ 1784609 w 3396236"/>
              <a:gd name="connsiteY32" fmla="*/ 1106908 h 3678278"/>
              <a:gd name="connsiteX33" fmla="*/ 686091 w 3396236"/>
              <a:gd name="connsiteY33" fmla="*/ 1709840 h 3678278"/>
              <a:gd name="connsiteX34" fmla="*/ 260799 w 3396236"/>
              <a:gd name="connsiteY34" fmla="*/ 2085697 h 3678278"/>
              <a:gd name="connsiteX35" fmla="*/ 68299 w 3396236"/>
              <a:gd name="connsiteY35" fmla="*/ 2382210 h 3678278"/>
              <a:gd name="connsiteX36" fmla="*/ 228414 w 3396236"/>
              <a:gd name="connsiteY36" fmla="*/ 2887511 h 3678278"/>
              <a:gd name="connsiteX37" fmla="*/ 484161 w 3396236"/>
              <a:gd name="connsiteY37" fmla="*/ 2902370 h 3678278"/>
              <a:gd name="connsiteX38" fmla="*/ 856683 w 3396236"/>
              <a:gd name="connsiteY38" fmla="*/ 2742541 h 3678278"/>
              <a:gd name="connsiteX39" fmla="*/ 1367604 w 3396236"/>
              <a:gd name="connsiteY39" fmla="*/ 2386592 h 3678278"/>
              <a:gd name="connsiteX40" fmla="*/ 2201994 w 3396236"/>
              <a:gd name="connsiteY40" fmla="*/ 2016545 h 3678278"/>
              <a:gd name="connsiteX41" fmla="*/ 2378588 w 3396236"/>
              <a:gd name="connsiteY41" fmla="*/ 2132274 h 3678278"/>
              <a:gd name="connsiteX42" fmla="*/ 2361157 w 3396236"/>
              <a:gd name="connsiteY42" fmla="*/ 2305343 h 3678278"/>
              <a:gd name="connsiteX43" fmla="*/ 1717648 w 3396236"/>
              <a:gd name="connsiteY43" fmla="*/ 2576425 h 3678278"/>
              <a:gd name="connsiteX44" fmla="*/ 1555247 w 3396236"/>
              <a:gd name="connsiteY44" fmla="*/ 2657768 h 3678278"/>
              <a:gd name="connsiteX45" fmla="*/ 1501621 w 3396236"/>
              <a:gd name="connsiteY45" fmla="*/ 2801596 h 3678278"/>
              <a:gd name="connsiteX46" fmla="*/ 2006446 w 3396236"/>
              <a:gd name="connsiteY46" fmla="*/ 2797691 h 3678278"/>
              <a:gd name="connsiteX47" fmla="*/ 2294482 w 3396236"/>
              <a:gd name="connsiteY47" fmla="*/ 2732540 h 3678278"/>
              <a:gd name="connsiteX48" fmla="*/ 2405353 w 3396236"/>
              <a:gd name="connsiteY48" fmla="*/ 2831219 h 3678278"/>
              <a:gd name="connsiteX49" fmla="*/ 2276099 w 3396236"/>
              <a:gd name="connsiteY49" fmla="*/ 2992667 h 3678278"/>
              <a:gd name="connsiteX50" fmla="*/ 2019210 w 3396236"/>
              <a:gd name="connsiteY50" fmla="*/ 3172785 h 3678278"/>
              <a:gd name="connsiteX51" fmla="*/ 1857856 w 3396236"/>
              <a:gd name="connsiteY51" fmla="*/ 3399194 h 3678278"/>
              <a:gd name="connsiteX52" fmla="*/ 2050166 w 3396236"/>
              <a:gd name="connsiteY52" fmla="*/ 3624651 h 3678278"/>
              <a:gd name="connsiteX53" fmla="*/ 2885413 w 3396236"/>
              <a:gd name="connsiteY53" fmla="*/ 3143067 h 3678278"/>
              <a:gd name="connsiteX54" fmla="*/ 3167925 w 3396236"/>
              <a:gd name="connsiteY54" fmla="*/ 2791404 h 3678278"/>
              <a:gd name="connsiteX55" fmla="*/ 3361854 w 3396236"/>
              <a:gd name="connsiteY55" fmla="*/ 2543659 h 3678278"/>
              <a:gd name="connsiteX56" fmla="*/ 3392048 w 3396236"/>
              <a:gd name="connsiteY56" fmla="*/ 2566900 h 3678278"/>
              <a:gd name="connsiteX57" fmla="*/ 2765112 w 3396236"/>
              <a:gd name="connsiteY57" fmla="*/ 3334329 h 3678278"/>
              <a:gd name="connsiteX58" fmla="*/ 2149512 w 3396236"/>
              <a:gd name="connsiteY58" fmla="*/ 3678277 h 3678278"/>
              <a:gd name="connsiteX59" fmla="*/ 2149607 w 3396236"/>
              <a:gd name="connsiteY59" fmla="*/ 3678086 h 3678278"/>
              <a:gd name="connsiteX0" fmla="*/ 2149607 w 3396234"/>
              <a:gd name="connsiteY0" fmla="*/ 3678086 h 3678276"/>
              <a:gd name="connsiteX1" fmla="*/ 1950344 w 3396234"/>
              <a:gd name="connsiteY1" fmla="*/ 3605601 h 3678276"/>
              <a:gd name="connsiteX2" fmla="*/ 1816803 w 3396234"/>
              <a:gd name="connsiteY2" fmla="*/ 3357761 h 3678276"/>
              <a:gd name="connsiteX3" fmla="*/ 1972728 w 3396234"/>
              <a:gd name="connsiteY3" fmla="*/ 3158307 h 3678276"/>
              <a:gd name="connsiteX4" fmla="*/ 2175705 w 3396234"/>
              <a:gd name="connsiteY4" fmla="*/ 3021052 h 3678276"/>
              <a:gd name="connsiteX5" fmla="*/ 2368015 w 3396234"/>
              <a:gd name="connsiteY5" fmla="*/ 2824265 h 3678276"/>
              <a:gd name="connsiteX6" fmla="*/ 2356871 w 3396234"/>
              <a:gd name="connsiteY6" fmla="*/ 2788832 h 3678276"/>
              <a:gd name="connsiteX7" fmla="*/ 2089980 w 3396234"/>
              <a:gd name="connsiteY7" fmla="*/ 2807978 h 3678276"/>
              <a:gd name="connsiteX8" fmla="*/ 1696122 w 3396234"/>
              <a:gd name="connsiteY8" fmla="*/ 2917896 h 3678276"/>
              <a:gd name="connsiteX9" fmla="*/ 1490953 w 3396234"/>
              <a:gd name="connsiteY9" fmla="*/ 2851697 h 3678276"/>
              <a:gd name="connsiteX10" fmla="*/ 1477332 w 3396234"/>
              <a:gd name="connsiteY10" fmla="*/ 2677771 h 3678276"/>
              <a:gd name="connsiteX11" fmla="*/ 1586394 w 3396234"/>
              <a:gd name="connsiteY11" fmla="*/ 2592998 h 3678276"/>
              <a:gd name="connsiteX12" fmla="*/ 1937104 w 3396234"/>
              <a:gd name="connsiteY12" fmla="*/ 2469269 h 3678276"/>
              <a:gd name="connsiteX13" fmla="*/ 2316294 w 3396234"/>
              <a:gd name="connsiteY13" fmla="*/ 2295723 h 3678276"/>
              <a:gd name="connsiteX14" fmla="*/ 2365158 w 3396234"/>
              <a:gd name="connsiteY14" fmla="*/ 2195615 h 3678276"/>
              <a:gd name="connsiteX15" fmla="*/ 2326581 w 3396234"/>
              <a:gd name="connsiteY15" fmla="*/ 2127893 h 3678276"/>
              <a:gd name="connsiteX16" fmla="*/ 2202661 w 3396234"/>
              <a:gd name="connsiteY16" fmla="*/ 2055312 h 3678276"/>
              <a:gd name="connsiteX17" fmla="*/ 1719363 w 3396234"/>
              <a:gd name="connsiteY17" fmla="*/ 2193139 h 3678276"/>
              <a:gd name="connsiteX18" fmla="*/ 810201 w 3396234"/>
              <a:gd name="connsiteY18" fmla="*/ 2813502 h 3678276"/>
              <a:gd name="connsiteX19" fmla="*/ 141356 w 3396234"/>
              <a:gd name="connsiteY19" fmla="*/ 2873795 h 3678276"/>
              <a:gd name="connsiteX20" fmla="*/ 20388 w 3396234"/>
              <a:gd name="connsiteY20" fmla="*/ 2695011 h 3678276"/>
              <a:gd name="connsiteX21" fmla="*/ 199268 w 3396234"/>
              <a:gd name="connsiteY21" fmla="*/ 2098556 h 3678276"/>
              <a:gd name="connsiteX22" fmla="*/ 705236 w 3396234"/>
              <a:gd name="connsiteY22" fmla="*/ 1651928 h 3678276"/>
              <a:gd name="connsiteX23" fmla="*/ 2200470 w 3396234"/>
              <a:gd name="connsiteY23" fmla="*/ 879260 h 3678276"/>
              <a:gd name="connsiteX24" fmla="*/ 2696437 w 3396234"/>
              <a:gd name="connsiteY24" fmla="*/ 507595 h 3678276"/>
              <a:gd name="connsiteX25" fmla="*/ 2883699 w 3396234"/>
              <a:gd name="connsiteY25" fmla="*/ 200509 h 3678276"/>
              <a:gd name="connsiteX26" fmla="*/ 2959041 w 3396234"/>
              <a:gd name="connsiteY26" fmla="*/ 11533 h 3678276"/>
              <a:gd name="connsiteX27" fmla="*/ 2983997 w 3396234"/>
              <a:gd name="connsiteY27" fmla="*/ 1436 h 3678276"/>
              <a:gd name="connsiteX28" fmla="*/ 2994189 w 3396234"/>
              <a:gd name="connsiteY28" fmla="*/ 26296 h 3678276"/>
              <a:gd name="connsiteX29" fmla="*/ 2439072 w 3396234"/>
              <a:gd name="connsiteY29" fmla="*/ 778009 h 3678276"/>
              <a:gd name="connsiteX30" fmla="*/ 2219711 w 3396234"/>
              <a:gd name="connsiteY30" fmla="*/ 912026 h 3678276"/>
              <a:gd name="connsiteX31" fmla="*/ 1784609 w 3396234"/>
              <a:gd name="connsiteY31" fmla="*/ 1106908 h 3678276"/>
              <a:gd name="connsiteX32" fmla="*/ 686091 w 3396234"/>
              <a:gd name="connsiteY32" fmla="*/ 1709840 h 3678276"/>
              <a:gd name="connsiteX33" fmla="*/ 260799 w 3396234"/>
              <a:gd name="connsiteY33" fmla="*/ 2085697 h 3678276"/>
              <a:gd name="connsiteX34" fmla="*/ 68299 w 3396234"/>
              <a:gd name="connsiteY34" fmla="*/ 2382210 h 3678276"/>
              <a:gd name="connsiteX35" fmla="*/ 228414 w 3396234"/>
              <a:gd name="connsiteY35" fmla="*/ 2887511 h 3678276"/>
              <a:gd name="connsiteX36" fmla="*/ 484161 w 3396234"/>
              <a:gd name="connsiteY36" fmla="*/ 2902370 h 3678276"/>
              <a:gd name="connsiteX37" fmla="*/ 856683 w 3396234"/>
              <a:gd name="connsiteY37" fmla="*/ 2742541 h 3678276"/>
              <a:gd name="connsiteX38" fmla="*/ 1367604 w 3396234"/>
              <a:gd name="connsiteY38" fmla="*/ 2386592 h 3678276"/>
              <a:gd name="connsiteX39" fmla="*/ 2201994 w 3396234"/>
              <a:gd name="connsiteY39" fmla="*/ 2016545 h 3678276"/>
              <a:gd name="connsiteX40" fmla="*/ 2378588 w 3396234"/>
              <a:gd name="connsiteY40" fmla="*/ 2132274 h 3678276"/>
              <a:gd name="connsiteX41" fmla="*/ 2361157 w 3396234"/>
              <a:gd name="connsiteY41" fmla="*/ 2305343 h 3678276"/>
              <a:gd name="connsiteX42" fmla="*/ 1717648 w 3396234"/>
              <a:gd name="connsiteY42" fmla="*/ 2576425 h 3678276"/>
              <a:gd name="connsiteX43" fmla="*/ 1555247 w 3396234"/>
              <a:gd name="connsiteY43" fmla="*/ 2657768 h 3678276"/>
              <a:gd name="connsiteX44" fmla="*/ 1501621 w 3396234"/>
              <a:gd name="connsiteY44" fmla="*/ 2801596 h 3678276"/>
              <a:gd name="connsiteX45" fmla="*/ 2006446 w 3396234"/>
              <a:gd name="connsiteY45" fmla="*/ 2797691 h 3678276"/>
              <a:gd name="connsiteX46" fmla="*/ 2294482 w 3396234"/>
              <a:gd name="connsiteY46" fmla="*/ 2732540 h 3678276"/>
              <a:gd name="connsiteX47" fmla="*/ 2405353 w 3396234"/>
              <a:gd name="connsiteY47" fmla="*/ 2831219 h 3678276"/>
              <a:gd name="connsiteX48" fmla="*/ 2276099 w 3396234"/>
              <a:gd name="connsiteY48" fmla="*/ 2992667 h 3678276"/>
              <a:gd name="connsiteX49" fmla="*/ 2019210 w 3396234"/>
              <a:gd name="connsiteY49" fmla="*/ 3172785 h 3678276"/>
              <a:gd name="connsiteX50" fmla="*/ 1857856 w 3396234"/>
              <a:gd name="connsiteY50" fmla="*/ 3399194 h 3678276"/>
              <a:gd name="connsiteX51" fmla="*/ 2050166 w 3396234"/>
              <a:gd name="connsiteY51" fmla="*/ 3624651 h 3678276"/>
              <a:gd name="connsiteX52" fmla="*/ 2885413 w 3396234"/>
              <a:gd name="connsiteY52" fmla="*/ 3143067 h 3678276"/>
              <a:gd name="connsiteX53" fmla="*/ 3167925 w 3396234"/>
              <a:gd name="connsiteY53" fmla="*/ 2791404 h 3678276"/>
              <a:gd name="connsiteX54" fmla="*/ 3361854 w 3396234"/>
              <a:gd name="connsiteY54" fmla="*/ 2543659 h 3678276"/>
              <a:gd name="connsiteX55" fmla="*/ 3392048 w 3396234"/>
              <a:gd name="connsiteY55" fmla="*/ 2566900 h 3678276"/>
              <a:gd name="connsiteX56" fmla="*/ 2765112 w 3396234"/>
              <a:gd name="connsiteY56" fmla="*/ 3334329 h 3678276"/>
              <a:gd name="connsiteX57" fmla="*/ 2149512 w 3396234"/>
              <a:gd name="connsiteY57" fmla="*/ 3678277 h 3678276"/>
              <a:gd name="connsiteX58" fmla="*/ 2149607 w 3396234"/>
              <a:gd name="connsiteY58" fmla="*/ 3678086 h 3678276"/>
              <a:gd name="connsiteX0" fmla="*/ 2149607 w 3396236"/>
              <a:gd name="connsiteY0" fmla="*/ 3732976 h 3733168"/>
              <a:gd name="connsiteX1" fmla="*/ 1950344 w 3396236"/>
              <a:gd name="connsiteY1" fmla="*/ 3660491 h 3733168"/>
              <a:gd name="connsiteX2" fmla="*/ 1816803 w 3396236"/>
              <a:gd name="connsiteY2" fmla="*/ 3412651 h 3733168"/>
              <a:gd name="connsiteX3" fmla="*/ 1972728 w 3396236"/>
              <a:gd name="connsiteY3" fmla="*/ 3213197 h 3733168"/>
              <a:gd name="connsiteX4" fmla="*/ 2175705 w 3396236"/>
              <a:gd name="connsiteY4" fmla="*/ 3075942 h 3733168"/>
              <a:gd name="connsiteX5" fmla="*/ 2368015 w 3396236"/>
              <a:gd name="connsiteY5" fmla="*/ 2879155 h 3733168"/>
              <a:gd name="connsiteX6" fmla="*/ 2356871 w 3396236"/>
              <a:gd name="connsiteY6" fmla="*/ 2843722 h 3733168"/>
              <a:gd name="connsiteX7" fmla="*/ 2089980 w 3396236"/>
              <a:gd name="connsiteY7" fmla="*/ 2862868 h 3733168"/>
              <a:gd name="connsiteX8" fmla="*/ 1696122 w 3396236"/>
              <a:gd name="connsiteY8" fmla="*/ 2972786 h 3733168"/>
              <a:gd name="connsiteX9" fmla="*/ 1490953 w 3396236"/>
              <a:gd name="connsiteY9" fmla="*/ 2906587 h 3733168"/>
              <a:gd name="connsiteX10" fmla="*/ 1477332 w 3396236"/>
              <a:gd name="connsiteY10" fmla="*/ 2732661 h 3733168"/>
              <a:gd name="connsiteX11" fmla="*/ 1586394 w 3396236"/>
              <a:gd name="connsiteY11" fmla="*/ 2647888 h 3733168"/>
              <a:gd name="connsiteX12" fmla="*/ 1937104 w 3396236"/>
              <a:gd name="connsiteY12" fmla="*/ 2524159 h 3733168"/>
              <a:gd name="connsiteX13" fmla="*/ 2316294 w 3396236"/>
              <a:gd name="connsiteY13" fmla="*/ 2350613 h 3733168"/>
              <a:gd name="connsiteX14" fmla="*/ 2365158 w 3396236"/>
              <a:gd name="connsiteY14" fmla="*/ 2250505 h 3733168"/>
              <a:gd name="connsiteX15" fmla="*/ 2326581 w 3396236"/>
              <a:gd name="connsiteY15" fmla="*/ 2182783 h 3733168"/>
              <a:gd name="connsiteX16" fmla="*/ 2202661 w 3396236"/>
              <a:gd name="connsiteY16" fmla="*/ 2110202 h 3733168"/>
              <a:gd name="connsiteX17" fmla="*/ 1719363 w 3396236"/>
              <a:gd name="connsiteY17" fmla="*/ 2248029 h 3733168"/>
              <a:gd name="connsiteX18" fmla="*/ 810201 w 3396236"/>
              <a:gd name="connsiteY18" fmla="*/ 2868392 h 3733168"/>
              <a:gd name="connsiteX19" fmla="*/ 141356 w 3396236"/>
              <a:gd name="connsiteY19" fmla="*/ 2928685 h 3733168"/>
              <a:gd name="connsiteX20" fmla="*/ 20388 w 3396236"/>
              <a:gd name="connsiteY20" fmla="*/ 2749901 h 3733168"/>
              <a:gd name="connsiteX21" fmla="*/ 199268 w 3396236"/>
              <a:gd name="connsiteY21" fmla="*/ 2153446 h 3733168"/>
              <a:gd name="connsiteX22" fmla="*/ 705236 w 3396236"/>
              <a:gd name="connsiteY22" fmla="*/ 1706818 h 3733168"/>
              <a:gd name="connsiteX23" fmla="*/ 2200470 w 3396236"/>
              <a:gd name="connsiteY23" fmla="*/ 934150 h 3733168"/>
              <a:gd name="connsiteX24" fmla="*/ 2696437 w 3396236"/>
              <a:gd name="connsiteY24" fmla="*/ 562485 h 3733168"/>
              <a:gd name="connsiteX25" fmla="*/ 2883699 w 3396236"/>
              <a:gd name="connsiteY25" fmla="*/ 255399 h 3733168"/>
              <a:gd name="connsiteX26" fmla="*/ 2959041 w 3396236"/>
              <a:gd name="connsiteY26" fmla="*/ 66423 h 3733168"/>
              <a:gd name="connsiteX27" fmla="*/ 2983997 w 3396236"/>
              <a:gd name="connsiteY27" fmla="*/ 56326 h 3733168"/>
              <a:gd name="connsiteX28" fmla="*/ 2439072 w 3396236"/>
              <a:gd name="connsiteY28" fmla="*/ 832899 h 3733168"/>
              <a:gd name="connsiteX29" fmla="*/ 2219711 w 3396236"/>
              <a:gd name="connsiteY29" fmla="*/ 966916 h 3733168"/>
              <a:gd name="connsiteX30" fmla="*/ 1784609 w 3396236"/>
              <a:gd name="connsiteY30" fmla="*/ 1161798 h 3733168"/>
              <a:gd name="connsiteX31" fmla="*/ 686091 w 3396236"/>
              <a:gd name="connsiteY31" fmla="*/ 1764730 h 3733168"/>
              <a:gd name="connsiteX32" fmla="*/ 260799 w 3396236"/>
              <a:gd name="connsiteY32" fmla="*/ 2140587 h 3733168"/>
              <a:gd name="connsiteX33" fmla="*/ 68299 w 3396236"/>
              <a:gd name="connsiteY33" fmla="*/ 2437100 h 3733168"/>
              <a:gd name="connsiteX34" fmla="*/ 228414 w 3396236"/>
              <a:gd name="connsiteY34" fmla="*/ 2942401 h 3733168"/>
              <a:gd name="connsiteX35" fmla="*/ 484161 w 3396236"/>
              <a:gd name="connsiteY35" fmla="*/ 2957260 h 3733168"/>
              <a:gd name="connsiteX36" fmla="*/ 856683 w 3396236"/>
              <a:gd name="connsiteY36" fmla="*/ 2797431 h 3733168"/>
              <a:gd name="connsiteX37" fmla="*/ 1367604 w 3396236"/>
              <a:gd name="connsiteY37" fmla="*/ 2441482 h 3733168"/>
              <a:gd name="connsiteX38" fmla="*/ 2201994 w 3396236"/>
              <a:gd name="connsiteY38" fmla="*/ 2071435 h 3733168"/>
              <a:gd name="connsiteX39" fmla="*/ 2378588 w 3396236"/>
              <a:gd name="connsiteY39" fmla="*/ 2187164 h 3733168"/>
              <a:gd name="connsiteX40" fmla="*/ 2361157 w 3396236"/>
              <a:gd name="connsiteY40" fmla="*/ 2360233 h 3733168"/>
              <a:gd name="connsiteX41" fmla="*/ 1717648 w 3396236"/>
              <a:gd name="connsiteY41" fmla="*/ 2631315 h 3733168"/>
              <a:gd name="connsiteX42" fmla="*/ 1555247 w 3396236"/>
              <a:gd name="connsiteY42" fmla="*/ 2712658 h 3733168"/>
              <a:gd name="connsiteX43" fmla="*/ 1501621 w 3396236"/>
              <a:gd name="connsiteY43" fmla="*/ 2856486 h 3733168"/>
              <a:gd name="connsiteX44" fmla="*/ 2006446 w 3396236"/>
              <a:gd name="connsiteY44" fmla="*/ 2852581 h 3733168"/>
              <a:gd name="connsiteX45" fmla="*/ 2294482 w 3396236"/>
              <a:gd name="connsiteY45" fmla="*/ 2787430 h 3733168"/>
              <a:gd name="connsiteX46" fmla="*/ 2405353 w 3396236"/>
              <a:gd name="connsiteY46" fmla="*/ 2886109 h 3733168"/>
              <a:gd name="connsiteX47" fmla="*/ 2276099 w 3396236"/>
              <a:gd name="connsiteY47" fmla="*/ 3047557 h 3733168"/>
              <a:gd name="connsiteX48" fmla="*/ 2019210 w 3396236"/>
              <a:gd name="connsiteY48" fmla="*/ 3227675 h 3733168"/>
              <a:gd name="connsiteX49" fmla="*/ 1857856 w 3396236"/>
              <a:gd name="connsiteY49" fmla="*/ 3454084 h 3733168"/>
              <a:gd name="connsiteX50" fmla="*/ 2050166 w 3396236"/>
              <a:gd name="connsiteY50" fmla="*/ 3679541 h 3733168"/>
              <a:gd name="connsiteX51" fmla="*/ 2885413 w 3396236"/>
              <a:gd name="connsiteY51" fmla="*/ 3197957 h 3733168"/>
              <a:gd name="connsiteX52" fmla="*/ 3167925 w 3396236"/>
              <a:gd name="connsiteY52" fmla="*/ 2846294 h 3733168"/>
              <a:gd name="connsiteX53" fmla="*/ 3361854 w 3396236"/>
              <a:gd name="connsiteY53" fmla="*/ 2598549 h 3733168"/>
              <a:gd name="connsiteX54" fmla="*/ 3392048 w 3396236"/>
              <a:gd name="connsiteY54" fmla="*/ 2621790 h 3733168"/>
              <a:gd name="connsiteX55" fmla="*/ 2765112 w 3396236"/>
              <a:gd name="connsiteY55" fmla="*/ 3389219 h 3733168"/>
              <a:gd name="connsiteX56" fmla="*/ 2149512 w 3396236"/>
              <a:gd name="connsiteY56" fmla="*/ 3733167 h 3733168"/>
              <a:gd name="connsiteX57" fmla="*/ 2149607 w 3396236"/>
              <a:gd name="connsiteY57" fmla="*/ 3732976 h 3733168"/>
              <a:gd name="connsiteX0" fmla="*/ 2149607 w 3396234"/>
              <a:gd name="connsiteY0" fmla="*/ 3666553 h 3666743"/>
              <a:gd name="connsiteX1" fmla="*/ 1950344 w 3396234"/>
              <a:gd name="connsiteY1" fmla="*/ 3594068 h 3666743"/>
              <a:gd name="connsiteX2" fmla="*/ 1816803 w 3396234"/>
              <a:gd name="connsiteY2" fmla="*/ 3346228 h 3666743"/>
              <a:gd name="connsiteX3" fmla="*/ 1972728 w 3396234"/>
              <a:gd name="connsiteY3" fmla="*/ 3146774 h 3666743"/>
              <a:gd name="connsiteX4" fmla="*/ 2175705 w 3396234"/>
              <a:gd name="connsiteY4" fmla="*/ 3009519 h 3666743"/>
              <a:gd name="connsiteX5" fmla="*/ 2368015 w 3396234"/>
              <a:gd name="connsiteY5" fmla="*/ 2812732 h 3666743"/>
              <a:gd name="connsiteX6" fmla="*/ 2356871 w 3396234"/>
              <a:gd name="connsiteY6" fmla="*/ 2777299 h 3666743"/>
              <a:gd name="connsiteX7" fmla="*/ 2089980 w 3396234"/>
              <a:gd name="connsiteY7" fmla="*/ 2796445 h 3666743"/>
              <a:gd name="connsiteX8" fmla="*/ 1696122 w 3396234"/>
              <a:gd name="connsiteY8" fmla="*/ 2906363 h 3666743"/>
              <a:gd name="connsiteX9" fmla="*/ 1490953 w 3396234"/>
              <a:gd name="connsiteY9" fmla="*/ 2840164 h 3666743"/>
              <a:gd name="connsiteX10" fmla="*/ 1477332 w 3396234"/>
              <a:gd name="connsiteY10" fmla="*/ 2666238 h 3666743"/>
              <a:gd name="connsiteX11" fmla="*/ 1586394 w 3396234"/>
              <a:gd name="connsiteY11" fmla="*/ 2581465 h 3666743"/>
              <a:gd name="connsiteX12" fmla="*/ 1937104 w 3396234"/>
              <a:gd name="connsiteY12" fmla="*/ 2457736 h 3666743"/>
              <a:gd name="connsiteX13" fmla="*/ 2316294 w 3396234"/>
              <a:gd name="connsiteY13" fmla="*/ 2284190 h 3666743"/>
              <a:gd name="connsiteX14" fmla="*/ 2365158 w 3396234"/>
              <a:gd name="connsiteY14" fmla="*/ 2184082 h 3666743"/>
              <a:gd name="connsiteX15" fmla="*/ 2326581 w 3396234"/>
              <a:gd name="connsiteY15" fmla="*/ 2116360 h 3666743"/>
              <a:gd name="connsiteX16" fmla="*/ 2202661 w 3396234"/>
              <a:gd name="connsiteY16" fmla="*/ 2043779 h 3666743"/>
              <a:gd name="connsiteX17" fmla="*/ 1719363 w 3396234"/>
              <a:gd name="connsiteY17" fmla="*/ 2181606 h 3666743"/>
              <a:gd name="connsiteX18" fmla="*/ 810201 w 3396234"/>
              <a:gd name="connsiteY18" fmla="*/ 2801969 h 3666743"/>
              <a:gd name="connsiteX19" fmla="*/ 141356 w 3396234"/>
              <a:gd name="connsiteY19" fmla="*/ 2862262 h 3666743"/>
              <a:gd name="connsiteX20" fmla="*/ 20388 w 3396234"/>
              <a:gd name="connsiteY20" fmla="*/ 2683478 h 3666743"/>
              <a:gd name="connsiteX21" fmla="*/ 199268 w 3396234"/>
              <a:gd name="connsiteY21" fmla="*/ 2087023 h 3666743"/>
              <a:gd name="connsiteX22" fmla="*/ 705236 w 3396234"/>
              <a:gd name="connsiteY22" fmla="*/ 1640395 h 3666743"/>
              <a:gd name="connsiteX23" fmla="*/ 2200470 w 3396234"/>
              <a:gd name="connsiteY23" fmla="*/ 867727 h 3666743"/>
              <a:gd name="connsiteX24" fmla="*/ 2696437 w 3396234"/>
              <a:gd name="connsiteY24" fmla="*/ 496062 h 3666743"/>
              <a:gd name="connsiteX25" fmla="*/ 2883699 w 3396234"/>
              <a:gd name="connsiteY25" fmla="*/ 188976 h 3666743"/>
              <a:gd name="connsiteX26" fmla="*/ 2959041 w 3396234"/>
              <a:gd name="connsiteY26" fmla="*/ 0 h 3666743"/>
              <a:gd name="connsiteX27" fmla="*/ 2439072 w 3396234"/>
              <a:gd name="connsiteY27" fmla="*/ 766476 h 3666743"/>
              <a:gd name="connsiteX28" fmla="*/ 2219711 w 3396234"/>
              <a:gd name="connsiteY28" fmla="*/ 900493 h 3666743"/>
              <a:gd name="connsiteX29" fmla="*/ 1784609 w 3396234"/>
              <a:gd name="connsiteY29" fmla="*/ 1095375 h 3666743"/>
              <a:gd name="connsiteX30" fmla="*/ 686091 w 3396234"/>
              <a:gd name="connsiteY30" fmla="*/ 1698307 h 3666743"/>
              <a:gd name="connsiteX31" fmla="*/ 260799 w 3396234"/>
              <a:gd name="connsiteY31" fmla="*/ 2074164 h 3666743"/>
              <a:gd name="connsiteX32" fmla="*/ 68299 w 3396234"/>
              <a:gd name="connsiteY32" fmla="*/ 2370677 h 3666743"/>
              <a:gd name="connsiteX33" fmla="*/ 228414 w 3396234"/>
              <a:gd name="connsiteY33" fmla="*/ 2875978 h 3666743"/>
              <a:gd name="connsiteX34" fmla="*/ 484161 w 3396234"/>
              <a:gd name="connsiteY34" fmla="*/ 2890837 h 3666743"/>
              <a:gd name="connsiteX35" fmla="*/ 856683 w 3396234"/>
              <a:gd name="connsiteY35" fmla="*/ 2731008 h 3666743"/>
              <a:gd name="connsiteX36" fmla="*/ 1367604 w 3396234"/>
              <a:gd name="connsiteY36" fmla="*/ 2375059 h 3666743"/>
              <a:gd name="connsiteX37" fmla="*/ 2201994 w 3396234"/>
              <a:gd name="connsiteY37" fmla="*/ 2005012 h 3666743"/>
              <a:gd name="connsiteX38" fmla="*/ 2378588 w 3396234"/>
              <a:gd name="connsiteY38" fmla="*/ 2120741 h 3666743"/>
              <a:gd name="connsiteX39" fmla="*/ 2361157 w 3396234"/>
              <a:gd name="connsiteY39" fmla="*/ 2293810 h 3666743"/>
              <a:gd name="connsiteX40" fmla="*/ 1717648 w 3396234"/>
              <a:gd name="connsiteY40" fmla="*/ 2564892 h 3666743"/>
              <a:gd name="connsiteX41" fmla="*/ 1555247 w 3396234"/>
              <a:gd name="connsiteY41" fmla="*/ 2646235 h 3666743"/>
              <a:gd name="connsiteX42" fmla="*/ 1501621 w 3396234"/>
              <a:gd name="connsiteY42" fmla="*/ 2790063 h 3666743"/>
              <a:gd name="connsiteX43" fmla="*/ 2006446 w 3396234"/>
              <a:gd name="connsiteY43" fmla="*/ 2786158 h 3666743"/>
              <a:gd name="connsiteX44" fmla="*/ 2294482 w 3396234"/>
              <a:gd name="connsiteY44" fmla="*/ 2721007 h 3666743"/>
              <a:gd name="connsiteX45" fmla="*/ 2405353 w 3396234"/>
              <a:gd name="connsiteY45" fmla="*/ 2819686 h 3666743"/>
              <a:gd name="connsiteX46" fmla="*/ 2276099 w 3396234"/>
              <a:gd name="connsiteY46" fmla="*/ 2981134 h 3666743"/>
              <a:gd name="connsiteX47" fmla="*/ 2019210 w 3396234"/>
              <a:gd name="connsiteY47" fmla="*/ 3161252 h 3666743"/>
              <a:gd name="connsiteX48" fmla="*/ 1857856 w 3396234"/>
              <a:gd name="connsiteY48" fmla="*/ 3387661 h 3666743"/>
              <a:gd name="connsiteX49" fmla="*/ 2050166 w 3396234"/>
              <a:gd name="connsiteY49" fmla="*/ 3613118 h 3666743"/>
              <a:gd name="connsiteX50" fmla="*/ 2885413 w 3396234"/>
              <a:gd name="connsiteY50" fmla="*/ 3131534 h 3666743"/>
              <a:gd name="connsiteX51" fmla="*/ 3167925 w 3396234"/>
              <a:gd name="connsiteY51" fmla="*/ 2779871 h 3666743"/>
              <a:gd name="connsiteX52" fmla="*/ 3361854 w 3396234"/>
              <a:gd name="connsiteY52" fmla="*/ 2532126 h 3666743"/>
              <a:gd name="connsiteX53" fmla="*/ 3392048 w 3396234"/>
              <a:gd name="connsiteY53" fmla="*/ 2555367 h 3666743"/>
              <a:gd name="connsiteX54" fmla="*/ 2765112 w 3396234"/>
              <a:gd name="connsiteY54" fmla="*/ 3322796 h 3666743"/>
              <a:gd name="connsiteX55" fmla="*/ 2149512 w 3396234"/>
              <a:gd name="connsiteY55" fmla="*/ 3666744 h 3666743"/>
              <a:gd name="connsiteX56" fmla="*/ 2149607 w 3396234"/>
              <a:gd name="connsiteY56" fmla="*/ 3666553 h 3666743"/>
              <a:gd name="connsiteX0" fmla="*/ 2149607 w 3396236"/>
              <a:gd name="connsiteY0" fmla="*/ 3477576 h 3477768"/>
              <a:gd name="connsiteX1" fmla="*/ 1950344 w 3396236"/>
              <a:gd name="connsiteY1" fmla="*/ 3405091 h 3477768"/>
              <a:gd name="connsiteX2" fmla="*/ 1816803 w 3396236"/>
              <a:gd name="connsiteY2" fmla="*/ 3157251 h 3477768"/>
              <a:gd name="connsiteX3" fmla="*/ 1972728 w 3396236"/>
              <a:gd name="connsiteY3" fmla="*/ 2957797 h 3477768"/>
              <a:gd name="connsiteX4" fmla="*/ 2175705 w 3396236"/>
              <a:gd name="connsiteY4" fmla="*/ 2820542 h 3477768"/>
              <a:gd name="connsiteX5" fmla="*/ 2368015 w 3396236"/>
              <a:gd name="connsiteY5" fmla="*/ 2623755 h 3477768"/>
              <a:gd name="connsiteX6" fmla="*/ 2356871 w 3396236"/>
              <a:gd name="connsiteY6" fmla="*/ 2588322 h 3477768"/>
              <a:gd name="connsiteX7" fmla="*/ 2089980 w 3396236"/>
              <a:gd name="connsiteY7" fmla="*/ 2607468 h 3477768"/>
              <a:gd name="connsiteX8" fmla="*/ 1696122 w 3396236"/>
              <a:gd name="connsiteY8" fmla="*/ 2717386 h 3477768"/>
              <a:gd name="connsiteX9" fmla="*/ 1490953 w 3396236"/>
              <a:gd name="connsiteY9" fmla="*/ 2651187 h 3477768"/>
              <a:gd name="connsiteX10" fmla="*/ 1477332 w 3396236"/>
              <a:gd name="connsiteY10" fmla="*/ 2477261 h 3477768"/>
              <a:gd name="connsiteX11" fmla="*/ 1586394 w 3396236"/>
              <a:gd name="connsiteY11" fmla="*/ 2392488 h 3477768"/>
              <a:gd name="connsiteX12" fmla="*/ 1937104 w 3396236"/>
              <a:gd name="connsiteY12" fmla="*/ 2268759 h 3477768"/>
              <a:gd name="connsiteX13" fmla="*/ 2316294 w 3396236"/>
              <a:gd name="connsiteY13" fmla="*/ 2095213 h 3477768"/>
              <a:gd name="connsiteX14" fmla="*/ 2365158 w 3396236"/>
              <a:gd name="connsiteY14" fmla="*/ 1995105 h 3477768"/>
              <a:gd name="connsiteX15" fmla="*/ 2326581 w 3396236"/>
              <a:gd name="connsiteY15" fmla="*/ 1927383 h 3477768"/>
              <a:gd name="connsiteX16" fmla="*/ 2202661 w 3396236"/>
              <a:gd name="connsiteY16" fmla="*/ 1854802 h 3477768"/>
              <a:gd name="connsiteX17" fmla="*/ 1719363 w 3396236"/>
              <a:gd name="connsiteY17" fmla="*/ 1992629 h 3477768"/>
              <a:gd name="connsiteX18" fmla="*/ 810201 w 3396236"/>
              <a:gd name="connsiteY18" fmla="*/ 2612992 h 3477768"/>
              <a:gd name="connsiteX19" fmla="*/ 141356 w 3396236"/>
              <a:gd name="connsiteY19" fmla="*/ 2673285 h 3477768"/>
              <a:gd name="connsiteX20" fmla="*/ 20388 w 3396236"/>
              <a:gd name="connsiteY20" fmla="*/ 2494501 h 3477768"/>
              <a:gd name="connsiteX21" fmla="*/ 199268 w 3396236"/>
              <a:gd name="connsiteY21" fmla="*/ 1898046 h 3477768"/>
              <a:gd name="connsiteX22" fmla="*/ 705236 w 3396236"/>
              <a:gd name="connsiteY22" fmla="*/ 1451418 h 3477768"/>
              <a:gd name="connsiteX23" fmla="*/ 2200470 w 3396236"/>
              <a:gd name="connsiteY23" fmla="*/ 678750 h 3477768"/>
              <a:gd name="connsiteX24" fmla="*/ 2696437 w 3396236"/>
              <a:gd name="connsiteY24" fmla="*/ 307085 h 3477768"/>
              <a:gd name="connsiteX25" fmla="*/ 2883699 w 3396236"/>
              <a:gd name="connsiteY25" fmla="*/ -1 h 3477768"/>
              <a:gd name="connsiteX26" fmla="*/ 2439072 w 3396236"/>
              <a:gd name="connsiteY26" fmla="*/ 577499 h 3477768"/>
              <a:gd name="connsiteX27" fmla="*/ 2219711 w 3396236"/>
              <a:gd name="connsiteY27" fmla="*/ 711516 h 3477768"/>
              <a:gd name="connsiteX28" fmla="*/ 1784609 w 3396236"/>
              <a:gd name="connsiteY28" fmla="*/ 906398 h 3477768"/>
              <a:gd name="connsiteX29" fmla="*/ 686091 w 3396236"/>
              <a:gd name="connsiteY29" fmla="*/ 1509330 h 3477768"/>
              <a:gd name="connsiteX30" fmla="*/ 260799 w 3396236"/>
              <a:gd name="connsiteY30" fmla="*/ 1885187 h 3477768"/>
              <a:gd name="connsiteX31" fmla="*/ 68299 w 3396236"/>
              <a:gd name="connsiteY31" fmla="*/ 2181700 h 3477768"/>
              <a:gd name="connsiteX32" fmla="*/ 228414 w 3396236"/>
              <a:gd name="connsiteY32" fmla="*/ 2687001 h 3477768"/>
              <a:gd name="connsiteX33" fmla="*/ 484161 w 3396236"/>
              <a:gd name="connsiteY33" fmla="*/ 2701860 h 3477768"/>
              <a:gd name="connsiteX34" fmla="*/ 856683 w 3396236"/>
              <a:gd name="connsiteY34" fmla="*/ 2542031 h 3477768"/>
              <a:gd name="connsiteX35" fmla="*/ 1367604 w 3396236"/>
              <a:gd name="connsiteY35" fmla="*/ 2186082 h 3477768"/>
              <a:gd name="connsiteX36" fmla="*/ 2201994 w 3396236"/>
              <a:gd name="connsiteY36" fmla="*/ 1816035 h 3477768"/>
              <a:gd name="connsiteX37" fmla="*/ 2378588 w 3396236"/>
              <a:gd name="connsiteY37" fmla="*/ 1931764 h 3477768"/>
              <a:gd name="connsiteX38" fmla="*/ 2361157 w 3396236"/>
              <a:gd name="connsiteY38" fmla="*/ 2104833 h 3477768"/>
              <a:gd name="connsiteX39" fmla="*/ 1717648 w 3396236"/>
              <a:gd name="connsiteY39" fmla="*/ 2375915 h 3477768"/>
              <a:gd name="connsiteX40" fmla="*/ 1555247 w 3396236"/>
              <a:gd name="connsiteY40" fmla="*/ 2457258 h 3477768"/>
              <a:gd name="connsiteX41" fmla="*/ 1501621 w 3396236"/>
              <a:gd name="connsiteY41" fmla="*/ 2601086 h 3477768"/>
              <a:gd name="connsiteX42" fmla="*/ 2006446 w 3396236"/>
              <a:gd name="connsiteY42" fmla="*/ 2597181 h 3477768"/>
              <a:gd name="connsiteX43" fmla="*/ 2294482 w 3396236"/>
              <a:gd name="connsiteY43" fmla="*/ 2532030 h 3477768"/>
              <a:gd name="connsiteX44" fmla="*/ 2405353 w 3396236"/>
              <a:gd name="connsiteY44" fmla="*/ 2630709 h 3477768"/>
              <a:gd name="connsiteX45" fmla="*/ 2276099 w 3396236"/>
              <a:gd name="connsiteY45" fmla="*/ 2792157 h 3477768"/>
              <a:gd name="connsiteX46" fmla="*/ 2019210 w 3396236"/>
              <a:gd name="connsiteY46" fmla="*/ 2972275 h 3477768"/>
              <a:gd name="connsiteX47" fmla="*/ 1857856 w 3396236"/>
              <a:gd name="connsiteY47" fmla="*/ 3198684 h 3477768"/>
              <a:gd name="connsiteX48" fmla="*/ 2050166 w 3396236"/>
              <a:gd name="connsiteY48" fmla="*/ 3424141 h 3477768"/>
              <a:gd name="connsiteX49" fmla="*/ 2885413 w 3396236"/>
              <a:gd name="connsiteY49" fmla="*/ 2942557 h 3477768"/>
              <a:gd name="connsiteX50" fmla="*/ 3167925 w 3396236"/>
              <a:gd name="connsiteY50" fmla="*/ 2590894 h 3477768"/>
              <a:gd name="connsiteX51" fmla="*/ 3361854 w 3396236"/>
              <a:gd name="connsiteY51" fmla="*/ 2343149 h 3477768"/>
              <a:gd name="connsiteX52" fmla="*/ 3392048 w 3396236"/>
              <a:gd name="connsiteY52" fmla="*/ 2366390 h 3477768"/>
              <a:gd name="connsiteX53" fmla="*/ 2765112 w 3396236"/>
              <a:gd name="connsiteY53" fmla="*/ 3133819 h 3477768"/>
              <a:gd name="connsiteX54" fmla="*/ 2149512 w 3396236"/>
              <a:gd name="connsiteY54" fmla="*/ 3477767 h 3477768"/>
              <a:gd name="connsiteX55" fmla="*/ 2149607 w 3396236"/>
              <a:gd name="connsiteY55" fmla="*/ 3477576 h 3477768"/>
              <a:gd name="connsiteX0" fmla="*/ 2149607 w 3396234"/>
              <a:gd name="connsiteY0" fmla="*/ 3171411 h 3171602"/>
              <a:gd name="connsiteX1" fmla="*/ 1950344 w 3396234"/>
              <a:gd name="connsiteY1" fmla="*/ 3098926 h 3171602"/>
              <a:gd name="connsiteX2" fmla="*/ 1816803 w 3396234"/>
              <a:gd name="connsiteY2" fmla="*/ 2851086 h 3171602"/>
              <a:gd name="connsiteX3" fmla="*/ 1972728 w 3396234"/>
              <a:gd name="connsiteY3" fmla="*/ 2651632 h 3171602"/>
              <a:gd name="connsiteX4" fmla="*/ 2175705 w 3396234"/>
              <a:gd name="connsiteY4" fmla="*/ 2514377 h 3171602"/>
              <a:gd name="connsiteX5" fmla="*/ 2368015 w 3396234"/>
              <a:gd name="connsiteY5" fmla="*/ 2317590 h 3171602"/>
              <a:gd name="connsiteX6" fmla="*/ 2356871 w 3396234"/>
              <a:gd name="connsiteY6" fmla="*/ 2282157 h 3171602"/>
              <a:gd name="connsiteX7" fmla="*/ 2089980 w 3396234"/>
              <a:gd name="connsiteY7" fmla="*/ 2301303 h 3171602"/>
              <a:gd name="connsiteX8" fmla="*/ 1696122 w 3396234"/>
              <a:gd name="connsiteY8" fmla="*/ 2411221 h 3171602"/>
              <a:gd name="connsiteX9" fmla="*/ 1490953 w 3396234"/>
              <a:gd name="connsiteY9" fmla="*/ 2345022 h 3171602"/>
              <a:gd name="connsiteX10" fmla="*/ 1477332 w 3396234"/>
              <a:gd name="connsiteY10" fmla="*/ 2171096 h 3171602"/>
              <a:gd name="connsiteX11" fmla="*/ 1586394 w 3396234"/>
              <a:gd name="connsiteY11" fmla="*/ 2086323 h 3171602"/>
              <a:gd name="connsiteX12" fmla="*/ 1937104 w 3396234"/>
              <a:gd name="connsiteY12" fmla="*/ 1962594 h 3171602"/>
              <a:gd name="connsiteX13" fmla="*/ 2316294 w 3396234"/>
              <a:gd name="connsiteY13" fmla="*/ 1789048 h 3171602"/>
              <a:gd name="connsiteX14" fmla="*/ 2365158 w 3396234"/>
              <a:gd name="connsiteY14" fmla="*/ 1688940 h 3171602"/>
              <a:gd name="connsiteX15" fmla="*/ 2326581 w 3396234"/>
              <a:gd name="connsiteY15" fmla="*/ 1621218 h 3171602"/>
              <a:gd name="connsiteX16" fmla="*/ 2202661 w 3396234"/>
              <a:gd name="connsiteY16" fmla="*/ 1548637 h 3171602"/>
              <a:gd name="connsiteX17" fmla="*/ 1719363 w 3396234"/>
              <a:gd name="connsiteY17" fmla="*/ 1686464 h 3171602"/>
              <a:gd name="connsiteX18" fmla="*/ 810201 w 3396234"/>
              <a:gd name="connsiteY18" fmla="*/ 2306827 h 3171602"/>
              <a:gd name="connsiteX19" fmla="*/ 141356 w 3396234"/>
              <a:gd name="connsiteY19" fmla="*/ 2367120 h 3171602"/>
              <a:gd name="connsiteX20" fmla="*/ 20388 w 3396234"/>
              <a:gd name="connsiteY20" fmla="*/ 2188336 h 3171602"/>
              <a:gd name="connsiteX21" fmla="*/ 199268 w 3396234"/>
              <a:gd name="connsiteY21" fmla="*/ 1591881 h 3171602"/>
              <a:gd name="connsiteX22" fmla="*/ 705236 w 3396234"/>
              <a:gd name="connsiteY22" fmla="*/ 1145253 h 3171602"/>
              <a:gd name="connsiteX23" fmla="*/ 2200470 w 3396234"/>
              <a:gd name="connsiteY23" fmla="*/ 372585 h 3171602"/>
              <a:gd name="connsiteX24" fmla="*/ 2696437 w 3396234"/>
              <a:gd name="connsiteY24" fmla="*/ 920 h 3171602"/>
              <a:gd name="connsiteX25" fmla="*/ 2439072 w 3396234"/>
              <a:gd name="connsiteY25" fmla="*/ 271334 h 3171602"/>
              <a:gd name="connsiteX26" fmla="*/ 2219711 w 3396234"/>
              <a:gd name="connsiteY26" fmla="*/ 405351 h 3171602"/>
              <a:gd name="connsiteX27" fmla="*/ 1784609 w 3396234"/>
              <a:gd name="connsiteY27" fmla="*/ 600233 h 3171602"/>
              <a:gd name="connsiteX28" fmla="*/ 686091 w 3396234"/>
              <a:gd name="connsiteY28" fmla="*/ 1203165 h 3171602"/>
              <a:gd name="connsiteX29" fmla="*/ 260799 w 3396234"/>
              <a:gd name="connsiteY29" fmla="*/ 1579022 h 3171602"/>
              <a:gd name="connsiteX30" fmla="*/ 68299 w 3396234"/>
              <a:gd name="connsiteY30" fmla="*/ 1875535 h 3171602"/>
              <a:gd name="connsiteX31" fmla="*/ 228414 w 3396234"/>
              <a:gd name="connsiteY31" fmla="*/ 2380836 h 3171602"/>
              <a:gd name="connsiteX32" fmla="*/ 484161 w 3396234"/>
              <a:gd name="connsiteY32" fmla="*/ 2395695 h 3171602"/>
              <a:gd name="connsiteX33" fmla="*/ 856683 w 3396234"/>
              <a:gd name="connsiteY33" fmla="*/ 2235866 h 3171602"/>
              <a:gd name="connsiteX34" fmla="*/ 1367604 w 3396234"/>
              <a:gd name="connsiteY34" fmla="*/ 1879917 h 3171602"/>
              <a:gd name="connsiteX35" fmla="*/ 2201994 w 3396234"/>
              <a:gd name="connsiteY35" fmla="*/ 1509870 h 3171602"/>
              <a:gd name="connsiteX36" fmla="*/ 2378588 w 3396234"/>
              <a:gd name="connsiteY36" fmla="*/ 1625599 h 3171602"/>
              <a:gd name="connsiteX37" fmla="*/ 2361157 w 3396234"/>
              <a:gd name="connsiteY37" fmla="*/ 1798668 h 3171602"/>
              <a:gd name="connsiteX38" fmla="*/ 1717648 w 3396234"/>
              <a:gd name="connsiteY38" fmla="*/ 2069750 h 3171602"/>
              <a:gd name="connsiteX39" fmla="*/ 1555247 w 3396234"/>
              <a:gd name="connsiteY39" fmla="*/ 2151093 h 3171602"/>
              <a:gd name="connsiteX40" fmla="*/ 1501621 w 3396234"/>
              <a:gd name="connsiteY40" fmla="*/ 2294921 h 3171602"/>
              <a:gd name="connsiteX41" fmla="*/ 2006446 w 3396234"/>
              <a:gd name="connsiteY41" fmla="*/ 2291016 h 3171602"/>
              <a:gd name="connsiteX42" fmla="*/ 2294482 w 3396234"/>
              <a:gd name="connsiteY42" fmla="*/ 2225865 h 3171602"/>
              <a:gd name="connsiteX43" fmla="*/ 2405353 w 3396234"/>
              <a:gd name="connsiteY43" fmla="*/ 2324544 h 3171602"/>
              <a:gd name="connsiteX44" fmla="*/ 2276099 w 3396234"/>
              <a:gd name="connsiteY44" fmla="*/ 2485992 h 3171602"/>
              <a:gd name="connsiteX45" fmla="*/ 2019210 w 3396234"/>
              <a:gd name="connsiteY45" fmla="*/ 2666110 h 3171602"/>
              <a:gd name="connsiteX46" fmla="*/ 1857856 w 3396234"/>
              <a:gd name="connsiteY46" fmla="*/ 2892519 h 3171602"/>
              <a:gd name="connsiteX47" fmla="*/ 2050166 w 3396234"/>
              <a:gd name="connsiteY47" fmla="*/ 3117976 h 3171602"/>
              <a:gd name="connsiteX48" fmla="*/ 2885413 w 3396234"/>
              <a:gd name="connsiteY48" fmla="*/ 2636392 h 3171602"/>
              <a:gd name="connsiteX49" fmla="*/ 3167925 w 3396234"/>
              <a:gd name="connsiteY49" fmla="*/ 2284729 h 3171602"/>
              <a:gd name="connsiteX50" fmla="*/ 3361854 w 3396234"/>
              <a:gd name="connsiteY50" fmla="*/ 2036984 h 3171602"/>
              <a:gd name="connsiteX51" fmla="*/ 3392048 w 3396234"/>
              <a:gd name="connsiteY51" fmla="*/ 2060225 h 3171602"/>
              <a:gd name="connsiteX52" fmla="*/ 2765112 w 3396234"/>
              <a:gd name="connsiteY52" fmla="*/ 2827654 h 3171602"/>
              <a:gd name="connsiteX53" fmla="*/ 2149512 w 3396234"/>
              <a:gd name="connsiteY53" fmla="*/ 3171602 h 3171602"/>
              <a:gd name="connsiteX54" fmla="*/ 2149607 w 3396234"/>
              <a:gd name="connsiteY54" fmla="*/ 3171411 h 3171602"/>
              <a:gd name="connsiteX0" fmla="*/ 2149607 w 3396236"/>
              <a:gd name="connsiteY0" fmla="*/ 2908847 h 2909038"/>
              <a:gd name="connsiteX1" fmla="*/ 1950344 w 3396236"/>
              <a:gd name="connsiteY1" fmla="*/ 2836362 h 2909038"/>
              <a:gd name="connsiteX2" fmla="*/ 1816803 w 3396236"/>
              <a:gd name="connsiteY2" fmla="*/ 2588522 h 2909038"/>
              <a:gd name="connsiteX3" fmla="*/ 1972728 w 3396236"/>
              <a:gd name="connsiteY3" fmla="*/ 2389068 h 2909038"/>
              <a:gd name="connsiteX4" fmla="*/ 2175705 w 3396236"/>
              <a:gd name="connsiteY4" fmla="*/ 2251813 h 2909038"/>
              <a:gd name="connsiteX5" fmla="*/ 2368015 w 3396236"/>
              <a:gd name="connsiteY5" fmla="*/ 2055026 h 2909038"/>
              <a:gd name="connsiteX6" fmla="*/ 2356871 w 3396236"/>
              <a:gd name="connsiteY6" fmla="*/ 2019593 h 2909038"/>
              <a:gd name="connsiteX7" fmla="*/ 2089980 w 3396236"/>
              <a:gd name="connsiteY7" fmla="*/ 2038739 h 2909038"/>
              <a:gd name="connsiteX8" fmla="*/ 1696122 w 3396236"/>
              <a:gd name="connsiteY8" fmla="*/ 2148657 h 2909038"/>
              <a:gd name="connsiteX9" fmla="*/ 1490953 w 3396236"/>
              <a:gd name="connsiteY9" fmla="*/ 2082458 h 2909038"/>
              <a:gd name="connsiteX10" fmla="*/ 1477332 w 3396236"/>
              <a:gd name="connsiteY10" fmla="*/ 1908532 h 2909038"/>
              <a:gd name="connsiteX11" fmla="*/ 1586394 w 3396236"/>
              <a:gd name="connsiteY11" fmla="*/ 1823759 h 2909038"/>
              <a:gd name="connsiteX12" fmla="*/ 1937104 w 3396236"/>
              <a:gd name="connsiteY12" fmla="*/ 1700030 h 2909038"/>
              <a:gd name="connsiteX13" fmla="*/ 2316294 w 3396236"/>
              <a:gd name="connsiteY13" fmla="*/ 1526484 h 2909038"/>
              <a:gd name="connsiteX14" fmla="*/ 2365158 w 3396236"/>
              <a:gd name="connsiteY14" fmla="*/ 1426376 h 2909038"/>
              <a:gd name="connsiteX15" fmla="*/ 2326581 w 3396236"/>
              <a:gd name="connsiteY15" fmla="*/ 1358654 h 2909038"/>
              <a:gd name="connsiteX16" fmla="*/ 2202661 w 3396236"/>
              <a:gd name="connsiteY16" fmla="*/ 1286073 h 2909038"/>
              <a:gd name="connsiteX17" fmla="*/ 1719363 w 3396236"/>
              <a:gd name="connsiteY17" fmla="*/ 1423900 h 2909038"/>
              <a:gd name="connsiteX18" fmla="*/ 810201 w 3396236"/>
              <a:gd name="connsiteY18" fmla="*/ 2044263 h 2909038"/>
              <a:gd name="connsiteX19" fmla="*/ 141356 w 3396236"/>
              <a:gd name="connsiteY19" fmla="*/ 2104556 h 2909038"/>
              <a:gd name="connsiteX20" fmla="*/ 20388 w 3396236"/>
              <a:gd name="connsiteY20" fmla="*/ 1925772 h 2909038"/>
              <a:gd name="connsiteX21" fmla="*/ 199268 w 3396236"/>
              <a:gd name="connsiteY21" fmla="*/ 1329317 h 2909038"/>
              <a:gd name="connsiteX22" fmla="*/ 705236 w 3396236"/>
              <a:gd name="connsiteY22" fmla="*/ 882689 h 2909038"/>
              <a:gd name="connsiteX23" fmla="*/ 2200470 w 3396236"/>
              <a:gd name="connsiteY23" fmla="*/ 110021 h 2909038"/>
              <a:gd name="connsiteX24" fmla="*/ 2439072 w 3396236"/>
              <a:gd name="connsiteY24" fmla="*/ 8770 h 2909038"/>
              <a:gd name="connsiteX25" fmla="*/ 2219711 w 3396236"/>
              <a:gd name="connsiteY25" fmla="*/ 142787 h 2909038"/>
              <a:gd name="connsiteX26" fmla="*/ 1784609 w 3396236"/>
              <a:gd name="connsiteY26" fmla="*/ 337669 h 2909038"/>
              <a:gd name="connsiteX27" fmla="*/ 686091 w 3396236"/>
              <a:gd name="connsiteY27" fmla="*/ 940601 h 2909038"/>
              <a:gd name="connsiteX28" fmla="*/ 260799 w 3396236"/>
              <a:gd name="connsiteY28" fmla="*/ 1316458 h 2909038"/>
              <a:gd name="connsiteX29" fmla="*/ 68299 w 3396236"/>
              <a:gd name="connsiteY29" fmla="*/ 1612971 h 2909038"/>
              <a:gd name="connsiteX30" fmla="*/ 228414 w 3396236"/>
              <a:gd name="connsiteY30" fmla="*/ 2118272 h 2909038"/>
              <a:gd name="connsiteX31" fmla="*/ 484161 w 3396236"/>
              <a:gd name="connsiteY31" fmla="*/ 2133131 h 2909038"/>
              <a:gd name="connsiteX32" fmla="*/ 856683 w 3396236"/>
              <a:gd name="connsiteY32" fmla="*/ 1973302 h 2909038"/>
              <a:gd name="connsiteX33" fmla="*/ 1367604 w 3396236"/>
              <a:gd name="connsiteY33" fmla="*/ 1617353 h 2909038"/>
              <a:gd name="connsiteX34" fmla="*/ 2201994 w 3396236"/>
              <a:gd name="connsiteY34" fmla="*/ 1247306 h 2909038"/>
              <a:gd name="connsiteX35" fmla="*/ 2378588 w 3396236"/>
              <a:gd name="connsiteY35" fmla="*/ 1363035 h 2909038"/>
              <a:gd name="connsiteX36" fmla="*/ 2361157 w 3396236"/>
              <a:gd name="connsiteY36" fmla="*/ 1536104 h 2909038"/>
              <a:gd name="connsiteX37" fmla="*/ 1717648 w 3396236"/>
              <a:gd name="connsiteY37" fmla="*/ 1807186 h 2909038"/>
              <a:gd name="connsiteX38" fmla="*/ 1555247 w 3396236"/>
              <a:gd name="connsiteY38" fmla="*/ 1888529 h 2909038"/>
              <a:gd name="connsiteX39" fmla="*/ 1501621 w 3396236"/>
              <a:gd name="connsiteY39" fmla="*/ 2032357 h 2909038"/>
              <a:gd name="connsiteX40" fmla="*/ 2006446 w 3396236"/>
              <a:gd name="connsiteY40" fmla="*/ 2028452 h 2909038"/>
              <a:gd name="connsiteX41" fmla="*/ 2294482 w 3396236"/>
              <a:gd name="connsiteY41" fmla="*/ 1963301 h 2909038"/>
              <a:gd name="connsiteX42" fmla="*/ 2405353 w 3396236"/>
              <a:gd name="connsiteY42" fmla="*/ 2061980 h 2909038"/>
              <a:gd name="connsiteX43" fmla="*/ 2276099 w 3396236"/>
              <a:gd name="connsiteY43" fmla="*/ 2223428 h 2909038"/>
              <a:gd name="connsiteX44" fmla="*/ 2019210 w 3396236"/>
              <a:gd name="connsiteY44" fmla="*/ 2403546 h 2909038"/>
              <a:gd name="connsiteX45" fmla="*/ 1857856 w 3396236"/>
              <a:gd name="connsiteY45" fmla="*/ 2629955 h 2909038"/>
              <a:gd name="connsiteX46" fmla="*/ 2050166 w 3396236"/>
              <a:gd name="connsiteY46" fmla="*/ 2855412 h 2909038"/>
              <a:gd name="connsiteX47" fmla="*/ 2885413 w 3396236"/>
              <a:gd name="connsiteY47" fmla="*/ 2373828 h 2909038"/>
              <a:gd name="connsiteX48" fmla="*/ 3167925 w 3396236"/>
              <a:gd name="connsiteY48" fmla="*/ 2022165 h 2909038"/>
              <a:gd name="connsiteX49" fmla="*/ 3361854 w 3396236"/>
              <a:gd name="connsiteY49" fmla="*/ 1774420 h 2909038"/>
              <a:gd name="connsiteX50" fmla="*/ 3392048 w 3396236"/>
              <a:gd name="connsiteY50" fmla="*/ 1797661 h 2909038"/>
              <a:gd name="connsiteX51" fmla="*/ 2765112 w 3396236"/>
              <a:gd name="connsiteY51" fmla="*/ 2565090 h 2909038"/>
              <a:gd name="connsiteX52" fmla="*/ 2149512 w 3396236"/>
              <a:gd name="connsiteY52" fmla="*/ 2909038 h 2909038"/>
              <a:gd name="connsiteX53" fmla="*/ 2149607 w 3396236"/>
              <a:gd name="connsiteY53" fmla="*/ 2908847 h 2909038"/>
              <a:gd name="connsiteX0" fmla="*/ 2149607 w 3396234"/>
              <a:gd name="connsiteY0" fmla="*/ 2853591 h 2853782"/>
              <a:gd name="connsiteX1" fmla="*/ 1950344 w 3396234"/>
              <a:gd name="connsiteY1" fmla="*/ 2781106 h 2853782"/>
              <a:gd name="connsiteX2" fmla="*/ 1816803 w 3396234"/>
              <a:gd name="connsiteY2" fmla="*/ 2533266 h 2853782"/>
              <a:gd name="connsiteX3" fmla="*/ 1972728 w 3396234"/>
              <a:gd name="connsiteY3" fmla="*/ 2333812 h 2853782"/>
              <a:gd name="connsiteX4" fmla="*/ 2175705 w 3396234"/>
              <a:gd name="connsiteY4" fmla="*/ 2196557 h 2853782"/>
              <a:gd name="connsiteX5" fmla="*/ 2368015 w 3396234"/>
              <a:gd name="connsiteY5" fmla="*/ 1999770 h 2853782"/>
              <a:gd name="connsiteX6" fmla="*/ 2356871 w 3396234"/>
              <a:gd name="connsiteY6" fmla="*/ 1964337 h 2853782"/>
              <a:gd name="connsiteX7" fmla="*/ 2089980 w 3396234"/>
              <a:gd name="connsiteY7" fmla="*/ 1983483 h 2853782"/>
              <a:gd name="connsiteX8" fmla="*/ 1696122 w 3396234"/>
              <a:gd name="connsiteY8" fmla="*/ 2093401 h 2853782"/>
              <a:gd name="connsiteX9" fmla="*/ 1490953 w 3396234"/>
              <a:gd name="connsiteY9" fmla="*/ 2027202 h 2853782"/>
              <a:gd name="connsiteX10" fmla="*/ 1477332 w 3396234"/>
              <a:gd name="connsiteY10" fmla="*/ 1853276 h 2853782"/>
              <a:gd name="connsiteX11" fmla="*/ 1586394 w 3396234"/>
              <a:gd name="connsiteY11" fmla="*/ 1768503 h 2853782"/>
              <a:gd name="connsiteX12" fmla="*/ 1937104 w 3396234"/>
              <a:gd name="connsiteY12" fmla="*/ 1644774 h 2853782"/>
              <a:gd name="connsiteX13" fmla="*/ 2316294 w 3396234"/>
              <a:gd name="connsiteY13" fmla="*/ 1471228 h 2853782"/>
              <a:gd name="connsiteX14" fmla="*/ 2365158 w 3396234"/>
              <a:gd name="connsiteY14" fmla="*/ 1371120 h 2853782"/>
              <a:gd name="connsiteX15" fmla="*/ 2326581 w 3396234"/>
              <a:gd name="connsiteY15" fmla="*/ 1303398 h 2853782"/>
              <a:gd name="connsiteX16" fmla="*/ 2202661 w 3396234"/>
              <a:gd name="connsiteY16" fmla="*/ 1230817 h 2853782"/>
              <a:gd name="connsiteX17" fmla="*/ 1719363 w 3396234"/>
              <a:gd name="connsiteY17" fmla="*/ 1368644 h 2853782"/>
              <a:gd name="connsiteX18" fmla="*/ 810201 w 3396234"/>
              <a:gd name="connsiteY18" fmla="*/ 1989007 h 2853782"/>
              <a:gd name="connsiteX19" fmla="*/ 141356 w 3396234"/>
              <a:gd name="connsiteY19" fmla="*/ 2049300 h 2853782"/>
              <a:gd name="connsiteX20" fmla="*/ 20388 w 3396234"/>
              <a:gd name="connsiteY20" fmla="*/ 1870516 h 2853782"/>
              <a:gd name="connsiteX21" fmla="*/ 199268 w 3396234"/>
              <a:gd name="connsiteY21" fmla="*/ 1274061 h 2853782"/>
              <a:gd name="connsiteX22" fmla="*/ 705236 w 3396234"/>
              <a:gd name="connsiteY22" fmla="*/ 827433 h 2853782"/>
              <a:gd name="connsiteX23" fmla="*/ 2200470 w 3396234"/>
              <a:gd name="connsiteY23" fmla="*/ 54765 h 2853782"/>
              <a:gd name="connsiteX24" fmla="*/ 2219711 w 3396234"/>
              <a:gd name="connsiteY24" fmla="*/ 87531 h 2853782"/>
              <a:gd name="connsiteX25" fmla="*/ 1784609 w 3396234"/>
              <a:gd name="connsiteY25" fmla="*/ 282413 h 2853782"/>
              <a:gd name="connsiteX26" fmla="*/ 686091 w 3396234"/>
              <a:gd name="connsiteY26" fmla="*/ 885345 h 2853782"/>
              <a:gd name="connsiteX27" fmla="*/ 260799 w 3396234"/>
              <a:gd name="connsiteY27" fmla="*/ 1261202 h 2853782"/>
              <a:gd name="connsiteX28" fmla="*/ 68299 w 3396234"/>
              <a:gd name="connsiteY28" fmla="*/ 1557715 h 2853782"/>
              <a:gd name="connsiteX29" fmla="*/ 228414 w 3396234"/>
              <a:gd name="connsiteY29" fmla="*/ 2063016 h 2853782"/>
              <a:gd name="connsiteX30" fmla="*/ 484161 w 3396234"/>
              <a:gd name="connsiteY30" fmla="*/ 2077875 h 2853782"/>
              <a:gd name="connsiteX31" fmla="*/ 856683 w 3396234"/>
              <a:gd name="connsiteY31" fmla="*/ 1918046 h 2853782"/>
              <a:gd name="connsiteX32" fmla="*/ 1367604 w 3396234"/>
              <a:gd name="connsiteY32" fmla="*/ 1562097 h 2853782"/>
              <a:gd name="connsiteX33" fmla="*/ 2201994 w 3396234"/>
              <a:gd name="connsiteY33" fmla="*/ 1192050 h 2853782"/>
              <a:gd name="connsiteX34" fmla="*/ 2378588 w 3396234"/>
              <a:gd name="connsiteY34" fmla="*/ 1307779 h 2853782"/>
              <a:gd name="connsiteX35" fmla="*/ 2361157 w 3396234"/>
              <a:gd name="connsiteY35" fmla="*/ 1480848 h 2853782"/>
              <a:gd name="connsiteX36" fmla="*/ 1717648 w 3396234"/>
              <a:gd name="connsiteY36" fmla="*/ 1751930 h 2853782"/>
              <a:gd name="connsiteX37" fmla="*/ 1555247 w 3396234"/>
              <a:gd name="connsiteY37" fmla="*/ 1833273 h 2853782"/>
              <a:gd name="connsiteX38" fmla="*/ 1501621 w 3396234"/>
              <a:gd name="connsiteY38" fmla="*/ 1977101 h 2853782"/>
              <a:gd name="connsiteX39" fmla="*/ 2006446 w 3396234"/>
              <a:gd name="connsiteY39" fmla="*/ 1973196 h 2853782"/>
              <a:gd name="connsiteX40" fmla="*/ 2294482 w 3396234"/>
              <a:gd name="connsiteY40" fmla="*/ 1908045 h 2853782"/>
              <a:gd name="connsiteX41" fmla="*/ 2405353 w 3396234"/>
              <a:gd name="connsiteY41" fmla="*/ 2006724 h 2853782"/>
              <a:gd name="connsiteX42" fmla="*/ 2276099 w 3396234"/>
              <a:gd name="connsiteY42" fmla="*/ 2168172 h 2853782"/>
              <a:gd name="connsiteX43" fmla="*/ 2019210 w 3396234"/>
              <a:gd name="connsiteY43" fmla="*/ 2348290 h 2853782"/>
              <a:gd name="connsiteX44" fmla="*/ 1857856 w 3396234"/>
              <a:gd name="connsiteY44" fmla="*/ 2574699 h 2853782"/>
              <a:gd name="connsiteX45" fmla="*/ 2050166 w 3396234"/>
              <a:gd name="connsiteY45" fmla="*/ 2800156 h 2853782"/>
              <a:gd name="connsiteX46" fmla="*/ 2885413 w 3396234"/>
              <a:gd name="connsiteY46" fmla="*/ 2318572 h 2853782"/>
              <a:gd name="connsiteX47" fmla="*/ 3167925 w 3396234"/>
              <a:gd name="connsiteY47" fmla="*/ 1966909 h 2853782"/>
              <a:gd name="connsiteX48" fmla="*/ 3361854 w 3396234"/>
              <a:gd name="connsiteY48" fmla="*/ 1719164 h 2853782"/>
              <a:gd name="connsiteX49" fmla="*/ 3392048 w 3396234"/>
              <a:gd name="connsiteY49" fmla="*/ 1742405 h 2853782"/>
              <a:gd name="connsiteX50" fmla="*/ 2765112 w 3396234"/>
              <a:gd name="connsiteY50" fmla="*/ 2509834 h 2853782"/>
              <a:gd name="connsiteX51" fmla="*/ 2149512 w 3396234"/>
              <a:gd name="connsiteY51" fmla="*/ 2853782 h 2853782"/>
              <a:gd name="connsiteX52" fmla="*/ 2149607 w 3396234"/>
              <a:gd name="connsiteY52" fmla="*/ 2853591 h 2853782"/>
              <a:gd name="connsiteX0" fmla="*/ 2149607 w 3396236"/>
              <a:gd name="connsiteY0" fmla="*/ 2823412 h 2823603"/>
              <a:gd name="connsiteX1" fmla="*/ 1950344 w 3396236"/>
              <a:gd name="connsiteY1" fmla="*/ 2750927 h 2823603"/>
              <a:gd name="connsiteX2" fmla="*/ 1816803 w 3396236"/>
              <a:gd name="connsiteY2" fmla="*/ 2503087 h 2823603"/>
              <a:gd name="connsiteX3" fmla="*/ 1972728 w 3396236"/>
              <a:gd name="connsiteY3" fmla="*/ 2303633 h 2823603"/>
              <a:gd name="connsiteX4" fmla="*/ 2175705 w 3396236"/>
              <a:gd name="connsiteY4" fmla="*/ 2166378 h 2823603"/>
              <a:gd name="connsiteX5" fmla="*/ 2368015 w 3396236"/>
              <a:gd name="connsiteY5" fmla="*/ 1969591 h 2823603"/>
              <a:gd name="connsiteX6" fmla="*/ 2356871 w 3396236"/>
              <a:gd name="connsiteY6" fmla="*/ 1934158 h 2823603"/>
              <a:gd name="connsiteX7" fmla="*/ 2089980 w 3396236"/>
              <a:gd name="connsiteY7" fmla="*/ 1953304 h 2823603"/>
              <a:gd name="connsiteX8" fmla="*/ 1696122 w 3396236"/>
              <a:gd name="connsiteY8" fmla="*/ 2063222 h 2823603"/>
              <a:gd name="connsiteX9" fmla="*/ 1490953 w 3396236"/>
              <a:gd name="connsiteY9" fmla="*/ 1997023 h 2823603"/>
              <a:gd name="connsiteX10" fmla="*/ 1477332 w 3396236"/>
              <a:gd name="connsiteY10" fmla="*/ 1823097 h 2823603"/>
              <a:gd name="connsiteX11" fmla="*/ 1586394 w 3396236"/>
              <a:gd name="connsiteY11" fmla="*/ 1738324 h 2823603"/>
              <a:gd name="connsiteX12" fmla="*/ 1937104 w 3396236"/>
              <a:gd name="connsiteY12" fmla="*/ 1614595 h 2823603"/>
              <a:gd name="connsiteX13" fmla="*/ 2316294 w 3396236"/>
              <a:gd name="connsiteY13" fmla="*/ 1441049 h 2823603"/>
              <a:gd name="connsiteX14" fmla="*/ 2365158 w 3396236"/>
              <a:gd name="connsiteY14" fmla="*/ 1340941 h 2823603"/>
              <a:gd name="connsiteX15" fmla="*/ 2326581 w 3396236"/>
              <a:gd name="connsiteY15" fmla="*/ 1273219 h 2823603"/>
              <a:gd name="connsiteX16" fmla="*/ 2202661 w 3396236"/>
              <a:gd name="connsiteY16" fmla="*/ 1200638 h 2823603"/>
              <a:gd name="connsiteX17" fmla="*/ 1719363 w 3396236"/>
              <a:gd name="connsiteY17" fmla="*/ 1338465 h 2823603"/>
              <a:gd name="connsiteX18" fmla="*/ 810201 w 3396236"/>
              <a:gd name="connsiteY18" fmla="*/ 1958828 h 2823603"/>
              <a:gd name="connsiteX19" fmla="*/ 141356 w 3396236"/>
              <a:gd name="connsiteY19" fmla="*/ 2019121 h 2823603"/>
              <a:gd name="connsiteX20" fmla="*/ 20388 w 3396236"/>
              <a:gd name="connsiteY20" fmla="*/ 1840337 h 2823603"/>
              <a:gd name="connsiteX21" fmla="*/ 199268 w 3396236"/>
              <a:gd name="connsiteY21" fmla="*/ 1243882 h 2823603"/>
              <a:gd name="connsiteX22" fmla="*/ 705236 w 3396236"/>
              <a:gd name="connsiteY22" fmla="*/ 797254 h 2823603"/>
              <a:gd name="connsiteX23" fmla="*/ 2200470 w 3396236"/>
              <a:gd name="connsiteY23" fmla="*/ 24586 h 2823603"/>
              <a:gd name="connsiteX24" fmla="*/ 1784609 w 3396236"/>
              <a:gd name="connsiteY24" fmla="*/ 252234 h 2823603"/>
              <a:gd name="connsiteX25" fmla="*/ 686091 w 3396236"/>
              <a:gd name="connsiteY25" fmla="*/ 855166 h 2823603"/>
              <a:gd name="connsiteX26" fmla="*/ 260799 w 3396236"/>
              <a:gd name="connsiteY26" fmla="*/ 1231023 h 2823603"/>
              <a:gd name="connsiteX27" fmla="*/ 68299 w 3396236"/>
              <a:gd name="connsiteY27" fmla="*/ 1527536 h 2823603"/>
              <a:gd name="connsiteX28" fmla="*/ 228414 w 3396236"/>
              <a:gd name="connsiteY28" fmla="*/ 2032837 h 2823603"/>
              <a:gd name="connsiteX29" fmla="*/ 484161 w 3396236"/>
              <a:gd name="connsiteY29" fmla="*/ 2047696 h 2823603"/>
              <a:gd name="connsiteX30" fmla="*/ 856683 w 3396236"/>
              <a:gd name="connsiteY30" fmla="*/ 1887867 h 2823603"/>
              <a:gd name="connsiteX31" fmla="*/ 1367604 w 3396236"/>
              <a:gd name="connsiteY31" fmla="*/ 1531918 h 2823603"/>
              <a:gd name="connsiteX32" fmla="*/ 2201994 w 3396236"/>
              <a:gd name="connsiteY32" fmla="*/ 1161871 h 2823603"/>
              <a:gd name="connsiteX33" fmla="*/ 2378588 w 3396236"/>
              <a:gd name="connsiteY33" fmla="*/ 1277600 h 2823603"/>
              <a:gd name="connsiteX34" fmla="*/ 2361157 w 3396236"/>
              <a:gd name="connsiteY34" fmla="*/ 1450669 h 2823603"/>
              <a:gd name="connsiteX35" fmla="*/ 1717648 w 3396236"/>
              <a:gd name="connsiteY35" fmla="*/ 1721751 h 2823603"/>
              <a:gd name="connsiteX36" fmla="*/ 1555247 w 3396236"/>
              <a:gd name="connsiteY36" fmla="*/ 1803094 h 2823603"/>
              <a:gd name="connsiteX37" fmla="*/ 1501621 w 3396236"/>
              <a:gd name="connsiteY37" fmla="*/ 1946922 h 2823603"/>
              <a:gd name="connsiteX38" fmla="*/ 2006446 w 3396236"/>
              <a:gd name="connsiteY38" fmla="*/ 1943017 h 2823603"/>
              <a:gd name="connsiteX39" fmla="*/ 2294482 w 3396236"/>
              <a:gd name="connsiteY39" fmla="*/ 1877866 h 2823603"/>
              <a:gd name="connsiteX40" fmla="*/ 2405353 w 3396236"/>
              <a:gd name="connsiteY40" fmla="*/ 1976545 h 2823603"/>
              <a:gd name="connsiteX41" fmla="*/ 2276099 w 3396236"/>
              <a:gd name="connsiteY41" fmla="*/ 2137993 h 2823603"/>
              <a:gd name="connsiteX42" fmla="*/ 2019210 w 3396236"/>
              <a:gd name="connsiteY42" fmla="*/ 2318111 h 2823603"/>
              <a:gd name="connsiteX43" fmla="*/ 1857856 w 3396236"/>
              <a:gd name="connsiteY43" fmla="*/ 2544520 h 2823603"/>
              <a:gd name="connsiteX44" fmla="*/ 2050166 w 3396236"/>
              <a:gd name="connsiteY44" fmla="*/ 2769977 h 2823603"/>
              <a:gd name="connsiteX45" fmla="*/ 2885413 w 3396236"/>
              <a:gd name="connsiteY45" fmla="*/ 2288393 h 2823603"/>
              <a:gd name="connsiteX46" fmla="*/ 3167925 w 3396236"/>
              <a:gd name="connsiteY46" fmla="*/ 1936730 h 2823603"/>
              <a:gd name="connsiteX47" fmla="*/ 3361854 w 3396236"/>
              <a:gd name="connsiteY47" fmla="*/ 1688985 h 2823603"/>
              <a:gd name="connsiteX48" fmla="*/ 3392048 w 3396236"/>
              <a:gd name="connsiteY48" fmla="*/ 1712226 h 2823603"/>
              <a:gd name="connsiteX49" fmla="*/ 2765112 w 3396236"/>
              <a:gd name="connsiteY49" fmla="*/ 2479655 h 2823603"/>
              <a:gd name="connsiteX50" fmla="*/ 2149512 w 3396236"/>
              <a:gd name="connsiteY50" fmla="*/ 2823603 h 2823603"/>
              <a:gd name="connsiteX51" fmla="*/ 2149607 w 3396236"/>
              <a:gd name="connsiteY51" fmla="*/ 2823412 h 2823603"/>
              <a:gd name="connsiteX0" fmla="*/ 2149607 w 3396234"/>
              <a:gd name="connsiteY0" fmla="*/ 2571355 h 2571546"/>
              <a:gd name="connsiteX1" fmla="*/ 1950344 w 3396234"/>
              <a:gd name="connsiteY1" fmla="*/ 2498870 h 2571546"/>
              <a:gd name="connsiteX2" fmla="*/ 1816803 w 3396234"/>
              <a:gd name="connsiteY2" fmla="*/ 2251030 h 2571546"/>
              <a:gd name="connsiteX3" fmla="*/ 1972728 w 3396234"/>
              <a:gd name="connsiteY3" fmla="*/ 2051576 h 2571546"/>
              <a:gd name="connsiteX4" fmla="*/ 2175705 w 3396234"/>
              <a:gd name="connsiteY4" fmla="*/ 1914321 h 2571546"/>
              <a:gd name="connsiteX5" fmla="*/ 2368015 w 3396234"/>
              <a:gd name="connsiteY5" fmla="*/ 1717534 h 2571546"/>
              <a:gd name="connsiteX6" fmla="*/ 2356871 w 3396234"/>
              <a:gd name="connsiteY6" fmla="*/ 1682101 h 2571546"/>
              <a:gd name="connsiteX7" fmla="*/ 2089980 w 3396234"/>
              <a:gd name="connsiteY7" fmla="*/ 1701247 h 2571546"/>
              <a:gd name="connsiteX8" fmla="*/ 1696122 w 3396234"/>
              <a:gd name="connsiteY8" fmla="*/ 1811165 h 2571546"/>
              <a:gd name="connsiteX9" fmla="*/ 1490953 w 3396234"/>
              <a:gd name="connsiteY9" fmla="*/ 1744966 h 2571546"/>
              <a:gd name="connsiteX10" fmla="*/ 1477332 w 3396234"/>
              <a:gd name="connsiteY10" fmla="*/ 1571040 h 2571546"/>
              <a:gd name="connsiteX11" fmla="*/ 1586394 w 3396234"/>
              <a:gd name="connsiteY11" fmla="*/ 1486267 h 2571546"/>
              <a:gd name="connsiteX12" fmla="*/ 1937104 w 3396234"/>
              <a:gd name="connsiteY12" fmla="*/ 1362538 h 2571546"/>
              <a:gd name="connsiteX13" fmla="*/ 2316294 w 3396234"/>
              <a:gd name="connsiteY13" fmla="*/ 1188992 h 2571546"/>
              <a:gd name="connsiteX14" fmla="*/ 2365158 w 3396234"/>
              <a:gd name="connsiteY14" fmla="*/ 1088884 h 2571546"/>
              <a:gd name="connsiteX15" fmla="*/ 2326581 w 3396234"/>
              <a:gd name="connsiteY15" fmla="*/ 1021162 h 2571546"/>
              <a:gd name="connsiteX16" fmla="*/ 2202661 w 3396234"/>
              <a:gd name="connsiteY16" fmla="*/ 948581 h 2571546"/>
              <a:gd name="connsiteX17" fmla="*/ 1719363 w 3396234"/>
              <a:gd name="connsiteY17" fmla="*/ 1086408 h 2571546"/>
              <a:gd name="connsiteX18" fmla="*/ 810201 w 3396234"/>
              <a:gd name="connsiteY18" fmla="*/ 1706771 h 2571546"/>
              <a:gd name="connsiteX19" fmla="*/ 141356 w 3396234"/>
              <a:gd name="connsiteY19" fmla="*/ 1767064 h 2571546"/>
              <a:gd name="connsiteX20" fmla="*/ 20388 w 3396234"/>
              <a:gd name="connsiteY20" fmla="*/ 1588280 h 2571546"/>
              <a:gd name="connsiteX21" fmla="*/ 199268 w 3396234"/>
              <a:gd name="connsiteY21" fmla="*/ 991825 h 2571546"/>
              <a:gd name="connsiteX22" fmla="*/ 705236 w 3396234"/>
              <a:gd name="connsiteY22" fmla="*/ 545197 h 2571546"/>
              <a:gd name="connsiteX23" fmla="*/ 1784609 w 3396234"/>
              <a:gd name="connsiteY23" fmla="*/ 177 h 2571546"/>
              <a:gd name="connsiteX24" fmla="*/ 686091 w 3396234"/>
              <a:gd name="connsiteY24" fmla="*/ 603109 h 2571546"/>
              <a:gd name="connsiteX25" fmla="*/ 260799 w 3396234"/>
              <a:gd name="connsiteY25" fmla="*/ 978966 h 2571546"/>
              <a:gd name="connsiteX26" fmla="*/ 68299 w 3396234"/>
              <a:gd name="connsiteY26" fmla="*/ 1275479 h 2571546"/>
              <a:gd name="connsiteX27" fmla="*/ 228414 w 3396234"/>
              <a:gd name="connsiteY27" fmla="*/ 1780780 h 2571546"/>
              <a:gd name="connsiteX28" fmla="*/ 484161 w 3396234"/>
              <a:gd name="connsiteY28" fmla="*/ 1795639 h 2571546"/>
              <a:gd name="connsiteX29" fmla="*/ 856683 w 3396234"/>
              <a:gd name="connsiteY29" fmla="*/ 1635810 h 2571546"/>
              <a:gd name="connsiteX30" fmla="*/ 1367604 w 3396234"/>
              <a:gd name="connsiteY30" fmla="*/ 1279861 h 2571546"/>
              <a:gd name="connsiteX31" fmla="*/ 2201994 w 3396234"/>
              <a:gd name="connsiteY31" fmla="*/ 909814 h 2571546"/>
              <a:gd name="connsiteX32" fmla="*/ 2378588 w 3396234"/>
              <a:gd name="connsiteY32" fmla="*/ 1025543 h 2571546"/>
              <a:gd name="connsiteX33" fmla="*/ 2361157 w 3396234"/>
              <a:gd name="connsiteY33" fmla="*/ 1198612 h 2571546"/>
              <a:gd name="connsiteX34" fmla="*/ 1717648 w 3396234"/>
              <a:gd name="connsiteY34" fmla="*/ 1469694 h 2571546"/>
              <a:gd name="connsiteX35" fmla="*/ 1555247 w 3396234"/>
              <a:gd name="connsiteY35" fmla="*/ 1551037 h 2571546"/>
              <a:gd name="connsiteX36" fmla="*/ 1501621 w 3396234"/>
              <a:gd name="connsiteY36" fmla="*/ 1694865 h 2571546"/>
              <a:gd name="connsiteX37" fmla="*/ 2006446 w 3396234"/>
              <a:gd name="connsiteY37" fmla="*/ 1690960 h 2571546"/>
              <a:gd name="connsiteX38" fmla="*/ 2294482 w 3396234"/>
              <a:gd name="connsiteY38" fmla="*/ 1625809 h 2571546"/>
              <a:gd name="connsiteX39" fmla="*/ 2405353 w 3396234"/>
              <a:gd name="connsiteY39" fmla="*/ 1724488 h 2571546"/>
              <a:gd name="connsiteX40" fmla="*/ 2276099 w 3396234"/>
              <a:gd name="connsiteY40" fmla="*/ 1885936 h 2571546"/>
              <a:gd name="connsiteX41" fmla="*/ 2019210 w 3396234"/>
              <a:gd name="connsiteY41" fmla="*/ 2066054 h 2571546"/>
              <a:gd name="connsiteX42" fmla="*/ 1857856 w 3396234"/>
              <a:gd name="connsiteY42" fmla="*/ 2292463 h 2571546"/>
              <a:gd name="connsiteX43" fmla="*/ 2050166 w 3396234"/>
              <a:gd name="connsiteY43" fmla="*/ 2517920 h 2571546"/>
              <a:gd name="connsiteX44" fmla="*/ 2885413 w 3396234"/>
              <a:gd name="connsiteY44" fmla="*/ 2036336 h 2571546"/>
              <a:gd name="connsiteX45" fmla="*/ 3167925 w 3396234"/>
              <a:gd name="connsiteY45" fmla="*/ 1684673 h 2571546"/>
              <a:gd name="connsiteX46" fmla="*/ 3361854 w 3396234"/>
              <a:gd name="connsiteY46" fmla="*/ 1436928 h 2571546"/>
              <a:gd name="connsiteX47" fmla="*/ 3392048 w 3396234"/>
              <a:gd name="connsiteY47" fmla="*/ 1460169 h 2571546"/>
              <a:gd name="connsiteX48" fmla="*/ 2765112 w 3396234"/>
              <a:gd name="connsiteY48" fmla="*/ 2227598 h 2571546"/>
              <a:gd name="connsiteX49" fmla="*/ 2149512 w 3396234"/>
              <a:gd name="connsiteY49" fmla="*/ 2571546 h 2571546"/>
              <a:gd name="connsiteX50" fmla="*/ 2149607 w 3396234"/>
              <a:gd name="connsiteY50" fmla="*/ 2571355 h 2571546"/>
              <a:gd name="connsiteX0" fmla="*/ 2149607 w 3396236"/>
              <a:gd name="connsiteY0" fmla="*/ 2056028 h 2056219"/>
              <a:gd name="connsiteX1" fmla="*/ 1950344 w 3396236"/>
              <a:gd name="connsiteY1" fmla="*/ 1983543 h 2056219"/>
              <a:gd name="connsiteX2" fmla="*/ 1816803 w 3396236"/>
              <a:gd name="connsiteY2" fmla="*/ 1735703 h 2056219"/>
              <a:gd name="connsiteX3" fmla="*/ 1972728 w 3396236"/>
              <a:gd name="connsiteY3" fmla="*/ 1536249 h 2056219"/>
              <a:gd name="connsiteX4" fmla="*/ 2175705 w 3396236"/>
              <a:gd name="connsiteY4" fmla="*/ 1398994 h 2056219"/>
              <a:gd name="connsiteX5" fmla="*/ 2368015 w 3396236"/>
              <a:gd name="connsiteY5" fmla="*/ 1202207 h 2056219"/>
              <a:gd name="connsiteX6" fmla="*/ 2356871 w 3396236"/>
              <a:gd name="connsiteY6" fmla="*/ 1166774 h 2056219"/>
              <a:gd name="connsiteX7" fmla="*/ 2089980 w 3396236"/>
              <a:gd name="connsiteY7" fmla="*/ 1185920 h 2056219"/>
              <a:gd name="connsiteX8" fmla="*/ 1696122 w 3396236"/>
              <a:gd name="connsiteY8" fmla="*/ 1295838 h 2056219"/>
              <a:gd name="connsiteX9" fmla="*/ 1490953 w 3396236"/>
              <a:gd name="connsiteY9" fmla="*/ 1229639 h 2056219"/>
              <a:gd name="connsiteX10" fmla="*/ 1477332 w 3396236"/>
              <a:gd name="connsiteY10" fmla="*/ 1055713 h 2056219"/>
              <a:gd name="connsiteX11" fmla="*/ 1586394 w 3396236"/>
              <a:gd name="connsiteY11" fmla="*/ 970940 h 2056219"/>
              <a:gd name="connsiteX12" fmla="*/ 1937104 w 3396236"/>
              <a:gd name="connsiteY12" fmla="*/ 847211 h 2056219"/>
              <a:gd name="connsiteX13" fmla="*/ 2316294 w 3396236"/>
              <a:gd name="connsiteY13" fmla="*/ 673665 h 2056219"/>
              <a:gd name="connsiteX14" fmla="*/ 2365158 w 3396236"/>
              <a:gd name="connsiteY14" fmla="*/ 573557 h 2056219"/>
              <a:gd name="connsiteX15" fmla="*/ 2326581 w 3396236"/>
              <a:gd name="connsiteY15" fmla="*/ 505835 h 2056219"/>
              <a:gd name="connsiteX16" fmla="*/ 2202661 w 3396236"/>
              <a:gd name="connsiteY16" fmla="*/ 433254 h 2056219"/>
              <a:gd name="connsiteX17" fmla="*/ 1719363 w 3396236"/>
              <a:gd name="connsiteY17" fmla="*/ 571081 h 2056219"/>
              <a:gd name="connsiteX18" fmla="*/ 810201 w 3396236"/>
              <a:gd name="connsiteY18" fmla="*/ 1191444 h 2056219"/>
              <a:gd name="connsiteX19" fmla="*/ 141356 w 3396236"/>
              <a:gd name="connsiteY19" fmla="*/ 1251737 h 2056219"/>
              <a:gd name="connsiteX20" fmla="*/ 20388 w 3396236"/>
              <a:gd name="connsiteY20" fmla="*/ 1072953 h 2056219"/>
              <a:gd name="connsiteX21" fmla="*/ 199268 w 3396236"/>
              <a:gd name="connsiteY21" fmla="*/ 476498 h 2056219"/>
              <a:gd name="connsiteX22" fmla="*/ 705236 w 3396236"/>
              <a:gd name="connsiteY22" fmla="*/ 29870 h 2056219"/>
              <a:gd name="connsiteX23" fmla="*/ 686091 w 3396236"/>
              <a:gd name="connsiteY23" fmla="*/ 87782 h 2056219"/>
              <a:gd name="connsiteX24" fmla="*/ 260799 w 3396236"/>
              <a:gd name="connsiteY24" fmla="*/ 463639 h 2056219"/>
              <a:gd name="connsiteX25" fmla="*/ 68299 w 3396236"/>
              <a:gd name="connsiteY25" fmla="*/ 760152 h 2056219"/>
              <a:gd name="connsiteX26" fmla="*/ 228414 w 3396236"/>
              <a:gd name="connsiteY26" fmla="*/ 1265453 h 2056219"/>
              <a:gd name="connsiteX27" fmla="*/ 484161 w 3396236"/>
              <a:gd name="connsiteY27" fmla="*/ 1280312 h 2056219"/>
              <a:gd name="connsiteX28" fmla="*/ 856683 w 3396236"/>
              <a:gd name="connsiteY28" fmla="*/ 1120483 h 2056219"/>
              <a:gd name="connsiteX29" fmla="*/ 1367604 w 3396236"/>
              <a:gd name="connsiteY29" fmla="*/ 764534 h 2056219"/>
              <a:gd name="connsiteX30" fmla="*/ 2201994 w 3396236"/>
              <a:gd name="connsiteY30" fmla="*/ 394487 h 2056219"/>
              <a:gd name="connsiteX31" fmla="*/ 2378588 w 3396236"/>
              <a:gd name="connsiteY31" fmla="*/ 510216 h 2056219"/>
              <a:gd name="connsiteX32" fmla="*/ 2361157 w 3396236"/>
              <a:gd name="connsiteY32" fmla="*/ 683285 h 2056219"/>
              <a:gd name="connsiteX33" fmla="*/ 1717648 w 3396236"/>
              <a:gd name="connsiteY33" fmla="*/ 954367 h 2056219"/>
              <a:gd name="connsiteX34" fmla="*/ 1555247 w 3396236"/>
              <a:gd name="connsiteY34" fmla="*/ 1035710 h 2056219"/>
              <a:gd name="connsiteX35" fmla="*/ 1501621 w 3396236"/>
              <a:gd name="connsiteY35" fmla="*/ 1179538 h 2056219"/>
              <a:gd name="connsiteX36" fmla="*/ 2006446 w 3396236"/>
              <a:gd name="connsiteY36" fmla="*/ 1175633 h 2056219"/>
              <a:gd name="connsiteX37" fmla="*/ 2294482 w 3396236"/>
              <a:gd name="connsiteY37" fmla="*/ 1110482 h 2056219"/>
              <a:gd name="connsiteX38" fmla="*/ 2405353 w 3396236"/>
              <a:gd name="connsiteY38" fmla="*/ 1209161 h 2056219"/>
              <a:gd name="connsiteX39" fmla="*/ 2276099 w 3396236"/>
              <a:gd name="connsiteY39" fmla="*/ 1370609 h 2056219"/>
              <a:gd name="connsiteX40" fmla="*/ 2019210 w 3396236"/>
              <a:gd name="connsiteY40" fmla="*/ 1550727 h 2056219"/>
              <a:gd name="connsiteX41" fmla="*/ 1857856 w 3396236"/>
              <a:gd name="connsiteY41" fmla="*/ 1777136 h 2056219"/>
              <a:gd name="connsiteX42" fmla="*/ 2050166 w 3396236"/>
              <a:gd name="connsiteY42" fmla="*/ 2002593 h 2056219"/>
              <a:gd name="connsiteX43" fmla="*/ 2885413 w 3396236"/>
              <a:gd name="connsiteY43" fmla="*/ 1521009 h 2056219"/>
              <a:gd name="connsiteX44" fmla="*/ 3167925 w 3396236"/>
              <a:gd name="connsiteY44" fmla="*/ 1169346 h 2056219"/>
              <a:gd name="connsiteX45" fmla="*/ 3361854 w 3396236"/>
              <a:gd name="connsiteY45" fmla="*/ 921601 h 2056219"/>
              <a:gd name="connsiteX46" fmla="*/ 3392048 w 3396236"/>
              <a:gd name="connsiteY46" fmla="*/ 944842 h 2056219"/>
              <a:gd name="connsiteX47" fmla="*/ 2765112 w 3396236"/>
              <a:gd name="connsiteY47" fmla="*/ 1712271 h 2056219"/>
              <a:gd name="connsiteX48" fmla="*/ 2149512 w 3396236"/>
              <a:gd name="connsiteY48" fmla="*/ 2056219 h 2056219"/>
              <a:gd name="connsiteX49" fmla="*/ 2149607 w 3396236"/>
              <a:gd name="connsiteY49" fmla="*/ 2056028 h 2056219"/>
              <a:gd name="connsiteX0" fmla="*/ 2149607 w 3361854"/>
              <a:gd name="connsiteY0" fmla="*/ 2056028 h 2056219"/>
              <a:gd name="connsiteX1" fmla="*/ 1950344 w 3361854"/>
              <a:gd name="connsiteY1" fmla="*/ 1983543 h 2056219"/>
              <a:gd name="connsiteX2" fmla="*/ 1816803 w 3361854"/>
              <a:gd name="connsiteY2" fmla="*/ 1735703 h 2056219"/>
              <a:gd name="connsiteX3" fmla="*/ 1972728 w 3361854"/>
              <a:gd name="connsiteY3" fmla="*/ 1536249 h 2056219"/>
              <a:gd name="connsiteX4" fmla="*/ 2175705 w 3361854"/>
              <a:gd name="connsiteY4" fmla="*/ 1398994 h 2056219"/>
              <a:gd name="connsiteX5" fmla="*/ 2368015 w 3361854"/>
              <a:gd name="connsiteY5" fmla="*/ 1202207 h 2056219"/>
              <a:gd name="connsiteX6" fmla="*/ 2356871 w 3361854"/>
              <a:gd name="connsiteY6" fmla="*/ 1166774 h 2056219"/>
              <a:gd name="connsiteX7" fmla="*/ 2089980 w 3361854"/>
              <a:gd name="connsiteY7" fmla="*/ 1185920 h 2056219"/>
              <a:gd name="connsiteX8" fmla="*/ 1696122 w 3361854"/>
              <a:gd name="connsiteY8" fmla="*/ 1295838 h 2056219"/>
              <a:gd name="connsiteX9" fmla="*/ 1490953 w 3361854"/>
              <a:gd name="connsiteY9" fmla="*/ 1229639 h 2056219"/>
              <a:gd name="connsiteX10" fmla="*/ 1477332 w 3361854"/>
              <a:gd name="connsiteY10" fmla="*/ 1055713 h 2056219"/>
              <a:gd name="connsiteX11" fmla="*/ 1586394 w 3361854"/>
              <a:gd name="connsiteY11" fmla="*/ 970940 h 2056219"/>
              <a:gd name="connsiteX12" fmla="*/ 1937104 w 3361854"/>
              <a:gd name="connsiteY12" fmla="*/ 847211 h 2056219"/>
              <a:gd name="connsiteX13" fmla="*/ 2316294 w 3361854"/>
              <a:gd name="connsiteY13" fmla="*/ 673665 h 2056219"/>
              <a:gd name="connsiteX14" fmla="*/ 2365158 w 3361854"/>
              <a:gd name="connsiteY14" fmla="*/ 573557 h 2056219"/>
              <a:gd name="connsiteX15" fmla="*/ 2326581 w 3361854"/>
              <a:gd name="connsiteY15" fmla="*/ 505835 h 2056219"/>
              <a:gd name="connsiteX16" fmla="*/ 2202661 w 3361854"/>
              <a:gd name="connsiteY16" fmla="*/ 433254 h 2056219"/>
              <a:gd name="connsiteX17" fmla="*/ 1719363 w 3361854"/>
              <a:gd name="connsiteY17" fmla="*/ 571081 h 2056219"/>
              <a:gd name="connsiteX18" fmla="*/ 810201 w 3361854"/>
              <a:gd name="connsiteY18" fmla="*/ 1191444 h 2056219"/>
              <a:gd name="connsiteX19" fmla="*/ 141356 w 3361854"/>
              <a:gd name="connsiteY19" fmla="*/ 1251737 h 2056219"/>
              <a:gd name="connsiteX20" fmla="*/ 20388 w 3361854"/>
              <a:gd name="connsiteY20" fmla="*/ 1072953 h 2056219"/>
              <a:gd name="connsiteX21" fmla="*/ 199268 w 3361854"/>
              <a:gd name="connsiteY21" fmla="*/ 476498 h 2056219"/>
              <a:gd name="connsiteX22" fmla="*/ 705236 w 3361854"/>
              <a:gd name="connsiteY22" fmla="*/ 29870 h 2056219"/>
              <a:gd name="connsiteX23" fmla="*/ 686091 w 3361854"/>
              <a:gd name="connsiteY23" fmla="*/ 87782 h 2056219"/>
              <a:gd name="connsiteX24" fmla="*/ 260799 w 3361854"/>
              <a:gd name="connsiteY24" fmla="*/ 463639 h 2056219"/>
              <a:gd name="connsiteX25" fmla="*/ 68299 w 3361854"/>
              <a:gd name="connsiteY25" fmla="*/ 760152 h 2056219"/>
              <a:gd name="connsiteX26" fmla="*/ 228414 w 3361854"/>
              <a:gd name="connsiteY26" fmla="*/ 1265453 h 2056219"/>
              <a:gd name="connsiteX27" fmla="*/ 484161 w 3361854"/>
              <a:gd name="connsiteY27" fmla="*/ 1280312 h 2056219"/>
              <a:gd name="connsiteX28" fmla="*/ 856683 w 3361854"/>
              <a:gd name="connsiteY28" fmla="*/ 1120483 h 2056219"/>
              <a:gd name="connsiteX29" fmla="*/ 1367604 w 3361854"/>
              <a:gd name="connsiteY29" fmla="*/ 764534 h 2056219"/>
              <a:gd name="connsiteX30" fmla="*/ 2201994 w 3361854"/>
              <a:gd name="connsiteY30" fmla="*/ 394487 h 2056219"/>
              <a:gd name="connsiteX31" fmla="*/ 2378588 w 3361854"/>
              <a:gd name="connsiteY31" fmla="*/ 510216 h 2056219"/>
              <a:gd name="connsiteX32" fmla="*/ 2361157 w 3361854"/>
              <a:gd name="connsiteY32" fmla="*/ 683285 h 2056219"/>
              <a:gd name="connsiteX33" fmla="*/ 1717648 w 3361854"/>
              <a:gd name="connsiteY33" fmla="*/ 954367 h 2056219"/>
              <a:gd name="connsiteX34" fmla="*/ 1555247 w 3361854"/>
              <a:gd name="connsiteY34" fmla="*/ 1035710 h 2056219"/>
              <a:gd name="connsiteX35" fmla="*/ 1501621 w 3361854"/>
              <a:gd name="connsiteY35" fmla="*/ 1179538 h 2056219"/>
              <a:gd name="connsiteX36" fmla="*/ 2006446 w 3361854"/>
              <a:gd name="connsiteY36" fmla="*/ 1175633 h 2056219"/>
              <a:gd name="connsiteX37" fmla="*/ 2294482 w 3361854"/>
              <a:gd name="connsiteY37" fmla="*/ 1110482 h 2056219"/>
              <a:gd name="connsiteX38" fmla="*/ 2405353 w 3361854"/>
              <a:gd name="connsiteY38" fmla="*/ 1209161 h 2056219"/>
              <a:gd name="connsiteX39" fmla="*/ 2276099 w 3361854"/>
              <a:gd name="connsiteY39" fmla="*/ 1370609 h 2056219"/>
              <a:gd name="connsiteX40" fmla="*/ 2019210 w 3361854"/>
              <a:gd name="connsiteY40" fmla="*/ 1550727 h 2056219"/>
              <a:gd name="connsiteX41" fmla="*/ 1857856 w 3361854"/>
              <a:gd name="connsiteY41" fmla="*/ 1777136 h 2056219"/>
              <a:gd name="connsiteX42" fmla="*/ 2050166 w 3361854"/>
              <a:gd name="connsiteY42" fmla="*/ 2002593 h 2056219"/>
              <a:gd name="connsiteX43" fmla="*/ 2885413 w 3361854"/>
              <a:gd name="connsiteY43" fmla="*/ 1521009 h 2056219"/>
              <a:gd name="connsiteX44" fmla="*/ 3167925 w 3361854"/>
              <a:gd name="connsiteY44" fmla="*/ 1169346 h 2056219"/>
              <a:gd name="connsiteX45" fmla="*/ 3361854 w 3361854"/>
              <a:gd name="connsiteY45" fmla="*/ 921601 h 2056219"/>
              <a:gd name="connsiteX46" fmla="*/ 2765112 w 3361854"/>
              <a:gd name="connsiteY46" fmla="*/ 1712271 h 2056219"/>
              <a:gd name="connsiteX47" fmla="*/ 2149512 w 3361854"/>
              <a:gd name="connsiteY47" fmla="*/ 2056219 h 2056219"/>
              <a:gd name="connsiteX48" fmla="*/ 2149607 w 3361854"/>
              <a:gd name="connsiteY48" fmla="*/ 2056028 h 2056219"/>
              <a:gd name="connsiteX0" fmla="*/ 2149607 w 3167925"/>
              <a:gd name="connsiteY0" fmla="*/ 2056028 h 2056219"/>
              <a:gd name="connsiteX1" fmla="*/ 1950344 w 3167925"/>
              <a:gd name="connsiteY1" fmla="*/ 1983543 h 2056219"/>
              <a:gd name="connsiteX2" fmla="*/ 1816803 w 3167925"/>
              <a:gd name="connsiteY2" fmla="*/ 1735703 h 2056219"/>
              <a:gd name="connsiteX3" fmla="*/ 1972728 w 3167925"/>
              <a:gd name="connsiteY3" fmla="*/ 1536249 h 2056219"/>
              <a:gd name="connsiteX4" fmla="*/ 2175705 w 3167925"/>
              <a:gd name="connsiteY4" fmla="*/ 1398994 h 2056219"/>
              <a:gd name="connsiteX5" fmla="*/ 2368015 w 3167925"/>
              <a:gd name="connsiteY5" fmla="*/ 1202207 h 2056219"/>
              <a:gd name="connsiteX6" fmla="*/ 2356871 w 3167925"/>
              <a:gd name="connsiteY6" fmla="*/ 1166774 h 2056219"/>
              <a:gd name="connsiteX7" fmla="*/ 2089980 w 3167925"/>
              <a:gd name="connsiteY7" fmla="*/ 1185920 h 2056219"/>
              <a:gd name="connsiteX8" fmla="*/ 1696122 w 3167925"/>
              <a:gd name="connsiteY8" fmla="*/ 1295838 h 2056219"/>
              <a:gd name="connsiteX9" fmla="*/ 1490953 w 3167925"/>
              <a:gd name="connsiteY9" fmla="*/ 1229639 h 2056219"/>
              <a:gd name="connsiteX10" fmla="*/ 1477332 w 3167925"/>
              <a:gd name="connsiteY10" fmla="*/ 1055713 h 2056219"/>
              <a:gd name="connsiteX11" fmla="*/ 1586394 w 3167925"/>
              <a:gd name="connsiteY11" fmla="*/ 970940 h 2056219"/>
              <a:gd name="connsiteX12" fmla="*/ 1937104 w 3167925"/>
              <a:gd name="connsiteY12" fmla="*/ 847211 h 2056219"/>
              <a:gd name="connsiteX13" fmla="*/ 2316294 w 3167925"/>
              <a:gd name="connsiteY13" fmla="*/ 673665 h 2056219"/>
              <a:gd name="connsiteX14" fmla="*/ 2365158 w 3167925"/>
              <a:gd name="connsiteY14" fmla="*/ 573557 h 2056219"/>
              <a:gd name="connsiteX15" fmla="*/ 2326581 w 3167925"/>
              <a:gd name="connsiteY15" fmla="*/ 505835 h 2056219"/>
              <a:gd name="connsiteX16" fmla="*/ 2202661 w 3167925"/>
              <a:gd name="connsiteY16" fmla="*/ 433254 h 2056219"/>
              <a:gd name="connsiteX17" fmla="*/ 1719363 w 3167925"/>
              <a:gd name="connsiteY17" fmla="*/ 571081 h 2056219"/>
              <a:gd name="connsiteX18" fmla="*/ 810201 w 3167925"/>
              <a:gd name="connsiteY18" fmla="*/ 1191444 h 2056219"/>
              <a:gd name="connsiteX19" fmla="*/ 141356 w 3167925"/>
              <a:gd name="connsiteY19" fmla="*/ 1251737 h 2056219"/>
              <a:gd name="connsiteX20" fmla="*/ 20388 w 3167925"/>
              <a:gd name="connsiteY20" fmla="*/ 1072953 h 2056219"/>
              <a:gd name="connsiteX21" fmla="*/ 199268 w 3167925"/>
              <a:gd name="connsiteY21" fmla="*/ 476498 h 2056219"/>
              <a:gd name="connsiteX22" fmla="*/ 705236 w 3167925"/>
              <a:gd name="connsiteY22" fmla="*/ 29870 h 2056219"/>
              <a:gd name="connsiteX23" fmla="*/ 686091 w 3167925"/>
              <a:gd name="connsiteY23" fmla="*/ 87782 h 2056219"/>
              <a:gd name="connsiteX24" fmla="*/ 260799 w 3167925"/>
              <a:gd name="connsiteY24" fmla="*/ 463639 h 2056219"/>
              <a:gd name="connsiteX25" fmla="*/ 68299 w 3167925"/>
              <a:gd name="connsiteY25" fmla="*/ 760152 h 2056219"/>
              <a:gd name="connsiteX26" fmla="*/ 228414 w 3167925"/>
              <a:gd name="connsiteY26" fmla="*/ 1265453 h 2056219"/>
              <a:gd name="connsiteX27" fmla="*/ 484161 w 3167925"/>
              <a:gd name="connsiteY27" fmla="*/ 1280312 h 2056219"/>
              <a:gd name="connsiteX28" fmla="*/ 856683 w 3167925"/>
              <a:gd name="connsiteY28" fmla="*/ 1120483 h 2056219"/>
              <a:gd name="connsiteX29" fmla="*/ 1367604 w 3167925"/>
              <a:gd name="connsiteY29" fmla="*/ 764534 h 2056219"/>
              <a:gd name="connsiteX30" fmla="*/ 2201994 w 3167925"/>
              <a:gd name="connsiteY30" fmla="*/ 394487 h 2056219"/>
              <a:gd name="connsiteX31" fmla="*/ 2378588 w 3167925"/>
              <a:gd name="connsiteY31" fmla="*/ 510216 h 2056219"/>
              <a:gd name="connsiteX32" fmla="*/ 2361157 w 3167925"/>
              <a:gd name="connsiteY32" fmla="*/ 683285 h 2056219"/>
              <a:gd name="connsiteX33" fmla="*/ 1717648 w 3167925"/>
              <a:gd name="connsiteY33" fmla="*/ 954367 h 2056219"/>
              <a:gd name="connsiteX34" fmla="*/ 1555247 w 3167925"/>
              <a:gd name="connsiteY34" fmla="*/ 1035710 h 2056219"/>
              <a:gd name="connsiteX35" fmla="*/ 1501621 w 3167925"/>
              <a:gd name="connsiteY35" fmla="*/ 1179538 h 2056219"/>
              <a:gd name="connsiteX36" fmla="*/ 2006446 w 3167925"/>
              <a:gd name="connsiteY36" fmla="*/ 1175633 h 2056219"/>
              <a:gd name="connsiteX37" fmla="*/ 2294482 w 3167925"/>
              <a:gd name="connsiteY37" fmla="*/ 1110482 h 2056219"/>
              <a:gd name="connsiteX38" fmla="*/ 2405353 w 3167925"/>
              <a:gd name="connsiteY38" fmla="*/ 1209161 h 2056219"/>
              <a:gd name="connsiteX39" fmla="*/ 2276099 w 3167925"/>
              <a:gd name="connsiteY39" fmla="*/ 1370609 h 2056219"/>
              <a:gd name="connsiteX40" fmla="*/ 2019210 w 3167925"/>
              <a:gd name="connsiteY40" fmla="*/ 1550727 h 2056219"/>
              <a:gd name="connsiteX41" fmla="*/ 1857856 w 3167925"/>
              <a:gd name="connsiteY41" fmla="*/ 1777136 h 2056219"/>
              <a:gd name="connsiteX42" fmla="*/ 2050166 w 3167925"/>
              <a:gd name="connsiteY42" fmla="*/ 2002593 h 2056219"/>
              <a:gd name="connsiteX43" fmla="*/ 2885413 w 3167925"/>
              <a:gd name="connsiteY43" fmla="*/ 1521009 h 2056219"/>
              <a:gd name="connsiteX44" fmla="*/ 3167925 w 3167925"/>
              <a:gd name="connsiteY44" fmla="*/ 1169346 h 2056219"/>
              <a:gd name="connsiteX45" fmla="*/ 2765112 w 3167925"/>
              <a:gd name="connsiteY45" fmla="*/ 1712271 h 2056219"/>
              <a:gd name="connsiteX46" fmla="*/ 2149512 w 3167925"/>
              <a:gd name="connsiteY46" fmla="*/ 2056219 h 2056219"/>
              <a:gd name="connsiteX47" fmla="*/ 2149607 w 3167925"/>
              <a:gd name="connsiteY47" fmla="*/ 2056028 h 2056219"/>
              <a:gd name="connsiteX0" fmla="*/ 2149607 w 2935169"/>
              <a:gd name="connsiteY0" fmla="*/ 2056028 h 2056219"/>
              <a:gd name="connsiteX1" fmla="*/ 1950344 w 2935169"/>
              <a:gd name="connsiteY1" fmla="*/ 1983543 h 2056219"/>
              <a:gd name="connsiteX2" fmla="*/ 1816803 w 2935169"/>
              <a:gd name="connsiteY2" fmla="*/ 1735703 h 2056219"/>
              <a:gd name="connsiteX3" fmla="*/ 1972728 w 2935169"/>
              <a:gd name="connsiteY3" fmla="*/ 1536249 h 2056219"/>
              <a:gd name="connsiteX4" fmla="*/ 2175705 w 2935169"/>
              <a:gd name="connsiteY4" fmla="*/ 1398994 h 2056219"/>
              <a:gd name="connsiteX5" fmla="*/ 2368015 w 2935169"/>
              <a:gd name="connsiteY5" fmla="*/ 1202207 h 2056219"/>
              <a:gd name="connsiteX6" fmla="*/ 2356871 w 2935169"/>
              <a:gd name="connsiteY6" fmla="*/ 1166774 h 2056219"/>
              <a:gd name="connsiteX7" fmla="*/ 2089980 w 2935169"/>
              <a:gd name="connsiteY7" fmla="*/ 1185920 h 2056219"/>
              <a:gd name="connsiteX8" fmla="*/ 1696122 w 2935169"/>
              <a:gd name="connsiteY8" fmla="*/ 1295838 h 2056219"/>
              <a:gd name="connsiteX9" fmla="*/ 1490953 w 2935169"/>
              <a:gd name="connsiteY9" fmla="*/ 1229639 h 2056219"/>
              <a:gd name="connsiteX10" fmla="*/ 1477332 w 2935169"/>
              <a:gd name="connsiteY10" fmla="*/ 1055713 h 2056219"/>
              <a:gd name="connsiteX11" fmla="*/ 1586394 w 2935169"/>
              <a:gd name="connsiteY11" fmla="*/ 970940 h 2056219"/>
              <a:gd name="connsiteX12" fmla="*/ 1937104 w 2935169"/>
              <a:gd name="connsiteY12" fmla="*/ 847211 h 2056219"/>
              <a:gd name="connsiteX13" fmla="*/ 2316294 w 2935169"/>
              <a:gd name="connsiteY13" fmla="*/ 673665 h 2056219"/>
              <a:gd name="connsiteX14" fmla="*/ 2365158 w 2935169"/>
              <a:gd name="connsiteY14" fmla="*/ 573557 h 2056219"/>
              <a:gd name="connsiteX15" fmla="*/ 2326581 w 2935169"/>
              <a:gd name="connsiteY15" fmla="*/ 505835 h 2056219"/>
              <a:gd name="connsiteX16" fmla="*/ 2202661 w 2935169"/>
              <a:gd name="connsiteY16" fmla="*/ 433254 h 2056219"/>
              <a:gd name="connsiteX17" fmla="*/ 1719363 w 2935169"/>
              <a:gd name="connsiteY17" fmla="*/ 571081 h 2056219"/>
              <a:gd name="connsiteX18" fmla="*/ 810201 w 2935169"/>
              <a:gd name="connsiteY18" fmla="*/ 1191444 h 2056219"/>
              <a:gd name="connsiteX19" fmla="*/ 141356 w 2935169"/>
              <a:gd name="connsiteY19" fmla="*/ 1251737 h 2056219"/>
              <a:gd name="connsiteX20" fmla="*/ 20388 w 2935169"/>
              <a:gd name="connsiteY20" fmla="*/ 1072953 h 2056219"/>
              <a:gd name="connsiteX21" fmla="*/ 199268 w 2935169"/>
              <a:gd name="connsiteY21" fmla="*/ 476498 h 2056219"/>
              <a:gd name="connsiteX22" fmla="*/ 705236 w 2935169"/>
              <a:gd name="connsiteY22" fmla="*/ 29870 h 2056219"/>
              <a:gd name="connsiteX23" fmla="*/ 686091 w 2935169"/>
              <a:gd name="connsiteY23" fmla="*/ 87782 h 2056219"/>
              <a:gd name="connsiteX24" fmla="*/ 260799 w 2935169"/>
              <a:gd name="connsiteY24" fmla="*/ 463639 h 2056219"/>
              <a:gd name="connsiteX25" fmla="*/ 68299 w 2935169"/>
              <a:gd name="connsiteY25" fmla="*/ 760152 h 2056219"/>
              <a:gd name="connsiteX26" fmla="*/ 228414 w 2935169"/>
              <a:gd name="connsiteY26" fmla="*/ 1265453 h 2056219"/>
              <a:gd name="connsiteX27" fmla="*/ 484161 w 2935169"/>
              <a:gd name="connsiteY27" fmla="*/ 1280312 h 2056219"/>
              <a:gd name="connsiteX28" fmla="*/ 856683 w 2935169"/>
              <a:gd name="connsiteY28" fmla="*/ 1120483 h 2056219"/>
              <a:gd name="connsiteX29" fmla="*/ 1367604 w 2935169"/>
              <a:gd name="connsiteY29" fmla="*/ 764534 h 2056219"/>
              <a:gd name="connsiteX30" fmla="*/ 2201994 w 2935169"/>
              <a:gd name="connsiteY30" fmla="*/ 394487 h 2056219"/>
              <a:gd name="connsiteX31" fmla="*/ 2378588 w 2935169"/>
              <a:gd name="connsiteY31" fmla="*/ 510216 h 2056219"/>
              <a:gd name="connsiteX32" fmla="*/ 2361157 w 2935169"/>
              <a:gd name="connsiteY32" fmla="*/ 683285 h 2056219"/>
              <a:gd name="connsiteX33" fmla="*/ 1717648 w 2935169"/>
              <a:gd name="connsiteY33" fmla="*/ 954367 h 2056219"/>
              <a:gd name="connsiteX34" fmla="*/ 1555247 w 2935169"/>
              <a:gd name="connsiteY34" fmla="*/ 1035710 h 2056219"/>
              <a:gd name="connsiteX35" fmla="*/ 1501621 w 2935169"/>
              <a:gd name="connsiteY35" fmla="*/ 1179538 h 2056219"/>
              <a:gd name="connsiteX36" fmla="*/ 2006446 w 2935169"/>
              <a:gd name="connsiteY36" fmla="*/ 1175633 h 2056219"/>
              <a:gd name="connsiteX37" fmla="*/ 2294482 w 2935169"/>
              <a:gd name="connsiteY37" fmla="*/ 1110482 h 2056219"/>
              <a:gd name="connsiteX38" fmla="*/ 2405353 w 2935169"/>
              <a:gd name="connsiteY38" fmla="*/ 1209161 h 2056219"/>
              <a:gd name="connsiteX39" fmla="*/ 2276099 w 2935169"/>
              <a:gd name="connsiteY39" fmla="*/ 1370609 h 2056219"/>
              <a:gd name="connsiteX40" fmla="*/ 2019210 w 2935169"/>
              <a:gd name="connsiteY40" fmla="*/ 1550727 h 2056219"/>
              <a:gd name="connsiteX41" fmla="*/ 1857856 w 2935169"/>
              <a:gd name="connsiteY41" fmla="*/ 1777136 h 2056219"/>
              <a:gd name="connsiteX42" fmla="*/ 2050166 w 2935169"/>
              <a:gd name="connsiteY42" fmla="*/ 2002593 h 2056219"/>
              <a:gd name="connsiteX43" fmla="*/ 2885413 w 2935169"/>
              <a:gd name="connsiteY43" fmla="*/ 1521009 h 2056219"/>
              <a:gd name="connsiteX44" fmla="*/ 2765112 w 2935169"/>
              <a:gd name="connsiteY44" fmla="*/ 1712271 h 2056219"/>
              <a:gd name="connsiteX45" fmla="*/ 2149512 w 2935169"/>
              <a:gd name="connsiteY45" fmla="*/ 2056219 h 2056219"/>
              <a:gd name="connsiteX46" fmla="*/ 2149607 w 2935169"/>
              <a:gd name="connsiteY46" fmla="*/ 2056028 h 20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35169" h="2056219">
                <a:moveTo>
                  <a:pt x="2149607" y="2056028"/>
                </a:moveTo>
                <a:cubicBezTo>
                  <a:pt x="2076550" y="2057266"/>
                  <a:pt x="2003589" y="2034883"/>
                  <a:pt x="1950344" y="1983543"/>
                </a:cubicBezTo>
                <a:cubicBezTo>
                  <a:pt x="1877382" y="1922583"/>
                  <a:pt x="1813755" y="1834667"/>
                  <a:pt x="1816803" y="1735703"/>
                </a:cubicBezTo>
                <a:cubicBezTo>
                  <a:pt x="1822328" y="1643786"/>
                  <a:pt x="1904433" y="1585684"/>
                  <a:pt x="1972728" y="1536249"/>
                </a:cubicBezTo>
                <a:cubicBezTo>
                  <a:pt x="2039879" y="1489862"/>
                  <a:pt x="2109126" y="1445857"/>
                  <a:pt x="2175705" y="1398994"/>
                </a:cubicBezTo>
                <a:cubicBezTo>
                  <a:pt x="2239713" y="1352131"/>
                  <a:pt x="2342202" y="1278026"/>
                  <a:pt x="2368015" y="1202207"/>
                </a:cubicBezTo>
                <a:cubicBezTo>
                  <a:pt x="2371254" y="1189158"/>
                  <a:pt x="2364491" y="1175728"/>
                  <a:pt x="2356871" y="1166774"/>
                </a:cubicBezTo>
                <a:cubicBezTo>
                  <a:pt x="2287243" y="1123245"/>
                  <a:pt x="2163418" y="1164869"/>
                  <a:pt x="2089980" y="1185920"/>
                </a:cubicBezTo>
                <a:cubicBezTo>
                  <a:pt x="1961202" y="1230116"/>
                  <a:pt x="1834139" y="1289647"/>
                  <a:pt x="1696122" y="1295838"/>
                </a:cubicBezTo>
                <a:cubicBezTo>
                  <a:pt x="1623255" y="1299267"/>
                  <a:pt x="1543341" y="1284027"/>
                  <a:pt x="1490953" y="1229639"/>
                </a:cubicBezTo>
                <a:cubicBezTo>
                  <a:pt x="1445805" y="1183824"/>
                  <a:pt x="1439899" y="1108005"/>
                  <a:pt x="1477332" y="1055713"/>
                </a:cubicBezTo>
                <a:cubicBezTo>
                  <a:pt x="1504860" y="1017994"/>
                  <a:pt x="1547532" y="995134"/>
                  <a:pt x="1586394" y="970940"/>
                </a:cubicBezTo>
                <a:cubicBezTo>
                  <a:pt x="1695550" y="910933"/>
                  <a:pt x="1818708" y="883120"/>
                  <a:pt x="1937104" y="847211"/>
                </a:cubicBezTo>
                <a:cubicBezTo>
                  <a:pt x="2071597" y="809682"/>
                  <a:pt x="2210186" y="768534"/>
                  <a:pt x="2316294" y="673665"/>
                </a:cubicBezTo>
                <a:cubicBezTo>
                  <a:pt x="2344869" y="648424"/>
                  <a:pt x="2375540" y="614420"/>
                  <a:pt x="2365158" y="573557"/>
                </a:cubicBezTo>
                <a:cubicBezTo>
                  <a:pt x="2360681" y="547078"/>
                  <a:pt x="2343631" y="525551"/>
                  <a:pt x="2326581" y="505835"/>
                </a:cubicBezTo>
                <a:cubicBezTo>
                  <a:pt x="2295435" y="467544"/>
                  <a:pt x="2250477" y="443351"/>
                  <a:pt x="2202661" y="433254"/>
                </a:cubicBezTo>
                <a:cubicBezTo>
                  <a:pt x="2030925" y="409156"/>
                  <a:pt x="1865000" y="491452"/>
                  <a:pt x="1719363" y="571081"/>
                </a:cubicBezTo>
                <a:cubicBezTo>
                  <a:pt x="1405895" y="762057"/>
                  <a:pt x="1129384" y="1009326"/>
                  <a:pt x="810201" y="1191444"/>
                </a:cubicBezTo>
                <a:cubicBezTo>
                  <a:pt x="623988" y="1295457"/>
                  <a:pt x="324807" y="1413281"/>
                  <a:pt x="141356" y="1251737"/>
                </a:cubicBezTo>
                <a:cubicBezTo>
                  <a:pt x="83063" y="1206779"/>
                  <a:pt x="41820" y="1143152"/>
                  <a:pt x="20388" y="1072953"/>
                </a:cubicBezTo>
                <a:cubicBezTo>
                  <a:pt x="-44667" y="851878"/>
                  <a:pt x="54297" y="641185"/>
                  <a:pt x="199268" y="476498"/>
                </a:cubicBezTo>
                <a:cubicBezTo>
                  <a:pt x="345667" y="304857"/>
                  <a:pt x="514545" y="151123"/>
                  <a:pt x="705236" y="29870"/>
                </a:cubicBezTo>
                <a:cubicBezTo>
                  <a:pt x="786373" y="-34916"/>
                  <a:pt x="760164" y="15487"/>
                  <a:pt x="686091" y="87782"/>
                </a:cubicBezTo>
                <a:cubicBezTo>
                  <a:pt x="527214" y="194748"/>
                  <a:pt x="387006" y="321526"/>
                  <a:pt x="260799" y="463639"/>
                </a:cubicBezTo>
                <a:cubicBezTo>
                  <a:pt x="182885" y="551840"/>
                  <a:pt x="107447" y="648138"/>
                  <a:pt x="68299" y="760152"/>
                </a:cubicBezTo>
                <a:cubicBezTo>
                  <a:pt x="3529" y="948271"/>
                  <a:pt x="38962" y="1167250"/>
                  <a:pt x="228414" y="1265453"/>
                </a:cubicBezTo>
                <a:cubicBezTo>
                  <a:pt x="307377" y="1301267"/>
                  <a:pt x="402341" y="1296219"/>
                  <a:pt x="484161" y="1280312"/>
                </a:cubicBezTo>
                <a:cubicBezTo>
                  <a:pt x="618368" y="1252499"/>
                  <a:pt x="740955" y="1190396"/>
                  <a:pt x="856683" y="1120483"/>
                </a:cubicBezTo>
                <a:cubicBezTo>
                  <a:pt x="1034801" y="1011041"/>
                  <a:pt x="1198155" y="885596"/>
                  <a:pt x="1367604" y="764534"/>
                </a:cubicBezTo>
                <a:cubicBezTo>
                  <a:pt x="1598681" y="601085"/>
                  <a:pt x="1903195" y="360959"/>
                  <a:pt x="2201994" y="394487"/>
                </a:cubicBezTo>
                <a:cubicBezTo>
                  <a:pt x="2274480" y="405822"/>
                  <a:pt x="2338107" y="449637"/>
                  <a:pt x="2378588" y="510216"/>
                </a:cubicBezTo>
                <a:cubicBezTo>
                  <a:pt x="2419260" y="566795"/>
                  <a:pt x="2411735" y="635756"/>
                  <a:pt x="2361157" y="683285"/>
                </a:cubicBezTo>
                <a:cubicBezTo>
                  <a:pt x="2189040" y="853116"/>
                  <a:pt x="1934628" y="873119"/>
                  <a:pt x="1717648" y="954367"/>
                </a:cubicBezTo>
                <a:cubicBezTo>
                  <a:pt x="1659736" y="973988"/>
                  <a:pt x="1604967" y="1000563"/>
                  <a:pt x="1555247" y="1035710"/>
                </a:cubicBezTo>
                <a:cubicBezTo>
                  <a:pt x="1504669" y="1064952"/>
                  <a:pt x="1471808" y="1123912"/>
                  <a:pt x="1501621" y="1179538"/>
                </a:cubicBezTo>
                <a:cubicBezTo>
                  <a:pt x="1601443" y="1333081"/>
                  <a:pt x="1871191" y="1225448"/>
                  <a:pt x="2006446" y="1175633"/>
                </a:cubicBezTo>
                <a:cubicBezTo>
                  <a:pt x="2098839" y="1141724"/>
                  <a:pt x="2194851" y="1108196"/>
                  <a:pt x="2294482" y="1110482"/>
                </a:cubicBezTo>
                <a:cubicBezTo>
                  <a:pt x="2352585" y="1110863"/>
                  <a:pt x="2416307" y="1141343"/>
                  <a:pt x="2405353" y="1209161"/>
                </a:cubicBezTo>
                <a:cubicBezTo>
                  <a:pt x="2386589" y="1277836"/>
                  <a:pt x="2326486" y="1324318"/>
                  <a:pt x="2276099" y="1370609"/>
                </a:cubicBezTo>
                <a:cubicBezTo>
                  <a:pt x="2195517" y="1437284"/>
                  <a:pt x="2104554" y="1491577"/>
                  <a:pt x="2019210" y="1550727"/>
                </a:cubicBezTo>
                <a:cubicBezTo>
                  <a:pt x="1944248" y="1604067"/>
                  <a:pt x="1833758" y="1669313"/>
                  <a:pt x="1857856" y="1777136"/>
                </a:cubicBezTo>
                <a:cubicBezTo>
                  <a:pt x="1876716" y="1870291"/>
                  <a:pt x="1964346" y="1966017"/>
                  <a:pt x="2050166" y="2002593"/>
                </a:cubicBezTo>
                <a:cubicBezTo>
                  <a:pt x="2380398" y="2093462"/>
                  <a:pt x="2691675" y="1746275"/>
                  <a:pt x="2885413" y="1521009"/>
                </a:cubicBezTo>
                <a:cubicBezTo>
                  <a:pt x="3004571" y="1472622"/>
                  <a:pt x="2887762" y="1623069"/>
                  <a:pt x="2765112" y="1712271"/>
                </a:cubicBezTo>
                <a:cubicBezTo>
                  <a:pt x="2599949" y="1880006"/>
                  <a:pt x="2397733" y="2055266"/>
                  <a:pt x="2149512" y="2056219"/>
                </a:cubicBezTo>
                <a:cubicBezTo>
                  <a:pt x="2149544" y="2056155"/>
                  <a:pt x="2149575" y="2056092"/>
                  <a:pt x="2149607" y="205602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66EDE16A-8A23-4038-019A-5CE05AEC8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  <p:pic>
        <p:nvPicPr>
          <p:cNvPr id="5" name="Kuvan paikkamerkki 5" descr="Kuva, joka sisältää kohteen piirros, luonnos, animaatio, Lapsitaide&#10;&#10;Kuvaus luotu automaattisesti">
            <a:extLst>
              <a:ext uri="{FF2B5EF4-FFF2-40B4-BE49-F238E27FC236}">
                <a16:creationId xmlns:a16="http://schemas.microsoft.com/office/drawing/2014/main" id="{4146B023-6E6C-57A4-4774-7656C591C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14194" r="18528" b="26273"/>
          <a:stretch/>
        </p:blipFill>
        <p:spPr>
          <a:xfrm>
            <a:off x="5406831" y="1467551"/>
            <a:ext cx="7086760" cy="454272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3296BBF-17DC-43A0-8A53-E972B44E1369}"/>
              </a:ext>
            </a:extLst>
          </p:cNvPr>
          <p:cNvSpPr txBox="1"/>
          <p:nvPr userDrawn="1"/>
        </p:nvSpPr>
        <p:spPr>
          <a:xfrm>
            <a:off x="762000" y="1666875"/>
            <a:ext cx="59055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Tämä suunnittelupohja on osa Valonian ilmastoviestinnän materiaalipakettia kunnille</a:t>
            </a:r>
          </a:p>
          <a:p>
            <a:endParaRPr lang="fi-FI" dirty="0"/>
          </a:p>
          <a:p>
            <a:r>
              <a:rPr lang="fi-FI" dirty="0"/>
              <a:t>Sivulle on koottu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Sisältövinkkejä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pohja laajemman projektin suunnitteluun 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paljon hyödyllistä taustatietoa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800" dirty="0">
                <a:solidFill>
                  <a:schemeClr val="accent6"/>
                </a:solidFill>
                <a:latin typeface="+mj-lt"/>
              </a:rPr>
              <a:t>Tutustu: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F530277-B443-53AD-130D-251E4393BB29}"/>
              </a:ext>
            </a:extLst>
          </p:cNvPr>
          <p:cNvSpPr txBox="1"/>
          <p:nvPr userDrawn="1"/>
        </p:nvSpPr>
        <p:spPr>
          <a:xfrm>
            <a:off x="695324" y="759665"/>
            <a:ext cx="964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accent6"/>
                </a:solidFill>
                <a:latin typeface="+mj-lt"/>
              </a:rPr>
              <a:t>Työkaluja ilmastoviestinnän suunnitteluun kunnassa</a:t>
            </a:r>
          </a:p>
        </p:txBody>
      </p:sp>
    </p:spTree>
    <p:extLst>
      <p:ext uri="{BB962C8B-B14F-4D97-AF65-F5344CB8AC3E}">
        <p14:creationId xmlns:p14="http://schemas.microsoft.com/office/powerpoint/2010/main" val="104942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palsta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F479B22-1BBA-4855-9E89-A5D3223A6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90378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7" y="365125"/>
            <a:ext cx="6278880" cy="112248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2857" y="1692068"/>
            <a:ext cx="6278880" cy="4630356"/>
          </a:xfrm>
        </p:spPr>
        <p:txBody>
          <a:bodyPr lIns="72000"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Kuva 5">
            <a:extLst>
              <a:ext uri="{FF2B5EF4-FFF2-40B4-BE49-F238E27FC236}">
                <a16:creationId xmlns:a16="http://schemas.microsoft.com/office/drawing/2014/main" id="{F30916D1-A41C-A40A-1A9D-6AA87EF725BD}"/>
              </a:ext>
            </a:extLst>
          </p:cNvPr>
          <p:cNvSpPr/>
          <p:nvPr userDrawn="1"/>
        </p:nvSpPr>
        <p:spPr>
          <a:xfrm>
            <a:off x="10656606" y="-1094588"/>
            <a:ext cx="1836985" cy="2222634"/>
          </a:xfrm>
          <a:custGeom>
            <a:avLst/>
            <a:gdLst>
              <a:gd name="connsiteX0" fmla="*/ 2149607 w 3396234"/>
              <a:gd name="connsiteY0" fmla="*/ 3678086 h 3678276"/>
              <a:gd name="connsiteX1" fmla="*/ 1950344 w 3396234"/>
              <a:gd name="connsiteY1" fmla="*/ 3605601 h 3678276"/>
              <a:gd name="connsiteX2" fmla="*/ 1816803 w 3396234"/>
              <a:gd name="connsiteY2" fmla="*/ 3357761 h 3678276"/>
              <a:gd name="connsiteX3" fmla="*/ 1972728 w 3396234"/>
              <a:gd name="connsiteY3" fmla="*/ 3158307 h 3678276"/>
              <a:gd name="connsiteX4" fmla="*/ 2175705 w 3396234"/>
              <a:gd name="connsiteY4" fmla="*/ 3021052 h 3678276"/>
              <a:gd name="connsiteX5" fmla="*/ 2368015 w 3396234"/>
              <a:gd name="connsiteY5" fmla="*/ 2824265 h 3678276"/>
              <a:gd name="connsiteX6" fmla="*/ 2356871 w 3396234"/>
              <a:gd name="connsiteY6" fmla="*/ 2788832 h 3678276"/>
              <a:gd name="connsiteX7" fmla="*/ 2089980 w 3396234"/>
              <a:gd name="connsiteY7" fmla="*/ 2807978 h 3678276"/>
              <a:gd name="connsiteX8" fmla="*/ 1696122 w 3396234"/>
              <a:gd name="connsiteY8" fmla="*/ 2917896 h 3678276"/>
              <a:gd name="connsiteX9" fmla="*/ 1490953 w 3396234"/>
              <a:gd name="connsiteY9" fmla="*/ 2851697 h 3678276"/>
              <a:gd name="connsiteX10" fmla="*/ 1477332 w 3396234"/>
              <a:gd name="connsiteY10" fmla="*/ 2677771 h 3678276"/>
              <a:gd name="connsiteX11" fmla="*/ 1586394 w 3396234"/>
              <a:gd name="connsiteY11" fmla="*/ 2592998 h 3678276"/>
              <a:gd name="connsiteX12" fmla="*/ 1937104 w 3396234"/>
              <a:gd name="connsiteY12" fmla="*/ 2469269 h 3678276"/>
              <a:gd name="connsiteX13" fmla="*/ 2316294 w 3396234"/>
              <a:gd name="connsiteY13" fmla="*/ 2295723 h 3678276"/>
              <a:gd name="connsiteX14" fmla="*/ 2365158 w 3396234"/>
              <a:gd name="connsiteY14" fmla="*/ 2195615 h 3678276"/>
              <a:gd name="connsiteX15" fmla="*/ 2326581 w 3396234"/>
              <a:gd name="connsiteY15" fmla="*/ 2127893 h 3678276"/>
              <a:gd name="connsiteX16" fmla="*/ 2202661 w 3396234"/>
              <a:gd name="connsiteY16" fmla="*/ 2055312 h 3678276"/>
              <a:gd name="connsiteX17" fmla="*/ 1719363 w 3396234"/>
              <a:gd name="connsiteY17" fmla="*/ 2193139 h 3678276"/>
              <a:gd name="connsiteX18" fmla="*/ 810201 w 3396234"/>
              <a:gd name="connsiteY18" fmla="*/ 2813502 h 3678276"/>
              <a:gd name="connsiteX19" fmla="*/ 141356 w 3396234"/>
              <a:gd name="connsiteY19" fmla="*/ 2873795 h 3678276"/>
              <a:gd name="connsiteX20" fmla="*/ 20388 w 3396234"/>
              <a:gd name="connsiteY20" fmla="*/ 2695011 h 3678276"/>
              <a:gd name="connsiteX21" fmla="*/ 199268 w 3396234"/>
              <a:gd name="connsiteY21" fmla="*/ 2098556 h 3678276"/>
              <a:gd name="connsiteX22" fmla="*/ 705236 w 3396234"/>
              <a:gd name="connsiteY22" fmla="*/ 1651928 h 3678276"/>
              <a:gd name="connsiteX23" fmla="*/ 1529053 w 3396234"/>
              <a:gd name="connsiteY23" fmla="*/ 1184251 h 3678276"/>
              <a:gd name="connsiteX24" fmla="*/ 2200470 w 3396234"/>
              <a:gd name="connsiteY24" fmla="*/ 879260 h 3678276"/>
              <a:gd name="connsiteX25" fmla="*/ 2696437 w 3396234"/>
              <a:gd name="connsiteY25" fmla="*/ 507595 h 3678276"/>
              <a:gd name="connsiteX26" fmla="*/ 2883699 w 3396234"/>
              <a:gd name="connsiteY26" fmla="*/ 200509 h 3678276"/>
              <a:gd name="connsiteX27" fmla="*/ 2959041 w 3396234"/>
              <a:gd name="connsiteY27" fmla="*/ 11533 h 3678276"/>
              <a:gd name="connsiteX28" fmla="*/ 2983997 w 3396234"/>
              <a:gd name="connsiteY28" fmla="*/ 1436 h 3678276"/>
              <a:gd name="connsiteX29" fmla="*/ 2994189 w 3396234"/>
              <a:gd name="connsiteY29" fmla="*/ 26296 h 3678276"/>
              <a:gd name="connsiteX30" fmla="*/ 2439072 w 3396234"/>
              <a:gd name="connsiteY30" fmla="*/ 778009 h 3678276"/>
              <a:gd name="connsiteX31" fmla="*/ 2219711 w 3396234"/>
              <a:gd name="connsiteY31" fmla="*/ 912026 h 3678276"/>
              <a:gd name="connsiteX32" fmla="*/ 1784609 w 3396234"/>
              <a:gd name="connsiteY32" fmla="*/ 1106908 h 3678276"/>
              <a:gd name="connsiteX33" fmla="*/ 1185486 w 3396234"/>
              <a:gd name="connsiteY33" fmla="*/ 1411898 h 3678276"/>
              <a:gd name="connsiteX34" fmla="*/ 686091 w 3396234"/>
              <a:gd name="connsiteY34" fmla="*/ 1709840 h 3678276"/>
              <a:gd name="connsiteX35" fmla="*/ 260799 w 3396234"/>
              <a:gd name="connsiteY35" fmla="*/ 2085697 h 3678276"/>
              <a:gd name="connsiteX36" fmla="*/ 68299 w 3396234"/>
              <a:gd name="connsiteY36" fmla="*/ 2382210 h 3678276"/>
              <a:gd name="connsiteX37" fmla="*/ 228414 w 3396234"/>
              <a:gd name="connsiteY37" fmla="*/ 2887511 h 3678276"/>
              <a:gd name="connsiteX38" fmla="*/ 484161 w 3396234"/>
              <a:gd name="connsiteY38" fmla="*/ 2902370 h 3678276"/>
              <a:gd name="connsiteX39" fmla="*/ 856683 w 3396234"/>
              <a:gd name="connsiteY39" fmla="*/ 2742541 h 3678276"/>
              <a:gd name="connsiteX40" fmla="*/ 1367604 w 3396234"/>
              <a:gd name="connsiteY40" fmla="*/ 2386592 h 3678276"/>
              <a:gd name="connsiteX41" fmla="*/ 2201994 w 3396234"/>
              <a:gd name="connsiteY41" fmla="*/ 2016545 h 3678276"/>
              <a:gd name="connsiteX42" fmla="*/ 2378588 w 3396234"/>
              <a:gd name="connsiteY42" fmla="*/ 2132274 h 3678276"/>
              <a:gd name="connsiteX43" fmla="*/ 2361157 w 3396234"/>
              <a:gd name="connsiteY43" fmla="*/ 2305343 h 3678276"/>
              <a:gd name="connsiteX44" fmla="*/ 1717648 w 3396234"/>
              <a:gd name="connsiteY44" fmla="*/ 2576425 h 3678276"/>
              <a:gd name="connsiteX45" fmla="*/ 1555247 w 3396234"/>
              <a:gd name="connsiteY45" fmla="*/ 2657768 h 3678276"/>
              <a:gd name="connsiteX46" fmla="*/ 1501621 w 3396234"/>
              <a:gd name="connsiteY46" fmla="*/ 2801596 h 3678276"/>
              <a:gd name="connsiteX47" fmla="*/ 2006446 w 3396234"/>
              <a:gd name="connsiteY47" fmla="*/ 2797691 h 3678276"/>
              <a:gd name="connsiteX48" fmla="*/ 2294482 w 3396234"/>
              <a:gd name="connsiteY48" fmla="*/ 2732540 h 3678276"/>
              <a:gd name="connsiteX49" fmla="*/ 2405353 w 3396234"/>
              <a:gd name="connsiteY49" fmla="*/ 2831219 h 3678276"/>
              <a:gd name="connsiteX50" fmla="*/ 2276099 w 3396234"/>
              <a:gd name="connsiteY50" fmla="*/ 2992667 h 3678276"/>
              <a:gd name="connsiteX51" fmla="*/ 2019210 w 3396234"/>
              <a:gd name="connsiteY51" fmla="*/ 3172785 h 3678276"/>
              <a:gd name="connsiteX52" fmla="*/ 1857856 w 3396234"/>
              <a:gd name="connsiteY52" fmla="*/ 3399194 h 3678276"/>
              <a:gd name="connsiteX53" fmla="*/ 2050166 w 3396234"/>
              <a:gd name="connsiteY53" fmla="*/ 3624651 h 3678276"/>
              <a:gd name="connsiteX54" fmla="*/ 2885413 w 3396234"/>
              <a:gd name="connsiteY54" fmla="*/ 3143067 h 3678276"/>
              <a:gd name="connsiteX55" fmla="*/ 3167925 w 3396234"/>
              <a:gd name="connsiteY55" fmla="*/ 2791404 h 3678276"/>
              <a:gd name="connsiteX56" fmla="*/ 3361854 w 3396234"/>
              <a:gd name="connsiteY56" fmla="*/ 2543659 h 3678276"/>
              <a:gd name="connsiteX57" fmla="*/ 3392048 w 3396234"/>
              <a:gd name="connsiteY57" fmla="*/ 2566900 h 3678276"/>
              <a:gd name="connsiteX58" fmla="*/ 2765112 w 3396234"/>
              <a:gd name="connsiteY58" fmla="*/ 3334329 h 3678276"/>
              <a:gd name="connsiteX59" fmla="*/ 2149512 w 3396234"/>
              <a:gd name="connsiteY59" fmla="*/ 3678277 h 36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96234" h="3678276">
                <a:moveTo>
                  <a:pt x="2149607" y="3678086"/>
                </a:moveTo>
                <a:cubicBezTo>
                  <a:pt x="2076550" y="3679324"/>
                  <a:pt x="2003589" y="3656941"/>
                  <a:pt x="1950344" y="3605601"/>
                </a:cubicBezTo>
                <a:cubicBezTo>
                  <a:pt x="1877382" y="3544641"/>
                  <a:pt x="1813755" y="3456725"/>
                  <a:pt x="1816803" y="3357761"/>
                </a:cubicBezTo>
                <a:cubicBezTo>
                  <a:pt x="1822328" y="3265844"/>
                  <a:pt x="1904433" y="3207742"/>
                  <a:pt x="1972728" y="3158307"/>
                </a:cubicBezTo>
                <a:cubicBezTo>
                  <a:pt x="2039879" y="3111920"/>
                  <a:pt x="2109126" y="3067915"/>
                  <a:pt x="2175705" y="3021052"/>
                </a:cubicBezTo>
                <a:cubicBezTo>
                  <a:pt x="2239713" y="2974189"/>
                  <a:pt x="2342202" y="2900084"/>
                  <a:pt x="2368015" y="2824265"/>
                </a:cubicBezTo>
                <a:cubicBezTo>
                  <a:pt x="2371254" y="2811216"/>
                  <a:pt x="2364491" y="2797786"/>
                  <a:pt x="2356871" y="2788832"/>
                </a:cubicBezTo>
                <a:cubicBezTo>
                  <a:pt x="2287243" y="2745303"/>
                  <a:pt x="2163418" y="2786927"/>
                  <a:pt x="2089980" y="2807978"/>
                </a:cubicBezTo>
                <a:cubicBezTo>
                  <a:pt x="1961202" y="2852174"/>
                  <a:pt x="1834139" y="2911705"/>
                  <a:pt x="1696122" y="2917896"/>
                </a:cubicBezTo>
                <a:cubicBezTo>
                  <a:pt x="1623255" y="2921325"/>
                  <a:pt x="1543341" y="2906085"/>
                  <a:pt x="1490953" y="2851697"/>
                </a:cubicBezTo>
                <a:cubicBezTo>
                  <a:pt x="1445805" y="2805882"/>
                  <a:pt x="1439899" y="2730063"/>
                  <a:pt x="1477332" y="2677771"/>
                </a:cubicBezTo>
                <a:cubicBezTo>
                  <a:pt x="1504860" y="2640052"/>
                  <a:pt x="1547532" y="2617192"/>
                  <a:pt x="1586394" y="2592998"/>
                </a:cubicBezTo>
                <a:cubicBezTo>
                  <a:pt x="1695550" y="2532991"/>
                  <a:pt x="1818708" y="2505178"/>
                  <a:pt x="1937104" y="2469269"/>
                </a:cubicBezTo>
                <a:cubicBezTo>
                  <a:pt x="2071597" y="2431740"/>
                  <a:pt x="2210186" y="2390592"/>
                  <a:pt x="2316294" y="2295723"/>
                </a:cubicBezTo>
                <a:cubicBezTo>
                  <a:pt x="2344869" y="2270482"/>
                  <a:pt x="2375540" y="2236478"/>
                  <a:pt x="2365158" y="2195615"/>
                </a:cubicBezTo>
                <a:cubicBezTo>
                  <a:pt x="2360681" y="2169136"/>
                  <a:pt x="2343631" y="2147609"/>
                  <a:pt x="2326581" y="2127893"/>
                </a:cubicBezTo>
                <a:cubicBezTo>
                  <a:pt x="2295435" y="2089602"/>
                  <a:pt x="2250477" y="2065409"/>
                  <a:pt x="2202661" y="2055312"/>
                </a:cubicBezTo>
                <a:cubicBezTo>
                  <a:pt x="2030925" y="2031214"/>
                  <a:pt x="1865000" y="2113510"/>
                  <a:pt x="1719363" y="2193139"/>
                </a:cubicBezTo>
                <a:cubicBezTo>
                  <a:pt x="1405895" y="2384115"/>
                  <a:pt x="1129384" y="2631384"/>
                  <a:pt x="810201" y="2813502"/>
                </a:cubicBezTo>
                <a:cubicBezTo>
                  <a:pt x="623988" y="2917515"/>
                  <a:pt x="324807" y="3035339"/>
                  <a:pt x="141356" y="2873795"/>
                </a:cubicBezTo>
                <a:cubicBezTo>
                  <a:pt x="83063" y="2828837"/>
                  <a:pt x="41820" y="2765210"/>
                  <a:pt x="20388" y="2695011"/>
                </a:cubicBezTo>
                <a:cubicBezTo>
                  <a:pt x="-44667" y="2473936"/>
                  <a:pt x="54297" y="2263243"/>
                  <a:pt x="199268" y="2098556"/>
                </a:cubicBezTo>
                <a:cubicBezTo>
                  <a:pt x="345667" y="1926915"/>
                  <a:pt x="514545" y="1773181"/>
                  <a:pt x="705236" y="1651928"/>
                </a:cubicBezTo>
                <a:cubicBezTo>
                  <a:pt x="975365" y="1488575"/>
                  <a:pt x="1246542" y="1325411"/>
                  <a:pt x="1529053" y="1184251"/>
                </a:cubicBezTo>
                <a:cubicBezTo>
                  <a:pt x="1747938" y="1072046"/>
                  <a:pt x="1981681" y="991369"/>
                  <a:pt x="2200470" y="879260"/>
                </a:cubicBezTo>
                <a:cubicBezTo>
                  <a:pt x="2381160" y="780486"/>
                  <a:pt x="2558991" y="661900"/>
                  <a:pt x="2696437" y="507595"/>
                </a:cubicBezTo>
                <a:cubicBezTo>
                  <a:pt x="2777685" y="415583"/>
                  <a:pt x="2836264" y="311380"/>
                  <a:pt x="2883699" y="200509"/>
                </a:cubicBezTo>
                <a:cubicBezTo>
                  <a:pt x="2908940" y="137548"/>
                  <a:pt x="2935800" y="75255"/>
                  <a:pt x="2959041" y="11533"/>
                </a:cubicBezTo>
                <a:cubicBezTo>
                  <a:pt x="2962661" y="1817"/>
                  <a:pt x="2974758" y="-2469"/>
                  <a:pt x="2983997" y="1436"/>
                </a:cubicBezTo>
                <a:cubicBezTo>
                  <a:pt x="2993903" y="5627"/>
                  <a:pt x="2997808" y="16581"/>
                  <a:pt x="2994189" y="26296"/>
                </a:cubicBezTo>
                <a:cubicBezTo>
                  <a:pt x="2866268" y="376721"/>
                  <a:pt x="2754159" y="565507"/>
                  <a:pt x="2439072" y="778009"/>
                </a:cubicBezTo>
                <a:cubicBezTo>
                  <a:pt x="2367539" y="825158"/>
                  <a:pt x="2296197" y="873355"/>
                  <a:pt x="2219711" y="912026"/>
                </a:cubicBezTo>
                <a:cubicBezTo>
                  <a:pt x="2079027" y="986131"/>
                  <a:pt x="1930056" y="1042805"/>
                  <a:pt x="1784609" y="1106908"/>
                </a:cubicBezTo>
                <a:cubicBezTo>
                  <a:pt x="1579250" y="1197300"/>
                  <a:pt x="1379701" y="1299694"/>
                  <a:pt x="1185486" y="1411898"/>
                </a:cubicBezTo>
                <a:cubicBezTo>
                  <a:pt x="1019466" y="1510577"/>
                  <a:pt x="847730" y="1604875"/>
                  <a:pt x="686091" y="1709840"/>
                </a:cubicBezTo>
                <a:cubicBezTo>
                  <a:pt x="527214" y="1816806"/>
                  <a:pt x="387006" y="1943584"/>
                  <a:pt x="260799" y="2085697"/>
                </a:cubicBezTo>
                <a:cubicBezTo>
                  <a:pt x="182885" y="2173898"/>
                  <a:pt x="107447" y="2270196"/>
                  <a:pt x="68299" y="2382210"/>
                </a:cubicBezTo>
                <a:cubicBezTo>
                  <a:pt x="3529" y="2570329"/>
                  <a:pt x="38962" y="2789308"/>
                  <a:pt x="228414" y="2887511"/>
                </a:cubicBezTo>
                <a:cubicBezTo>
                  <a:pt x="307377" y="2923325"/>
                  <a:pt x="402341" y="2918277"/>
                  <a:pt x="484161" y="2902370"/>
                </a:cubicBezTo>
                <a:cubicBezTo>
                  <a:pt x="618368" y="2874557"/>
                  <a:pt x="740955" y="2812454"/>
                  <a:pt x="856683" y="2742541"/>
                </a:cubicBezTo>
                <a:cubicBezTo>
                  <a:pt x="1034801" y="2633099"/>
                  <a:pt x="1198155" y="2507654"/>
                  <a:pt x="1367604" y="2386592"/>
                </a:cubicBezTo>
                <a:cubicBezTo>
                  <a:pt x="1598681" y="2223143"/>
                  <a:pt x="1903195" y="1983017"/>
                  <a:pt x="2201994" y="2016545"/>
                </a:cubicBezTo>
                <a:cubicBezTo>
                  <a:pt x="2274480" y="2027880"/>
                  <a:pt x="2338107" y="2071695"/>
                  <a:pt x="2378588" y="2132274"/>
                </a:cubicBezTo>
                <a:cubicBezTo>
                  <a:pt x="2419260" y="2188853"/>
                  <a:pt x="2411735" y="2257814"/>
                  <a:pt x="2361157" y="2305343"/>
                </a:cubicBezTo>
                <a:cubicBezTo>
                  <a:pt x="2189040" y="2475174"/>
                  <a:pt x="1934628" y="2495177"/>
                  <a:pt x="1717648" y="2576425"/>
                </a:cubicBezTo>
                <a:cubicBezTo>
                  <a:pt x="1659736" y="2596046"/>
                  <a:pt x="1604967" y="2622621"/>
                  <a:pt x="1555247" y="2657768"/>
                </a:cubicBezTo>
                <a:cubicBezTo>
                  <a:pt x="1504669" y="2687010"/>
                  <a:pt x="1471808" y="2745970"/>
                  <a:pt x="1501621" y="2801596"/>
                </a:cubicBezTo>
                <a:cubicBezTo>
                  <a:pt x="1601443" y="2955139"/>
                  <a:pt x="1871191" y="2847506"/>
                  <a:pt x="2006446" y="2797691"/>
                </a:cubicBezTo>
                <a:cubicBezTo>
                  <a:pt x="2098839" y="2763782"/>
                  <a:pt x="2194851" y="2730254"/>
                  <a:pt x="2294482" y="2732540"/>
                </a:cubicBezTo>
                <a:cubicBezTo>
                  <a:pt x="2352585" y="2732921"/>
                  <a:pt x="2416307" y="2763401"/>
                  <a:pt x="2405353" y="2831219"/>
                </a:cubicBezTo>
                <a:cubicBezTo>
                  <a:pt x="2386589" y="2899894"/>
                  <a:pt x="2326486" y="2946376"/>
                  <a:pt x="2276099" y="2992667"/>
                </a:cubicBezTo>
                <a:cubicBezTo>
                  <a:pt x="2195517" y="3059342"/>
                  <a:pt x="2104554" y="3113635"/>
                  <a:pt x="2019210" y="3172785"/>
                </a:cubicBezTo>
                <a:cubicBezTo>
                  <a:pt x="1944248" y="3226125"/>
                  <a:pt x="1833758" y="3291371"/>
                  <a:pt x="1857856" y="3399194"/>
                </a:cubicBezTo>
                <a:cubicBezTo>
                  <a:pt x="1876716" y="3492349"/>
                  <a:pt x="1964346" y="3588075"/>
                  <a:pt x="2050166" y="3624651"/>
                </a:cubicBezTo>
                <a:cubicBezTo>
                  <a:pt x="2380398" y="3715520"/>
                  <a:pt x="2691675" y="3368333"/>
                  <a:pt x="2885413" y="3143067"/>
                </a:cubicBezTo>
                <a:cubicBezTo>
                  <a:pt x="2980282" y="3026386"/>
                  <a:pt x="3076104" y="2910466"/>
                  <a:pt x="3167925" y="2791404"/>
                </a:cubicBezTo>
                <a:cubicBezTo>
                  <a:pt x="3232599" y="2708918"/>
                  <a:pt x="3297274" y="2626241"/>
                  <a:pt x="3361854" y="2543659"/>
                </a:cubicBezTo>
                <a:cubicBezTo>
                  <a:pt x="3375951" y="2524704"/>
                  <a:pt x="3407574" y="2545849"/>
                  <a:pt x="3392048" y="2566900"/>
                </a:cubicBezTo>
                <a:cubicBezTo>
                  <a:pt x="3186594" y="2825408"/>
                  <a:pt x="2991045" y="3093061"/>
                  <a:pt x="2765112" y="3334329"/>
                </a:cubicBezTo>
                <a:cubicBezTo>
                  <a:pt x="2599949" y="3502064"/>
                  <a:pt x="2397733" y="3677324"/>
                  <a:pt x="2149512" y="36782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C1F1370B-120D-DA9D-3D00-F17A31B8B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palsta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F479B22-1BBA-4855-9E89-A5D3223A6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8743" y="0"/>
            <a:ext cx="4903787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5" y="312873"/>
            <a:ext cx="6609013" cy="112248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135" y="1596044"/>
            <a:ext cx="6609013" cy="4684535"/>
          </a:xfrm>
        </p:spPr>
        <p:txBody>
          <a:bodyPr lIns="72000"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5DB9C1F7-E36C-5848-94CB-59D5BAF6F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579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mmalla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365125"/>
            <a:ext cx="10875236" cy="112248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64" y="1569207"/>
            <a:ext cx="4324173" cy="5081087"/>
          </a:xfrm>
        </p:spPr>
        <p:txBody>
          <a:bodyPr lIns="72000"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E8DEC1-ADA8-58A9-F48D-D3EC714CF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78261" flipV="1">
            <a:off x="10000538" y="477184"/>
            <a:ext cx="2972354" cy="157776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8570FEF5-5D57-887A-CC70-4DED809AB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01317" y="1576865"/>
            <a:ext cx="6935472" cy="5081087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006827"/>
              <a:gd name="connsiteX1" fmla="*/ 2407090 w 5011488"/>
              <a:gd name="connsiteY1" fmla="*/ 2842834 h 3006827"/>
              <a:gd name="connsiteX2" fmla="*/ 1849642 w 5011488"/>
              <a:gd name="connsiteY2" fmla="*/ 2697099 h 3006827"/>
              <a:gd name="connsiteX3" fmla="*/ 86971 w 5011488"/>
              <a:gd name="connsiteY3" fmla="*/ 2310572 h 3006827"/>
              <a:gd name="connsiteX4" fmla="*/ 411018 w 5011488"/>
              <a:gd name="connsiteY4" fmla="*/ 755221 h 3006827"/>
              <a:gd name="connsiteX5" fmla="*/ 1888476 w 5011488"/>
              <a:gd name="connsiteY5" fmla="*/ 604602 h 3006827"/>
              <a:gd name="connsiteX6" fmla="*/ 3785618 w 5011488"/>
              <a:gd name="connsiteY6" fmla="*/ 50746 h 3006827"/>
              <a:gd name="connsiteX7" fmla="*/ 5000166 w 5011488"/>
              <a:gd name="connsiteY7" fmla="*/ 1573593 h 3006827"/>
              <a:gd name="connsiteX8" fmla="*/ 4280699 w 5011488"/>
              <a:gd name="connsiteY8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1828097 w 4989943"/>
              <a:gd name="connsiteY2" fmla="*/ 2697099 h 3006827"/>
              <a:gd name="connsiteX3" fmla="*/ 1457497 w 4989943"/>
              <a:gd name="connsiteY3" fmla="*/ 2638118 h 3006827"/>
              <a:gd name="connsiteX4" fmla="*/ 65426 w 4989943"/>
              <a:gd name="connsiteY4" fmla="*/ 2310572 h 3006827"/>
              <a:gd name="connsiteX5" fmla="*/ 389473 w 4989943"/>
              <a:gd name="connsiteY5" fmla="*/ 755221 h 3006827"/>
              <a:gd name="connsiteX6" fmla="*/ 1866931 w 4989943"/>
              <a:gd name="connsiteY6" fmla="*/ 604602 h 3006827"/>
              <a:gd name="connsiteX7" fmla="*/ 3764073 w 4989943"/>
              <a:gd name="connsiteY7" fmla="*/ 50746 h 3006827"/>
              <a:gd name="connsiteX8" fmla="*/ 4978621 w 4989943"/>
              <a:gd name="connsiteY8" fmla="*/ 1573593 h 3006827"/>
              <a:gd name="connsiteX9" fmla="*/ 4259154 w 4989943"/>
              <a:gd name="connsiteY9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2180829 w 4989943"/>
              <a:gd name="connsiteY2" fmla="*/ 2528936 h 3006827"/>
              <a:gd name="connsiteX3" fmla="*/ 1828097 w 4989943"/>
              <a:gd name="connsiteY3" fmla="*/ 2697099 h 3006827"/>
              <a:gd name="connsiteX4" fmla="*/ 1457497 w 4989943"/>
              <a:gd name="connsiteY4" fmla="*/ 2638118 h 3006827"/>
              <a:gd name="connsiteX5" fmla="*/ 65426 w 4989943"/>
              <a:gd name="connsiteY5" fmla="*/ 2310572 h 3006827"/>
              <a:gd name="connsiteX6" fmla="*/ 389473 w 4989943"/>
              <a:gd name="connsiteY6" fmla="*/ 755221 h 3006827"/>
              <a:gd name="connsiteX7" fmla="*/ 1866931 w 4989943"/>
              <a:gd name="connsiteY7" fmla="*/ 604602 h 3006827"/>
              <a:gd name="connsiteX8" fmla="*/ 3764073 w 4989943"/>
              <a:gd name="connsiteY8" fmla="*/ 50746 h 3006827"/>
              <a:gd name="connsiteX9" fmla="*/ 4978621 w 4989943"/>
              <a:gd name="connsiteY9" fmla="*/ 1573593 h 3006827"/>
              <a:gd name="connsiteX10" fmla="*/ 4259154 w 4989943"/>
              <a:gd name="connsiteY10" fmla="*/ 2923749 h 3006827"/>
              <a:gd name="connsiteX0" fmla="*/ 4259154 w 4989943"/>
              <a:gd name="connsiteY0" fmla="*/ 2923749 h 3035963"/>
              <a:gd name="connsiteX1" fmla="*/ 2890512 w 4989943"/>
              <a:gd name="connsiteY1" fmla="*/ 2952016 h 3035963"/>
              <a:gd name="connsiteX2" fmla="*/ 2180829 w 4989943"/>
              <a:gd name="connsiteY2" fmla="*/ 2528936 h 3035963"/>
              <a:gd name="connsiteX3" fmla="*/ 1828097 w 4989943"/>
              <a:gd name="connsiteY3" fmla="*/ 2697099 h 3035963"/>
              <a:gd name="connsiteX4" fmla="*/ 1457497 w 4989943"/>
              <a:gd name="connsiteY4" fmla="*/ 2638118 h 3035963"/>
              <a:gd name="connsiteX5" fmla="*/ 65426 w 4989943"/>
              <a:gd name="connsiteY5" fmla="*/ 2310572 h 3035963"/>
              <a:gd name="connsiteX6" fmla="*/ 389473 w 4989943"/>
              <a:gd name="connsiteY6" fmla="*/ 755221 h 3035963"/>
              <a:gd name="connsiteX7" fmla="*/ 1866931 w 4989943"/>
              <a:gd name="connsiteY7" fmla="*/ 604602 h 3035963"/>
              <a:gd name="connsiteX8" fmla="*/ 3764073 w 4989943"/>
              <a:gd name="connsiteY8" fmla="*/ 50746 h 3035963"/>
              <a:gd name="connsiteX9" fmla="*/ 4978621 w 4989943"/>
              <a:gd name="connsiteY9" fmla="*/ 1573593 h 3035963"/>
              <a:gd name="connsiteX10" fmla="*/ 4259154 w 4989943"/>
              <a:gd name="connsiteY10" fmla="*/ 2923749 h 3035963"/>
              <a:gd name="connsiteX0" fmla="*/ 4259154 w 4989943"/>
              <a:gd name="connsiteY0" fmla="*/ 3353322 h 3465536"/>
              <a:gd name="connsiteX1" fmla="*/ 2890512 w 4989943"/>
              <a:gd name="connsiteY1" fmla="*/ 3381589 h 3465536"/>
              <a:gd name="connsiteX2" fmla="*/ 2180829 w 4989943"/>
              <a:gd name="connsiteY2" fmla="*/ 2958509 h 3465536"/>
              <a:gd name="connsiteX3" fmla="*/ 1828097 w 4989943"/>
              <a:gd name="connsiteY3" fmla="*/ 3126672 h 3465536"/>
              <a:gd name="connsiteX4" fmla="*/ 1457497 w 4989943"/>
              <a:gd name="connsiteY4" fmla="*/ 3067691 h 3465536"/>
              <a:gd name="connsiteX5" fmla="*/ 65426 w 4989943"/>
              <a:gd name="connsiteY5" fmla="*/ 2740145 h 3465536"/>
              <a:gd name="connsiteX6" fmla="*/ 389473 w 4989943"/>
              <a:gd name="connsiteY6" fmla="*/ 1184794 h 3465536"/>
              <a:gd name="connsiteX7" fmla="*/ 2835922 w 4989943"/>
              <a:gd name="connsiteY7" fmla="*/ 24240 h 3465536"/>
              <a:gd name="connsiteX8" fmla="*/ 3764073 w 4989943"/>
              <a:gd name="connsiteY8" fmla="*/ 480319 h 3465536"/>
              <a:gd name="connsiteX9" fmla="*/ 4978621 w 4989943"/>
              <a:gd name="connsiteY9" fmla="*/ 2003166 h 3465536"/>
              <a:gd name="connsiteX10" fmla="*/ 4259154 w 4989943"/>
              <a:gd name="connsiteY10" fmla="*/ 3353322 h 3465536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167106 w 4976220"/>
              <a:gd name="connsiteY2" fmla="*/ 2937613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330879 w 4976220"/>
              <a:gd name="connsiteY2" fmla="*/ 3074091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1608645 w 4770491"/>
              <a:gd name="connsiteY3" fmla="*/ 3105776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479992 w 4770491"/>
              <a:gd name="connsiteY2" fmla="*/ 3046796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479992 w 4770491"/>
              <a:gd name="connsiteY2" fmla="*/ 304679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580343 w 4770491"/>
              <a:gd name="connsiteY2" fmla="*/ 292796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199232 h 3365601"/>
              <a:gd name="connsiteX1" fmla="*/ 2957663 w 4770491"/>
              <a:gd name="connsiteY1" fmla="*/ 3336681 h 3365601"/>
              <a:gd name="connsiteX2" fmla="*/ 2580343 w 4770491"/>
              <a:gd name="connsiteY2" fmla="*/ 2794772 h 3365601"/>
              <a:gd name="connsiteX3" fmla="*/ 2004430 w 4770491"/>
              <a:gd name="connsiteY3" fmla="*/ 2685979 h 3365601"/>
              <a:gd name="connsiteX4" fmla="*/ 1238045 w 4770491"/>
              <a:gd name="connsiteY4" fmla="*/ 2913601 h 3365601"/>
              <a:gd name="connsiteX5" fmla="*/ 105281 w 4770491"/>
              <a:gd name="connsiteY5" fmla="*/ 2272156 h 3365601"/>
              <a:gd name="connsiteX6" fmla="*/ 170021 w 4770491"/>
              <a:gd name="connsiteY6" fmla="*/ 1030704 h 3365601"/>
              <a:gd name="connsiteX7" fmla="*/ 1579239 w 4770491"/>
              <a:gd name="connsiteY7" fmla="*/ 648073 h 3365601"/>
              <a:gd name="connsiteX8" fmla="*/ 2641938 w 4770491"/>
              <a:gd name="connsiteY8" fmla="*/ 6246 h 3365601"/>
              <a:gd name="connsiteX9" fmla="*/ 3544621 w 4770491"/>
              <a:gd name="connsiteY9" fmla="*/ 326229 h 3365601"/>
              <a:gd name="connsiteX10" fmla="*/ 4759169 w 4770491"/>
              <a:gd name="connsiteY10" fmla="*/ 1849076 h 3365601"/>
              <a:gd name="connsiteX11" fmla="*/ 4039702 w 4770491"/>
              <a:gd name="connsiteY11" fmla="*/ 3199232 h 3365601"/>
              <a:gd name="connsiteX0" fmla="*/ 4039702 w 4770491"/>
              <a:gd name="connsiteY0" fmla="*/ 3199232 h 3365601"/>
              <a:gd name="connsiteX1" fmla="*/ 2957663 w 4770491"/>
              <a:gd name="connsiteY1" fmla="*/ 3336681 h 3365601"/>
              <a:gd name="connsiteX2" fmla="*/ 2486960 w 4770491"/>
              <a:gd name="connsiteY2" fmla="*/ 2854314 h 3365601"/>
              <a:gd name="connsiteX3" fmla="*/ 2004430 w 4770491"/>
              <a:gd name="connsiteY3" fmla="*/ 2685979 h 3365601"/>
              <a:gd name="connsiteX4" fmla="*/ 1238045 w 4770491"/>
              <a:gd name="connsiteY4" fmla="*/ 2913601 h 3365601"/>
              <a:gd name="connsiteX5" fmla="*/ 105281 w 4770491"/>
              <a:gd name="connsiteY5" fmla="*/ 2272156 h 3365601"/>
              <a:gd name="connsiteX6" fmla="*/ 170021 w 4770491"/>
              <a:gd name="connsiteY6" fmla="*/ 1030704 h 3365601"/>
              <a:gd name="connsiteX7" fmla="*/ 1579239 w 4770491"/>
              <a:gd name="connsiteY7" fmla="*/ 648073 h 3365601"/>
              <a:gd name="connsiteX8" fmla="*/ 2641938 w 4770491"/>
              <a:gd name="connsiteY8" fmla="*/ 6246 h 3365601"/>
              <a:gd name="connsiteX9" fmla="*/ 3544621 w 4770491"/>
              <a:gd name="connsiteY9" fmla="*/ 326229 h 3365601"/>
              <a:gd name="connsiteX10" fmla="*/ 4759169 w 4770491"/>
              <a:gd name="connsiteY10" fmla="*/ 1849076 h 3365601"/>
              <a:gd name="connsiteX11" fmla="*/ 4039702 w 4770491"/>
              <a:gd name="connsiteY11" fmla="*/ 3199232 h 3365601"/>
              <a:gd name="connsiteX0" fmla="*/ 4039702 w 4770491"/>
              <a:gd name="connsiteY0" fmla="*/ 3199232 h 3365601"/>
              <a:gd name="connsiteX1" fmla="*/ 2957663 w 4770491"/>
              <a:gd name="connsiteY1" fmla="*/ 3336681 h 3365601"/>
              <a:gd name="connsiteX2" fmla="*/ 2486960 w 4770491"/>
              <a:gd name="connsiteY2" fmla="*/ 2990410 h 3365601"/>
              <a:gd name="connsiteX3" fmla="*/ 2004430 w 4770491"/>
              <a:gd name="connsiteY3" fmla="*/ 2685979 h 3365601"/>
              <a:gd name="connsiteX4" fmla="*/ 1238045 w 4770491"/>
              <a:gd name="connsiteY4" fmla="*/ 2913601 h 3365601"/>
              <a:gd name="connsiteX5" fmla="*/ 105281 w 4770491"/>
              <a:gd name="connsiteY5" fmla="*/ 2272156 h 3365601"/>
              <a:gd name="connsiteX6" fmla="*/ 170021 w 4770491"/>
              <a:gd name="connsiteY6" fmla="*/ 1030704 h 3365601"/>
              <a:gd name="connsiteX7" fmla="*/ 1579239 w 4770491"/>
              <a:gd name="connsiteY7" fmla="*/ 648073 h 3365601"/>
              <a:gd name="connsiteX8" fmla="*/ 2641938 w 4770491"/>
              <a:gd name="connsiteY8" fmla="*/ 6246 h 3365601"/>
              <a:gd name="connsiteX9" fmla="*/ 3544621 w 4770491"/>
              <a:gd name="connsiteY9" fmla="*/ 326229 h 3365601"/>
              <a:gd name="connsiteX10" fmla="*/ 4759169 w 4770491"/>
              <a:gd name="connsiteY10" fmla="*/ 1849076 h 3365601"/>
              <a:gd name="connsiteX11" fmla="*/ 4039702 w 4770491"/>
              <a:gd name="connsiteY11" fmla="*/ 3199232 h 3365601"/>
              <a:gd name="connsiteX0" fmla="*/ 4103021 w 4833810"/>
              <a:gd name="connsiteY0" fmla="*/ 3199232 h 3365601"/>
              <a:gd name="connsiteX1" fmla="*/ 3020982 w 4833810"/>
              <a:gd name="connsiteY1" fmla="*/ 3336681 h 3365601"/>
              <a:gd name="connsiteX2" fmla="*/ 2550279 w 4833810"/>
              <a:gd name="connsiteY2" fmla="*/ 2990410 h 3365601"/>
              <a:gd name="connsiteX3" fmla="*/ 2067749 w 4833810"/>
              <a:gd name="connsiteY3" fmla="*/ 2685979 h 3365601"/>
              <a:gd name="connsiteX4" fmla="*/ 1301364 w 4833810"/>
              <a:gd name="connsiteY4" fmla="*/ 2913601 h 3365601"/>
              <a:gd name="connsiteX5" fmla="*/ 168600 w 4833810"/>
              <a:gd name="connsiteY5" fmla="*/ 2272156 h 3365601"/>
              <a:gd name="connsiteX6" fmla="*/ 106000 w 4833810"/>
              <a:gd name="connsiteY6" fmla="*/ 826560 h 3365601"/>
              <a:gd name="connsiteX7" fmla="*/ 1642558 w 4833810"/>
              <a:gd name="connsiteY7" fmla="*/ 648073 h 3365601"/>
              <a:gd name="connsiteX8" fmla="*/ 2705257 w 4833810"/>
              <a:gd name="connsiteY8" fmla="*/ 6246 h 3365601"/>
              <a:gd name="connsiteX9" fmla="*/ 3607940 w 4833810"/>
              <a:gd name="connsiteY9" fmla="*/ 326229 h 3365601"/>
              <a:gd name="connsiteX10" fmla="*/ 4822488 w 4833810"/>
              <a:gd name="connsiteY10" fmla="*/ 1849076 h 3365601"/>
              <a:gd name="connsiteX11" fmla="*/ 4103021 w 4833810"/>
              <a:gd name="connsiteY11" fmla="*/ 3199232 h 3365601"/>
              <a:gd name="connsiteX0" fmla="*/ 4103021 w 4833810"/>
              <a:gd name="connsiteY0" fmla="*/ 3208868 h 3375237"/>
              <a:gd name="connsiteX1" fmla="*/ 3020982 w 4833810"/>
              <a:gd name="connsiteY1" fmla="*/ 3346317 h 3375237"/>
              <a:gd name="connsiteX2" fmla="*/ 2550279 w 4833810"/>
              <a:gd name="connsiteY2" fmla="*/ 3000046 h 3375237"/>
              <a:gd name="connsiteX3" fmla="*/ 2067749 w 4833810"/>
              <a:gd name="connsiteY3" fmla="*/ 2695615 h 3375237"/>
              <a:gd name="connsiteX4" fmla="*/ 1301364 w 4833810"/>
              <a:gd name="connsiteY4" fmla="*/ 2923237 h 3375237"/>
              <a:gd name="connsiteX5" fmla="*/ 168600 w 4833810"/>
              <a:gd name="connsiteY5" fmla="*/ 2281792 h 3375237"/>
              <a:gd name="connsiteX6" fmla="*/ 106000 w 4833810"/>
              <a:gd name="connsiteY6" fmla="*/ 836196 h 3375237"/>
              <a:gd name="connsiteX7" fmla="*/ 1642558 w 4833810"/>
              <a:gd name="connsiteY7" fmla="*/ 657709 h 3375237"/>
              <a:gd name="connsiteX8" fmla="*/ 2705257 w 4833810"/>
              <a:gd name="connsiteY8" fmla="*/ 15882 h 3375237"/>
              <a:gd name="connsiteX9" fmla="*/ 3692833 w 4833810"/>
              <a:gd name="connsiteY9" fmla="*/ 225287 h 3375237"/>
              <a:gd name="connsiteX10" fmla="*/ 4822488 w 4833810"/>
              <a:gd name="connsiteY10" fmla="*/ 1858712 h 3375237"/>
              <a:gd name="connsiteX11" fmla="*/ 4103021 w 4833810"/>
              <a:gd name="connsiteY11" fmla="*/ 3208868 h 3375237"/>
              <a:gd name="connsiteX0" fmla="*/ 4103021 w 4833810"/>
              <a:gd name="connsiteY0" fmla="*/ 3208868 h 3375237"/>
              <a:gd name="connsiteX1" fmla="*/ 3020982 w 4833810"/>
              <a:gd name="connsiteY1" fmla="*/ 3346317 h 3375237"/>
              <a:gd name="connsiteX2" fmla="*/ 2550279 w 4833810"/>
              <a:gd name="connsiteY2" fmla="*/ 3000046 h 3375237"/>
              <a:gd name="connsiteX3" fmla="*/ 2152642 w 4833810"/>
              <a:gd name="connsiteY3" fmla="*/ 2610555 h 3375237"/>
              <a:gd name="connsiteX4" fmla="*/ 1301364 w 4833810"/>
              <a:gd name="connsiteY4" fmla="*/ 2923237 h 3375237"/>
              <a:gd name="connsiteX5" fmla="*/ 168600 w 4833810"/>
              <a:gd name="connsiteY5" fmla="*/ 2281792 h 3375237"/>
              <a:gd name="connsiteX6" fmla="*/ 106000 w 4833810"/>
              <a:gd name="connsiteY6" fmla="*/ 836196 h 3375237"/>
              <a:gd name="connsiteX7" fmla="*/ 1642558 w 4833810"/>
              <a:gd name="connsiteY7" fmla="*/ 657709 h 3375237"/>
              <a:gd name="connsiteX8" fmla="*/ 2705257 w 4833810"/>
              <a:gd name="connsiteY8" fmla="*/ 15882 h 3375237"/>
              <a:gd name="connsiteX9" fmla="*/ 3692833 w 4833810"/>
              <a:gd name="connsiteY9" fmla="*/ 225287 h 3375237"/>
              <a:gd name="connsiteX10" fmla="*/ 4822488 w 4833810"/>
              <a:gd name="connsiteY10" fmla="*/ 1858712 h 3375237"/>
              <a:gd name="connsiteX11" fmla="*/ 4103021 w 4833810"/>
              <a:gd name="connsiteY11" fmla="*/ 3208868 h 3375237"/>
              <a:gd name="connsiteX0" fmla="*/ 4103021 w 4833810"/>
              <a:gd name="connsiteY0" fmla="*/ 3208868 h 3375237"/>
              <a:gd name="connsiteX1" fmla="*/ 3020982 w 4833810"/>
              <a:gd name="connsiteY1" fmla="*/ 3346317 h 3375237"/>
              <a:gd name="connsiteX2" fmla="*/ 2473875 w 4833810"/>
              <a:gd name="connsiteY2" fmla="*/ 3144648 h 3375237"/>
              <a:gd name="connsiteX3" fmla="*/ 2152642 w 4833810"/>
              <a:gd name="connsiteY3" fmla="*/ 2610555 h 3375237"/>
              <a:gd name="connsiteX4" fmla="*/ 1301364 w 4833810"/>
              <a:gd name="connsiteY4" fmla="*/ 2923237 h 3375237"/>
              <a:gd name="connsiteX5" fmla="*/ 168600 w 4833810"/>
              <a:gd name="connsiteY5" fmla="*/ 2281792 h 3375237"/>
              <a:gd name="connsiteX6" fmla="*/ 106000 w 4833810"/>
              <a:gd name="connsiteY6" fmla="*/ 836196 h 3375237"/>
              <a:gd name="connsiteX7" fmla="*/ 1642558 w 4833810"/>
              <a:gd name="connsiteY7" fmla="*/ 657709 h 3375237"/>
              <a:gd name="connsiteX8" fmla="*/ 2705257 w 4833810"/>
              <a:gd name="connsiteY8" fmla="*/ 15882 h 3375237"/>
              <a:gd name="connsiteX9" fmla="*/ 3692833 w 4833810"/>
              <a:gd name="connsiteY9" fmla="*/ 225287 h 3375237"/>
              <a:gd name="connsiteX10" fmla="*/ 4822488 w 4833810"/>
              <a:gd name="connsiteY10" fmla="*/ 1858712 h 3375237"/>
              <a:gd name="connsiteX11" fmla="*/ 4103021 w 4833810"/>
              <a:gd name="connsiteY11" fmla="*/ 3208868 h 3375237"/>
              <a:gd name="connsiteX0" fmla="*/ 4103021 w 4833810"/>
              <a:gd name="connsiteY0" fmla="*/ 3201958 h 3368327"/>
              <a:gd name="connsiteX1" fmla="*/ 3020982 w 4833810"/>
              <a:gd name="connsiteY1" fmla="*/ 3339407 h 3368327"/>
              <a:gd name="connsiteX2" fmla="*/ 2473875 w 4833810"/>
              <a:gd name="connsiteY2" fmla="*/ 3137738 h 3368327"/>
              <a:gd name="connsiteX3" fmla="*/ 2152642 w 4833810"/>
              <a:gd name="connsiteY3" fmla="*/ 2603645 h 3368327"/>
              <a:gd name="connsiteX4" fmla="*/ 1301364 w 4833810"/>
              <a:gd name="connsiteY4" fmla="*/ 2916327 h 3368327"/>
              <a:gd name="connsiteX5" fmla="*/ 168600 w 4833810"/>
              <a:gd name="connsiteY5" fmla="*/ 2274882 h 3368327"/>
              <a:gd name="connsiteX6" fmla="*/ 106000 w 4833810"/>
              <a:gd name="connsiteY6" fmla="*/ 829286 h 3368327"/>
              <a:gd name="connsiteX7" fmla="*/ 1642558 w 4833810"/>
              <a:gd name="connsiteY7" fmla="*/ 650799 h 3368327"/>
              <a:gd name="connsiteX8" fmla="*/ 2705257 w 4833810"/>
              <a:gd name="connsiteY8" fmla="*/ 8972 h 3368327"/>
              <a:gd name="connsiteX9" fmla="*/ 4278596 w 4833810"/>
              <a:gd name="connsiteY9" fmla="*/ 277919 h 3368327"/>
              <a:gd name="connsiteX10" fmla="*/ 4822488 w 4833810"/>
              <a:gd name="connsiteY10" fmla="*/ 1851802 h 3368327"/>
              <a:gd name="connsiteX11" fmla="*/ 4103021 w 4833810"/>
              <a:gd name="connsiteY11" fmla="*/ 3201958 h 3368327"/>
              <a:gd name="connsiteX0" fmla="*/ 4103021 w 4833810"/>
              <a:gd name="connsiteY0" fmla="*/ 3201958 h 3368327"/>
              <a:gd name="connsiteX1" fmla="*/ 3020982 w 4833810"/>
              <a:gd name="connsiteY1" fmla="*/ 3339407 h 3368327"/>
              <a:gd name="connsiteX2" fmla="*/ 2473875 w 4833810"/>
              <a:gd name="connsiteY2" fmla="*/ 3137738 h 3368327"/>
              <a:gd name="connsiteX3" fmla="*/ 2110196 w 4833810"/>
              <a:gd name="connsiteY3" fmla="*/ 2765259 h 3368327"/>
              <a:gd name="connsiteX4" fmla="*/ 1301364 w 4833810"/>
              <a:gd name="connsiteY4" fmla="*/ 2916327 h 3368327"/>
              <a:gd name="connsiteX5" fmla="*/ 168600 w 4833810"/>
              <a:gd name="connsiteY5" fmla="*/ 2274882 h 3368327"/>
              <a:gd name="connsiteX6" fmla="*/ 106000 w 4833810"/>
              <a:gd name="connsiteY6" fmla="*/ 829286 h 3368327"/>
              <a:gd name="connsiteX7" fmla="*/ 1642558 w 4833810"/>
              <a:gd name="connsiteY7" fmla="*/ 650799 h 3368327"/>
              <a:gd name="connsiteX8" fmla="*/ 2705257 w 4833810"/>
              <a:gd name="connsiteY8" fmla="*/ 8972 h 3368327"/>
              <a:gd name="connsiteX9" fmla="*/ 4278596 w 4833810"/>
              <a:gd name="connsiteY9" fmla="*/ 277919 h 3368327"/>
              <a:gd name="connsiteX10" fmla="*/ 4822488 w 4833810"/>
              <a:gd name="connsiteY10" fmla="*/ 1851802 h 3368327"/>
              <a:gd name="connsiteX11" fmla="*/ 4103021 w 4833810"/>
              <a:gd name="connsiteY11" fmla="*/ 3201958 h 3368327"/>
              <a:gd name="connsiteX0" fmla="*/ 4103021 w 4718767"/>
              <a:gd name="connsiteY0" fmla="*/ 3201958 h 3368327"/>
              <a:gd name="connsiteX1" fmla="*/ 3020982 w 4718767"/>
              <a:gd name="connsiteY1" fmla="*/ 3339407 h 3368327"/>
              <a:gd name="connsiteX2" fmla="*/ 2473875 w 4718767"/>
              <a:gd name="connsiteY2" fmla="*/ 3137738 h 3368327"/>
              <a:gd name="connsiteX3" fmla="*/ 2110196 w 4718767"/>
              <a:gd name="connsiteY3" fmla="*/ 2765259 h 3368327"/>
              <a:gd name="connsiteX4" fmla="*/ 1301364 w 4718767"/>
              <a:gd name="connsiteY4" fmla="*/ 2916327 h 3368327"/>
              <a:gd name="connsiteX5" fmla="*/ 168600 w 4718767"/>
              <a:gd name="connsiteY5" fmla="*/ 2274882 h 3368327"/>
              <a:gd name="connsiteX6" fmla="*/ 106000 w 4718767"/>
              <a:gd name="connsiteY6" fmla="*/ 829286 h 3368327"/>
              <a:gd name="connsiteX7" fmla="*/ 1642558 w 4718767"/>
              <a:gd name="connsiteY7" fmla="*/ 650799 h 3368327"/>
              <a:gd name="connsiteX8" fmla="*/ 2705257 w 4718767"/>
              <a:gd name="connsiteY8" fmla="*/ 8972 h 3368327"/>
              <a:gd name="connsiteX9" fmla="*/ 4278596 w 4718767"/>
              <a:gd name="connsiteY9" fmla="*/ 277919 h 3368327"/>
              <a:gd name="connsiteX10" fmla="*/ 4703638 w 4718767"/>
              <a:gd name="connsiteY10" fmla="*/ 1851802 h 3368327"/>
              <a:gd name="connsiteX11" fmla="*/ 4103021 w 4718767"/>
              <a:gd name="connsiteY11" fmla="*/ 3201958 h 3368327"/>
              <a:gd name="connsiteX0" fmla="*/ 4103021 w 4718767"/>
              <a:gd name="connsiteY0" fmla="*/ 3196360 h 3362729"/>
              <a:gd name="connsiteX1" fmla="*/ 3020982 w 4718767"/>
              <a:gd name="connsiteY1" fmla="*/ 3333809 h 3362729"/>
              <a:gd name="connsiteX2" fmla="*/ 2473875 w 4718767"/>
              <a:gd name="connsiteY2" fmla="*/ 3132140 h 3362729"/>
              <a:gd name="connsiteX3" fmla="*/ 2110196 w 4718767"/>
              <a:gd name="connsiteY3" fmla="*/ 2759661 h 3362729"/>
              <a:gd name="connsiteX4" fmla="*/ 1301364 w 4718767"/>
              <a:gd name="connsiteY4" fmla="*/ 2910729 h 3362729"/>
              <a:gd name="connsiteX5" fmla="*/ 168600 w 4718767"/>
              <a:gd name="connsiteY5" fmla="*/ 2269284 h 3362729"/>
              <a:gd name="connsiteX6" fmla="*/ 106000 w 4718767"/>
              <a:gd name="connsiteY6" fmla="*/ 823688 h 3362729"/>
              <a:gd name="connsiteX7" fmla="*/ 1642558 w 4718767"/>
              <a:gd name="connsiteY7" fmla="*/ 645201 h 3362729"/>
              <a:gd name="connsiteX8" fmla="*/ 2705257 w 4718767"/>
              <a:gd name="connsiteY8" fmla="*/ 3374 h 3362729"/>
              <a:gd name="connsiteX9" fmla="*/ 4278596 w 4718767"/>
              <a:gd name="connsiteY9" fmla="*/ 272321 h 3362729"/>
              <a:gd name="connsiteX10" fmla="*/ 4703638 w 4718767"/>
              <a:gd name="connsiteY10" fmla="*/ 1846204 h 3362729"/>
              <a:gd name="connsiteX11" fmla="*/ 4103021 w 4718767"/>
              <a:gd name="connsiteY11" fmla="*/ 3196360 h 3362729"/>
              <a:gd name="connsiteX0" fmla="*/ 4103021 w 4718767"/>
              <a:gd name="connsiteY0" fmla="*/ 3196829 h 3363198"/>
              <a:gd name="connsiteX1" fmla="*/ 3020982 w 4718767"/>
              <a:gd name="connsiteY1" fmla="*/ 3334278 h 3363198"/>
              <a:gd name="connsiteX2" fmla="*/ 2473875 w 4718767"/>
              <a:gd name="connsiteY2" fmla="*/ 3132609 h 3363198"/>
              <a:gd name="connsiteX3" fmla="*/ 2110196 w 4718767"/>
              <a:gd name="connsiteY3" fmla="*/ 2760130 h 3363198"/>
              <a:gd name="connsiteX4" fmla="*/ 1301364 w 4718767"/>
              <a:gd name="connsiteY4" fmla="*/ 2911198 h 3363198"/>
              <a:gd name="connsiteX5" fmla="*/ 168600 w 4718767"/>
              <a:gd name="connsiteY5" fmla="*/ 2269753 h 3363198"/>
              <a:gd name="connsiteX6" fmla="*/ 106000 w 4718767"/>
              <a:gd name="connsiteY6" fmla="*/ 824157 h 3363198"/>
              <a:gd name="connsiteX7" fmla="*/ 1642558 w 4718767"/>
              <a:gd name="connsiteY7" fmla="*/ 645670 h 3363198"/>
              <a:gd name="connsiteX8" fmla="*/ 2705257 w 4718767"/>
              <a:gd name="connsiteY8" fmla="*/ 3843 h 3363198"/>
              <a:gd name="connsiteX9" fmla="*/ 4278596 w 4718767"/>
              <a:gd name="connsiteY9" fmla="*/ 272790 h 3363198"/>
              <a:gd name="connsiteX10" fmla="*/ 4703638 w 4718767"/>
              <a:gd name="connsiteY10" fmla="*/ 1846673 h 3363198"/>
              <a:gd name="connsiteX11" fmla="*/ 4103021 w 4718767"/>
              <a:gd name="connsiteY11" fmla="*/ 3196829 h 3363198"/>
              <a:gd name="connsiteX0" fmla="*/ 4103021 w 4718767"/>
              <a:gd name="connsiteY0" fmla="*/ 3196829 h 3363198"/>
              <a:gd name="connsiteX1" fmla="*/ 3020982 w 4718767"/>
              <a:gd name="connsiteY1" fmla="*/ 3334278 h 3363198"/>
              <a:gd name="connsiteX2" fmla="*/ 2473875 w 4718767"/>
              <a:gd name="connsiteY2" fmla="*/ 3132609 h 3363198"/>
              <a:gd name="connsiteX3" fmla="*/ 2110196 w 4718767"/>
              <a:gd name="connsiteY3" fmla="*/ 2760130 h 3363198"/>
              <a:gd name="connsiteX4" fmla="*/ 1301364 w 4718767"/>
              <a:gd name="connsiteY4" fmla="*/ 2911198 h 3363198"/>
              <a:gd name="connsiteX5" fmla="*/ 168600 w 4718767"/>
              <a:gd name="connsiteY5" fmla="*/ 2269753 h 3363198"/>
              <a:gd name="connsiteX6" fmla="*/ 106000 w 4718767"/>
              <a:gd name="connsiteY6" fmla="*/ 824157 h 3363198"/>
              <a:gd name="connsiteX7" fmla="*/ 1642558 w 4718767"/>
              <a:gd name="connsiteY7" fmla="*/ 645670 h 3363198"/>
              <a:gd name="connsiteX8" fmla="*/ 2705257 w 4718767"/>
              <a:gd name="connsiteY8" fmla="*/ 3843 h 3363198"/>
              <a:gd name="connsiteX9" fmla="*/ 4278596 w 4718767"/>
              <a:gd name="connsiteY9" fmla="*/ 272790 h 3363198"/>
              <a:gd name="connsiteX10" fmla="*/ 4703638 w 4718767"/>
              <a:gd name="connsiteY10" fmla="*/ 1846673 h 3363198"/>
              <a:gd name="connsiteX11" fmla="*/ 4103021 w 4718767"/>
              <a:gd name="connsiteY11" fmla="*/ 3196829 h 3363198"/>
              <a:gd name="connsiteX0" fmla="*/ 4103021 w 4718767"/>
              <a:gd name="connsiteY0" fmla="*/ 3196829 h 3363198"/>
              <a:gd name="connsiteX1" fmla="*/ 3020982 w 4718767"/>
              <a:gd name="connsiteY1" fmla="*/ 3334278 h 3363198"/>
              <a:gd name="connsiteX2" fmla="*/ 2487068 w 4718767"/>
              <a:gd name="connsiteY2" fmla="*/ 3198699 h 3363198"/>
              <a:gd name="connsiteX3" fmla="*/ 2110196 w 4718767"/>
              <a:gd name="connsiteY3" fmla="*/ 2760130 h 3363198"/>
              <a:gd name="connsiteX4" fmla="*/ 1301364 w 4718767"/>
              <a:gd name="connsiteY4" fmla="*/ 2911198 h 3363198"/>
              <a:gd name="connsiteX5" fmla="*/ 168600 w 4718767"/>
              <a:gd name="connsiteY5" fmla="*/ 2269753 h 3363198"/>
              <a:gd name="connsiteX6" fmla="*/ 106000 w 4718767"/>
              <a:gd name="connsiteY6" fmla="*/ 824157 h 3363198"/>
              <a:gd name="connsiteX7" fmla="*/ 1642558 w 4718767"/>
              <a:gd name="connsiteY7" fmla="*/ 645670 h 3363198"/>
              <a:gd name="connsiteX8" fmla="*/ 2705257 w 4718767"/>
              <a:gd name="connsiteY8" fmla="*/ 3843 h 3363198"/>
              <a:gd name="connsiteX9" fmla="*/ 4278596 w 4718767"/>
              <a:gd name="connsiteY9" fmla="*/ 272790 h 3363198"/>
              <a:gd name="connsiteX10" fmla="*/ 4703638 w 4718767"/>
              <a:gd name="connsiteY10" fmla="*/ 1846673 h 3363198"/>
              <a:gd name="connsiteX11" fmla="*/ 4103021 w 4718767"/>
              <a:gd name="connsiteY11" fmla="*/ 3196829 h 3363198"/>
              <a:gd name="connsiteX0" fmla="*/ 4103021 w 4718767"/>
              <a:gd name="connsiteY0" fmla="*/ 3196829 h 3363198"/>
              <a:gd name="connsiteX1" fmla="*/ 3020982 w 4718767"/>
              <a:gd name="connsiteY1" fmla="*/ 3334278 h 3363198"/>
              <a:gd name="connsiteX2" fmla="*/ 2487068 w 4718767"/>
              <a:gd name="connsiteY2" fmla="*/ 3198699 h 3363198"/>
              <a:gd name="connsiteX3" fmla="*/ 2110196 w 4718767"/>
              <a:gd name="connsiteY3" fmla="*/ 2760130 h 3363198"/>
              <a:gd name="connsiteX4" fmla="*/ 1301364 w 4718767"/>
              <a:gd name="connsiteY4" fmla="*/ 2911198 h 3363198"/>
              <a:gd name="connsiteX5" fmla="*/ 168600 w 4718767"/>
              <a:gd name="connsiteY5" fmla="*/ 2269753 h 3363198"/>
              <a:gd name="connsiteX6" fmla="*/ 106000 w 4718767"/>
              <a:gd name="connsiteY6" fmla="*/ 824157 h 3363198"/>
              <a:gd name="connsiteX7" fmla="*/ 1642558 w 4718767"/>
              <a:gd name="connsiteY7" fmla="*/ 645670 h 3363198"/>
              <a:gd name="connsiteX8" fmla="*/ 2705257 w 4718767"/>
              <a:gd name="connsiteY8" fmla="*/ 3843 h 3363198"/>
              <a:gd name="connsiteX9" fmla="*/ 4278596 w 4718767"/>
              <a:gd name="connsiteY9" fmla="*/ 272790 h 3363198"/>
              <a:gd name="connsiteX10" fmla="*/ 4703638 w 4718767"/>
              <a:gd name="connsiteY10" fmla="*/ 1846673 h 3363198"/>
              <a:gd name="connsiteX11" fmla="*/ 4103021 w 4718767"/>
              <a:gd name="connsiteY11" fmla="*/ 3196829 h 3363198"/>
              <a:gd name="connsiteX0" fmla="*/ 4103021 w 4718767"/>
              <a:gd name="connsiteY0" fmla="*/ 3196829 h 3363198"/>
              <a:gd name="connsiteX1" fmla="*/ 3020982 w 4718767"/>
              <a:gd name="connsiteY1" fmla="*/ 3334278 h 3363198"/>
              <a:gd name="connsiteX2" fmla="*/ 2482671 w 4718767"/>
              <a:gd name="connsiteY2" fmla="*/ 3154639 h 3363198"/>
              <a:gd name="connsiteX3" fmla="*/ 2110196 w 4718767"/>
              <a:gd name="connsiteY3" fmla="*/ 2760130 h 3363198"/>
              <a:gd name="connsiteX4" fmla="*/ 1301364 w 4718767"/>
              <a:gd name="connsiteY4" fmla="*/ 2911198 h 3363198"/>
              <a:gd name="connsiteX5" fmla="*/ 168600 w 4718767"/>
              <a:gd name="connsiteY5" fmla="*/ 2269753 h 3363198"/>
              <a:gd name="connsiteX6" fmla="*/ 106000 w 4718767"/>
              <a:gd name="connsiteY6" fmla="*/ 824157 h 3363198"/>
              <a:gd name="connsiteX7" fmla="*/ 1642558 w 4718767"/>
              <a:gd name="connsiteY7" fmla="*/ 645670 h 3363198"/>
              <a:gd name="connsiteX8" fmla="*/ 2705257 w 4718767"/>
              <a:gd name="connsiteY8" fmla="*/ 3843 h 3363198"/>
              <a:gd name="connsiteX9" fmla="*/ 4278596 w 4718767"/>
              <a:gd name="connsiteY9" fmla="*/ 272790 h 3363198"/>
              <a:gd name="connsiteX10" fmla="*/ 4703638 w 4718767"/>
              <a:gd name="connsiteY10" fmla="*/ 1846673 h 3363198"/>
              <a:gd name="connsiteX11" fmla="*/ 4103021 w 4718767"/>
              <a:gd name="connsiteY11" fmla="*/ 3196829 h 3363198"/>
              <a:gd name="connsiteX0" fmla="*/ 4103021 w 4718767"/>
              <a:gd name="connsiteY0" fmla="*/ 3196829 h 3403124"/>
              <a:gd name="connsiteX1" fmla="*/ 3126518 w 4718767"/>
              <a:gd name="connsiteY1" fmla="*/ 3387150 h 3403124"/>
              <a:gd name="connsiteX2" fmla="*/ 2482671 w 4718767"/>
              <a:gd name="connsiteY2" fmla="*/ 3154639 h 3403124"/>
              <a:gd name="connsiteX3" fmla="*/ 2110196 w 4718767"/>
              <a:gd name="connsiteY3" fmla="*/ 2760130 h 3403124"/>
              <a:gd name="connsiteX4" fmla="*/ 1301364 w 4718767"/>
              <a:gd name="connsiteY4" fmla="*/ 2911198 h 3403124"/>
              <a:gd name="connsiteX5" fmla="*/ 168600 w 4718767"/>
              <a:gd name="connsiteY5" fmla="*/ 2269753 h 3403124"/>
              <a:gd name="connsiteX6" fmla="*/ 106000 w 4718767"/>
              <a:gd name="connsiteY6" fmla="*/ 824157 h 3403124"/>
              <a:gd name="connsiteX7" fmla="*/ 1642558 w 4718767"/>
              <a:gd name="connsiteY7" fmla="*/ 645670 h 3403124"/>
              <a:gd name="connsiteX8" fmla="*/ 2705257 w 4718767"/>
              <a:gd name="connsiteY8" fmla="*/ 3843 h 3403124"/>
              <a:gd name="connsiteX9" fmla="*/ 4278596 w 4718767"/>
              <a:gd name="connsiteY9" fmla="*/ 272790 h 3403124"/>
              <a:gd name="connsiteX10" fmla="*/ 4703638 w 4718767"/>
              <a:gd name="connsiteY10" fmla="*/ 1846673 h 3403124"/>
              <a:gd name="connsiteX11" fmla="*/ 4103021 w 4718767"/>
              <a:gd name="connsiteY11" fmla="*/ 3196829 h 3403124"/>
              <a:gd name="connsiteX0" fmla="*/ 4020273 w 4636019"/>
              <a:gd name="connsiteY0" fmla="*/ 3196829 h 3403124"/>
              <a:gd name="connsiteX1" fmla="*/ 3043770 w 4636019"/>
              <a:gd name="connsiteY1" fmla="*/ 3387150 h 3403124"/>
              <a:gd name="connsiteX2" fmla="*/ 2399923 w 4636019"/>
              <a:gd name="connsiteY2" fmla="*/ 3154639 h 3403124"/>
              <a:gd name="connsiteX3" fmla="*/ 2027448 w 4636019"/>
              <a:gd name="connsiteY3" fmla="*/ 2760130 h 3403124"/>
              <a:gd name="connsiteX4" fmla="*/ 1218616 w 4636019"/>
              <a:gd name="connsiteY4" fmla="*/ 2911198 h 3403124"/>
              <a:gd name="connsiteX5" fmla="*/ 85852 w 4636019"/>
              <a:gd name="connsiteY5" fmla="*/ 2269753 h 3403124"/>
              <a:gd name="connsiteX6" fmla="*/ 199146 w 4636019"/>
              <a:gd name="connsiteY6" fmla="*/ 885841 h 3403124"/>
              <a:gd name="connsiteX7" fmla="*/ 1559810 w 4636019"/>
              <a:gd name="connsiteY7" fmla="*/ 645670 h 3403124"/>
              <a:gd name="connsiteX8" fmla="*/ 2622509 w 4636019"/>
              <a:gd name="connsiteY8" fmla="*/ 3843 h 3403124"/>
              <a:gd name="connsiteX9" fmla="*/ 4195848 w 4636019"/>
              <a:gd name="connsiteY9" fmla="*/ 272790 h 3403124"/>
              <a:gd name="connsiteX10" fmla="*/ 4620890 w 4636019"/>
              <a:gd name="connsiteY10" fmla="*/ 1846673 h 3403124"/>
              <a:gd name="connsiteX11" fmla="*/ 4020273 w 4636019"/>
              <a:gd name="connsiteY11" fmla="*/ 3196829 h 3403124"/>
              <a:gd name="connsiteX0" fmla="*/ 4020273 w 4636019"/>
              <a:gd name="connsiteY0" fmla="*/ 3196829 h 3403124"/>
              <a:gd name="connsiteX1" fmla="*/ 3043770 w 4636019"/>
              <a:gd name="connsiteY1" fmla="*/ 3387150 h 3403124"/>
              <a:gd name="connsiteX2" fmla="*/ 2438125 w 4636019"/>
              <a:gd name="connsiteY2" fmla="*/ 3192916 h 3403124"/>
              <a:gd name="connsiteX3" fmla="*/ 2027448 w 4636019"/>
              <a:gd name="connsiteY3" fmla="*/ 2760130 h 3403124"/>
              <a:gd name="connsiteX4" fmla="*/ 1218616 w 4636019"/>
              <a:gd name="connsiteY4" fmla="*/ 2911198 h 3403124"/>
              <a:gd name="connsiteX5" fmla="*/ 85852 w 4636019"/>
              <a:gd name="connsiteY5" fmla="*/ 2269753 h 3403124"/>
              <a:gd name="connsiteX6" fmla="*/ 199146 w 4636019"/>
              <a:gd name="connsiteY6" fmla="*/ 885841 h 3403124"/>
              <a:gd name="connsiteX7" fmla="*/ 1559810 w 4636019"/>
              <a:gd name="connsiteY7" fmla="*/ 645670 h 3403124"/>
              <a:gd name="connsiteX8" fmla="*/ 2622509 w 4636019"/>
              <a:gd name="connsiteY8" fmla="*/ 3843 h 3403124"/>
              <a:gd name="connsiteX9" fmla="*/ 4195848 w 4636019"/>
              <a:gd name="connsiteY9" fmla="*/ 272790 h 3403124"/>
              <a:gd name="connsiteX10" fmla="*/ 4620890 w 4636019"/>
              <a:gd name="connsiteY10" fmla="*/ 1846673 h 3403124"/>
              <a:gd name="connsiteX11" fmla="*/ 4020273 w 4636019"/>
              <a:gd name="connsiteY11" fmla="*/ 3196829 h 34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6019" h="3403124">
                <a:moveTo>
                  <a:pt x="4020273" y="3196829"/>
                </a:moveTo>
                <a:cubicBezTo>
                  <a:pt x="3588094" y="3408369"/>
                  <a:pt x="3448946" y="3424925"/>
                  <a:pt x="3043770" y="3387150"/>
                </a:cubicBezTo>
                <a:cubicBezTo>
                  <a:pt x="2681460" y="3364566"/>
                  <a:pt x="2607512" y="3297419"/>
                  <a:pt x="2438125" y="3192916"/>
                </a:cubicBezTo>
                <a:cubicBezTo>
                  <a:pt x="2268738" y="3088413"/>
                  <a:pt x="2230699" y="2807083"/>
                  <a:pt x="2027448" y="2760130"/>
                </a:cubicBezTo>
                <a:cubicBezTo>
                  <a:pt x="1824197" y="2713177"/>
                  <a:pt x="1512395" y="2975619"/>
                  <a:pt x="1218616" y="2911198"/>
                </a:cubicBezTo>
                <a:cubicBezTo>
                  <a:pt x="924837" y="2846777"/>
                  <a:pt x="255764" y="2607313"/>
                  <a:pt x="85852" y="2269753"/>
                </a:cubicBezTo>
                <a:cubicBezTo>
                  <a:pt x="-84060" y="1932193"/>
                  <a:pt x="21725" y="1227035"/>
                  <a:pt x="199146" y="885841"/>
                </a:cubicBezTo>
                <a:cubicBezTo>
                  <a:pt x="376567" y="544647"/>
                  <a:pt x="1155916" y="792670"/>
                  <a:pt x="1559810" y="645670"/>
                </a:cubicBezTo>
                <a:cubicBezTo>
                  <a:pt x="1963704" y="498670"/>
                  <a:pt x="2183489" y="39287"/>
                  <a:pt x="2622509" y="3843"/>
                </a:cubicBezTo>
                <a:cubicBezTo>
                  <a:pt x="3061529" y="-31601"/>
                  <a:pt x="3647231" y="187583"/>
                  <a:pt x="4195848" y="272790"/>
                </a:cubicBezTo>
                <a:cubicBezTo>
                  <a:pt x="4744465" y="357997"/>
                  <a:pt x="4538377" y="1367839"/>
                  <a:pt x="4620890" y="1846673"/>
                </a:cubicBezTo>
                <a:cubicBezTo>
                  <a:pt x="4703404" y="2325507"/>
                  <a:pt x="4440727" y="2941339"/>
                  <a:pt x="4020273" y="3196829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81B214D7-6C0B-43B4-9968-E6723709CF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oik + pyöreäreunainen kuva 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 17">
            <a:extLst>
              <a:ext uri="{FF2B5EF4-FFF2-40B4-BE49-F238E27FC236}">
                <a16:creationId xmlns:a16="http://schemas.microsoft.com/office/drawing/2014/main" id="{F94B1009-13DF-7C4B-841E-86C797A79488}"/>
              </a:ext>
            </a:extLst>
          </p:cNvPr>
          <p:cNvSpPr/>
          <p:nvPr userDrawn="1"/>
        </p:nvSpPr>
        <p:spPr>
          <a:xfrm rot="11332094">
            <a:off x="10962671" y="-423196"/>
            <a:ext cx="1940208" cy="2858459"/>
          </a:xfrm>
          <a:custGeom>
            <a:avLst/>
            <a:gdLst>
              <a:gd name="connsiteX0" fmla="*/ 1271912 w 1940208"/>
              <a:gd name="connsiteY0" fmla="*/ 5434524 h 5446914"/>
              <a:gd name="connsiteX1" fmla="*/ 1216448 w 1940208"/>
              <a:gd name="connsiteY1" fmla="*/ 4651669 h 5446914"/>
              <a:gd name="connsiteX2" fmla="*/ 1329109 w 1940208"/>
              <a:gd name="connsiteY2" fmla="*/ 3890250 h 5446914"/>
              <a:gd name="connsiteX3" fmla="*/ 1732376 w 1940208"/>
              <a:gd name="connsiteY3" fmla="*/ 2731742 h 5446914"/>
              <a:gd name="connsiteX4" fmla="*/ 1908877 w 1940208"/>
              <a:gd name="connsiteY4" fmla="*/ 2047305 h 5446914"/>
              <a:gd name="connsiteX5" fmla="*/ 1881723 w 1940208"/>
              <a:gd name="connsiteY5" fmla="*/ 1828394 h 5446914"/>
              <a:gd name="connsiteX6" fmla="*/ 1706161 w 1940208"/>
              <a:gd name="connsiteY6" fmla="*/ 1759245 h 5446914"/>
              <a:gd name="connsiteX7" fmla="*/ 1563963 w 1940208"/>
              <a:gd name="connsiteY7" fmla="*/ 1782959 h 5446914"/>
              <a:gd name="connsiteX8" fmla="*/ 1220059 w 1940208"/>
              <a:gd name="connsiteY8" fmla="*/ 1808454 h 5446914"/>
              <a:gd name="connsiteX9" fmla="*/ 1077500 w 1940208"/>
              <a:gd name="connsiteY9" fmla="*/ 1629280 h 5446914"/>
              <a:gd name="connsiteX10" fmla="*/ 1177739 w 1940208"/>
              <a:gd name="connsiteY10" fmla="*/ 1430807 h 5446914"/>
              <a:gd name="connsiteX11" fmla="*/ 1367384 w 1940208"/>
              <a:gd name="connsiteY11" fmla="*/ 1023534 h 5446914"/>
              <a:gd name="connsiteX12" fmla="*/ 1251618 w 1940208"/>
              <a:gd name="connsiteY12" fmla="*/ 1028946 h 5446914"/>
              <a:gd name="connsiteX13" fmla="*/ 812242 w 1940208"/>
              <a:gd name="connsiteY13" fmla="*/ 1281115 h 5446914"/>
              <a:gd name="connsiteX14" fmla="*/ 555145 w 1940208"/>
              <a:gd name="connsiteY14" fmla="*/ 1369064 h 5446914"/>
              <a:gd name="connsiteX15" fmla="*/ 447467 w 1940208"/>
              <a:gd name="connsiteY15" fmla="*/ 1274919 h 5446914"/>
              <a:gd name="connsiteX16" fmla="*/ 504448 w 1940208"/>
              <a:gd name="connsiteY16" fmla="*/ 1100445 h 5446914"/>
              <a:gd name="connsiteX17" fmla="*/ 677627 w 1940208"/>
              <a:gd name="connsiteY17" fmla="*/ 846710 h 5446914"/>
              <a:gd name="connsiteX18" fmla="*/ 906559 w 1940208"/>
              <a:gd name="connsiteY18" fmla="*/ 537357 h 5446914"/>
              <a:gd name="connsiteX19" fmla="*/ 1086961 w 1940208"/>
              <a:gd name="connsiteY19" fmla="*/ 99391 h 5446914"/>
              <a:gd name="connsiteX20" fmla="*/ 1026658 w 1940208"/>
              <a:gd name="connsiteY20" fmla="*/ 28961 h 5446914"/>
              <a:gd name="connsiteX21" fmla="*/ 902082 w 1940208"/>
              <a:gd name="connsiteY21" fmla="*/ 41281 h 5446914"/>
              <a:gd name="connsiteX22" fmla="*/ 672861 w 1940208"/>
              <a:gd name="connsiteY22" fmla="*/ 146108 h 5446914"/>
              <a:gd name="connsiteX23" fmla="*/ 400092 w 1940208"/>
              <a:gd name="connsiteY23" fmla="*/ 393006 h 5446914"/>
              <a:gd name="connsiteX24" fmla="*/ 118368 w 1940208"/>
              <a:gd name="connsiteY24" fmla="*/ 761040 h 5446914"/>
              <a:gd name="connsiteX25" fmla="*/ 28384 w 1940208"/>
              <a:gd name="connsiteY25" fmla="*/ 948546 h 5446914"/>
              <a:gd name="connsiteX26" fmla="*/ 508 w 1940208"/>
              <a:gd name="connsiteY26" fmla="*/ 940997 h 5446914"/>
              <a:gd name="connsiteX27" fmla="*/ 98869 w 1940208"/>
              <a:gd name="connsiteY27" fmla="*/ 738180 h 5446914"/>
              <a:gd name="connsiteX28" fmla="*/ 377777 w 1940208"/>
              <a:gd name="connsiteY28" fmla="*/ 375060 h 5446914"/>
              <a:gd name="connsiteX29" fmla="*/ 886338 w 1940208"/>
              <a:gd name="connsiteY29" fmla="*/ 15573 h 5446914"/>
              <a:gd name="connsiteX30" fmla="*/ 999937 w 1940208"/>
              <a:gd name="connsiteY30" fmla="*/ 689 h 5446914"/>
              <a:gd name="connsiteX31" fmla="*/ 1057062 w 1940208"/>
              <a:gd name="connsiteY31" fmla="*/ 8594 h 5446914"/>
              <a:gd name="connsiteX32" fmla="*/ 1118376 w 1940208"/>
              <a:gd name="connsiteY32" fmla="*/ 165905 h 5446914"/>
              <a:gd name="connsiteX33" fmla="*/ 941946 w 1940208"/>
              <a:gd name="connsiteY33" fmla="*/ 536360 h 5446914"/>
              <a:gd name="connsiteX34" fmla="*/ 685427 w 1940208"/>
              <a:gd name="connsiteY34" fmla="*/ 884169 h 5446914"/>
              <a:gd name="connsiteX35" fmla="*/ 495709 w 1940208"/>
              <a:gd name="connsiteY35" fmla="*/ 1191314 h 5446914"/>
              <a:gd name="connsiteX36" fmla="*/ 489571 w 1940208"/>
              <a:gd name="connsiteY36" fmla="*/ 1314728 h 5446914"/>
              <a:gd name="connsiteX37" fmla="*/ 720091 w 1940208"/>
              <a:gd name="connsiteY37" fmla="*/ 1300200 h 5446914"/>
              <a:gd name="connsiteX38" fmla="*/ 1019653 w 1940208"/>
              <a:gd name="connsiteY38" fmla="*/ 1109062 h 5446914"/>
              <a:gd name="connsiteX39" fmla="*/ 1305421 w 1940208"/>
              <a:gd name="connsiteY39" fmla="*/ 988497 h 5446914"/>
              <a:gd name="connsiteX40" fmla="*/ 1419237 w 1940208"/>
              <a:gd name="connsiteY40" fmla="*/ 1093537 h 5446914"/>
              <a:gd name="connsiteX41" fmla="*/ 1225764 w 1940208"/>
              <a:gd name="connsiteY41" fmla="*/ 1415852 h 5446914"/>
              <a:gd name="connsiteX42" fmla="*/ 1108987 w 1940208"/>
              <a:gd name="connsiteY42" fmla="*/ 1687105 h 5446914"/>
              <a:gd name="connsiteX43" fmla="*/ 1321309 w 1940208"/>
              <a:gd name="connsiteY43" fmla="*/ 1791861 h 5446914"/>
              <a:gd name="connsiteX44" fmla="*/ 1763141 w 1940208"/>
              <a:gd name="connsiteY44" fmla="*/ 1726985 h 5446914"/>
              <a:gd name="connsiteX45" fmla="*/ 1921299 w 1940208"/>
              <a:gd name="connsiteY45" fmla="*/ 2180333 h 5446914"/>
              <a:gd name="connsiteX46" fmla="*/ 1840487 w 1940208"/>
              <a:gd name="connsiteY46" fmla="*/ 2494315 h 5446914"/>
              <a:gd name="connsiteX47" fmla="*/ 1723926 w 1940208"/>
              <a:gd name="connsiteY47" fmla="*/ 2839275 h 5446914"/>
              <a:gd name="connsiteX48" fmla="*/ 1246347 w 1940208"/>
              <a:gd name="connsiteY48" fmla="*/ 4619481 h 5446914"/>
              <a:gd name="connsiteX49" fmla="*/ 1272778 w 1940208"/>
              <a:gd name="connsiteY49" fmla="*/ 5156006 h 5446914"/>
              <a:gd name="connsiteX50" fmla="*/ 1300655 w 1940208"/>
              <a:gd name="connsiteY50" fmla="*/ 5430749 h 5446914"/>
              <a:gd name="connsiteX51" fmla="*/ 1286500 w 1940208"/>
              <a:gd name="connsiteY51" fmla="*/ 5446915 h 5446914"/>
              <a:gd name="connsiteX52" fmla="*/ 1272056 w 1940208"/>
              <a:gd name="connsiteY52" fmla="*/ 5434667 h 5446914"/>
              <a:gd name="connsiteX0" fmla="*/ 1271912 w 1940208"/>
              <a:gd name="connsiteY0" fmla="*/ 5434524 h 5446915"/>
              <a:gd name="connsiteX1" fmla="*/ 1216448 w 1940208"/>
              <a:gd name="connsiteY1" fmla="*/ 4651669 h 5446915"/>
              <a:gd name="connsiteX2" fmla="*/ 1732376 w 1940208"/>
              <a:gd name="connsiteY2" fmla="*/ 2731742 h 5446915"/>
              <a:gd name="connsiteX3" fmla="*/ 1908877 w 1940208"/>
              <a:gd name="connsiteY3" fmla="*/ 2047305 h 5446915"/>
              <a:gd name="connsiteX4" fmla="*/ 1881723 w 1940208"/>
              <a:gd name="connsiteY4" fmla="*/ 1828394 h 5446915"/>
              <a:gd name="connsiteX5" fmla="*/ 1706161 w 1940208"/>
              <a:gd name="connsiteY5" fmla="*/ 1759245 h 5446915"/>
              <a:gd name="connsiteX6" fmla="*/ 1563963 w 1940208"/>
              <a:gd name="connsiteY6" fmla="*/ 1782959 h 5446915"/>
              <a:gd name="connsiteX7" fmla="*/ 1220059 w 1940208"/>
              <a:gd name="connsiteY7" fmla="*/ 1808454 h 5446915"/>
              <a:gd name="connsiteX8" fmla="*/ 1077500 w 1940208"/>
              <a:gd name="connsiteY8" fmla="*/ 1629280 h 5446915"/>
              <a:gd name="connsiteX9" fmla="*/ 1177739 w 1940208"/>
              <a:gd name="connsiteY9" fmla="*/ 1430807 h 5446915"/>
              <a:gd name="connsiteX10" fmla="*/ 1367384 w 1940208"/>
              <a:gd name="connsiteY10" fmla="*/ 1023534 h 5446915"/>
              <a:gd name="connsiteX11" fmla="*/ 1251618 w 1940208"/>
              <a:gd name="connsiteY11" fmla="*/ 1028946 h 5446915"/>
              <a:gd name="connsiteX12" fmla="*/ 812242 w 1940208"/>
              <a:gd name="connsiteY12" fmla="*/ 1281115 h 5446915"/>
              <a:gd name="connsiteX13" fmla="*/ 555145 w 1940208"/>
              <a:gd name="connsiteY13" fmla="*/ 1369064 h 5446915"/>
              <a:gd name="connsiteX14" fmla="*/ 447467 w 1940208"/>
              <a:gd name="connsiteY14" fmla="*/ 1274919 h 5446915"/>
              <a:gd name="connsiteX15" fmla="*/ 504448 w 1940208"/>
              <a:gd name="connsiteY15" fmla="*/ 1100445 h 5446915"/>
              <a:gd name="connsiteX16" fmla="*/ 677627 w 1940208"/>
              <a:gd name="connsiteY16" fmla="*/ 846710 h 5446915"/>
              <a:gd name="connsiteX17" fmla="*/ 906559 w 1940208"/>
              <a:gd name="connsiteY17" fmla="*/ 537357 h 5446915"/>
              <a:gd name="connsiteX18" fmla="*/ 1086961 w 1940208"/>
              <a:gd name="connsiteY18" fmla="*/ 99391 h 5446915"/>
              <a:gd name="connsiteX19" fmla="*/ 1026658 w 1940208"/>
              <a:gd name="connsiteY19" fmla="*/ 28961 h 5446915"/>
              <a:gd name="connsiteX20" fmla="*/ 902082 w 1940208"/>
              <a:gd name="connsiteY20" fmla="*/ 41281 h 5446915"/>
              <a:gd name="connsiteX21" fmla="*/ 672861 w 1940208"/>
              <a:gd name="connsiteY21" fmla="*/ 146108 h 5446915"/>
              <a:gd name="connsiteX22" fmla="*/ 400092 w 1940208"/>
              <a:gd name="connsiteY22" fmla="*/ 393006 h 5446915"/>
              <a:gd name="connsiteX23" fmla="*/ 118368 w 1940208"/>
              <a:gd name="connsiteY23" fmla="*/ 761040 h 5446915"/>
              <a:gd name="connsiteX24" fmla="*/ 28384 w 1940208"/>
              <a:gd name="connsiteY24" fmla="*/ 948546 h 5446915"/>
              <a:gd name="connsiteX25" fmla="*/ 508 w 1940208"/>
              <a:gd name="connsiteY25" fmla="*/ 940997 h 5446915"/>
              <a:gd name="connsiteX26" fmla="*/ 98869 w 1940208"/>
              <a:gd name="connsiteY26" fmla="*/ 738180 h 5446915"/>
              <a:gd name="connsiteX27" fmla="*/ 377777 w 1940208"/>
              <a:gd name="connsiteY27" fmla="*/ 375060 h 5446915"/>
              <a:gd name="connsiteX28" fmla="*/ 886338 w 1940208"/>
              <a:gd name="connsiteY28" fmla="*/ 15573 h 5446915"/>
              <a:gd name="connsiteX29" fmla="*/ 999937 w 1940208"/>
              <a:gd name="connsiteY29" fmla="*/ 689 h 5446915"/>
              <a:gd name="connsiteX30" fmla="*/ 1057062 w 1940208"/>
              <a:gd name="connsiteY30" fmla="*/ 8594 h 5446915"/>
              <a:gd name="connsiteX31" fmla="*/ 1118376 w 1940208"/>
              <a:gd name="connsiteY31" fmla="*/ 165905 h 5446915"/>
              <a:gd name="connsiteX32" fmla="*/ 941946 w 1940208"/>
              <a:gd name="connsiteY32" fmla="*/ 536360 h 5446915"/>
              <a:gd name="connsiteX33" fmla="*/ 685427 w 1940208"/>
              <a:gd name="connsiteY33" fmla="*/ 884169 h 5446915"/>
              <a:gd name="connsiteX34" fmla="*/ 495709 w 1940208"/>
              <a:gd name="connsiteY34" fmla="*/ 1191314 h 5446915"/>
              <a:gd name="connsiteX35" fmla="*/ 489571 w 1940208"/>
              <a:gd name="connsiteY35" fmla="*/ 1314728 h 5446915"/>
              <a:gd name="connsiteX36" fmla="*/ 720091 w 1940208"/>
              <a:gd name="connsiteY36" fmla="*/ 1300200 h 5446915"/>
              <a:gd name="connsiteX37" fmla="*/ 1019653 w 1940208"/>
              <a:gd name="connsiteY37" fmla="*/ 1109062 h 5446915"/>
              <a:gd name="connsiteX38" fmla="*/ 1305421 w 1940208"/>
              <a:gd name="connsiteY38" fmla="*/ 988497 h 5446915"/>
              <a:gd name="connsiteX39" fmla="*/ 1419237 w 1940208"/>
              <a:gd name="connsiteY39" fmla="*/ 1093537 h 5446915"/>
              <a:gd name="connsiteX40" fmla="*/ 1225764 w 1940208"/>
              <a:gd name="connsiteY40" fmla="*/ 1415852 h 5446915"/>
              <a:gd name="connsiteX41" fmla="*/ 1108987 w 1940208"/>
              <a:gd name="connsiteY41" fmla="*/ 1687105 h 5446915"/>
              <a:gd name="connsiteX42" fmla="*/ 1321309 w 1940208"/>
              <a:gd name="connsiteY42" fmla="*/ 1791861 h 5446915"/>
              <a:gd name="connsiteX43" fmla="*/ 1763141 w 1940208"/>
              <a:gd name="connsiteY43" fmla="*/ 1726985 h 5446915"/>
              <a:gd name="connsiteX44" fmla="*/ 1921299 w 1940208"/>
              <a:gd name="connsiteY44" fmla="*/ 2180333 h 5446915"/>
              <a:gd name="connsiteX45" fmla="*/ 1840487 w 1940208"/>
              <a:gd name="connsiteY45" fmla="*/ 2494315 h 5446915"/>
              <a:gd name="connsiteX46" fmla="*/ 1723926 w 1940208"/>
              <a:gd name="connsiteY46" fmla="*/ 2839275 h 5446915"/>
              <a:gd name="connsiteX47" fmla="*/ 1246347 w 1940208"/>
              <a:gd name="connsiteY47" fmla="*/ 4619481 h 5446915"/>
              <a:gd name="connsiteX48" fmla="*/ 1272778 w 1940208"/>
              <a:gd name="connsiteY48" fmla="*/ 5156006 h 5446915"/>
              <a:gd name="connsiteX49" fmla="*/ 1300655 w 1940208"/>
              <a:gd name="connsiteY49" fmla="*/ 5430749 h 5446915"/>
              <a:gd name="connsiteX50" fmla="*/ 1286500 w 1940208"/>
              <a:gd name="connsiteY50" fmla="*/ 5446915 h 5446915"/>
              <a:gd name="connsiteX51" fmla="*/ 1272056 w 1940208"/>
              <a:gd name="connsiteY51" fmla="*/ 5434667 h 5446915"/>
              <a:gd name="connsiteX52" fmla="*/ 1271912 w 1940208"/>
              <a:gd name="connsiteY52" fmla="*/ 5434524 h 5446915"/>
              <a:gd name="connsiteX0" fmla="*/ 1271912 w 1940208"/>
              <a:gd name="connsiteY0" fmla="*/ 5434524 h 5446915"/>
              <a:gd name="connsiteX1" fmla="*/ 1216448 w 1940208"/>
              <a:gd name="connsiteY1" fmla="*/ 4651669 h 5446915"/>
              <a:gd name="connsiteX2" fmla="*/ 1732376 w 1940208"/>
              <a:gd name="connsiteY2" fmla="*/ 2731742 h 5446915"/>
              <a:gd name="connsiteX3" fmla="*/ 1908877 w 1940208"/>
              <a:gd name="connsiteY3" fmla="*/ 2047305 h 5446915"/>
              <a:gd name="connsiteX4" fmla="*/ 1881723 w 1940208"/>
              <a:gd name="connsiteY4" fmla="*/ 1828394 h 5446915"/>
              <a:gd name="connsiteX5" fmla="*/ 1706161 w 1940208"/>
              <a:gd name="connsiteY5" fmla="*/ 1759245 h 5446915"/>
              <a:gd name="connsiteX6" fmla="*/ 1563963 w 1940208"/>
              <a:gd name="connsiteY6" fmla="*/ 1782959 h 5446915"/>
              <a:gd name="connsiteX7" fmla="*/ 1220059 w 1940208"/>
              <a:gd name="connsiteY7" fmla="*/ 1808454 h 5446915"/>
              <a:gd name="connsiteX8" fmla="*/ 1077500 w 1940208"/>
              <a:gd name="connsiteY8" fmla="*/ 1629280 h 5446915"/>
              <a:gd name="connsiteX9" fmla="*/ 1177739 w 1940208"/>
              <a:gd name="connsiteY9" fmla="*/ 1430807 h 5446915"/>
              <a:gd name="connsiteX10" fmla="*/ 1367384 w 1940208"/>
              <a:gd name="connsiteY10" fmla="*/ 1023534 h 5446915"/>
              <a:gd name="connsiteX11" fmla="*/ 1251618 w 1940208"/>
              <a:gd name="connsiteY11" fmla="*/ 1028946 h 5446915"/>
              <a:gd name="connsiteX12" fmla="*/ 812242 w 1940208"/>
              <a:gd name="connsiteY12" fmla="*/ 1281115 h 5446915"/>
              <a:gd name="connsiteX13" fmla="*/ 555145 w 1940208"/>
              <a:gd name="connsiteY13" fmla="*/ 1369064 h 5446915"/>
              <a:gd name="connsiteX14" fmla="*/ 447467 w 1940208"/>
              <a:gd name="connsiteY14" fmla="*/ 1274919 h 5446915"/>
              <a:gd name="connsiteX15" fmla="*/ 504448 w 1940208"/>
              <a:gd name="connsiteY15" fmla="*/ 1100445 h 5446915"/>
              <a:gd name="connsiteX16" fmla="*/ 677627 w 1940208"/>
              <a:gd name="connsiteY16" fmla="*/ 846710 h 5446915"/>
              <a:gd name="connsiteX17" fmla="*/ 906559 w 1940208"/>
              <a:gd name="connsiteY17" fmla="*/ 537357 h 5446915"/>
              <a:gd name="connsiteX18" fmla="*/ 1086961 w 1940208"/>
              <a:gd name="connsiteY18" fmla="*/ 99391 h 5446915"/>
              <a:gd name="connsiteX19" fmla="*/ 1026658 w 1940208"/>
              <a:gd name="connsiteY19" fmla="*/ 28961 h 5446915"/>
              <a:gd name="connsiteX20" fmla="*/ 902082 w 1940208"/>
              <a:gd name="connsiteY20" fmla="*/ 41281 h 5446915"/>
              <a:gd name="connsiteX21" fmla="*/ 672861 w 1940208"/>
              <a:gd name="connsiteY21" fmla="*/ 146108 h 5446915"/>
              <a:gd name="connsiteX22" fmla="*/ 400092 w 1940208"/>
              <a:gd name="connsiteY22" fmla="*/ 393006 h 5446915"/>
              <a:gd name="connsiteX23" fmla="*/ 118368 w 1940208"/>
              <a:gd name="connsiteY23" fmla="*/ 761040 h 5446915"/>
              <a:gd name="connsiteX24" fmla="*/ 28384 w 1940208"/>
              <a:gd name="connsiteY24" fmla="*/ 948546 h 5446915"/>
              <a:gd name="connsiteX25" fmla="*/ 508 w 1940208"/>
              <a:gd name="connsiteY25" fmla="*/ 940997 h 5446915"/>
              <a:gd name="connsiteX26" fmla="*/ 98869 w 1940208"/>
              <a:gd name="connsiteY26" fmla="*/ 738180 h 5446915"/>
              <a:gd name="connsiteX27" fmla="*/ 377777 w 1940208"/>
              <a:gd name="connsiteY27" fmla="*/ 375060 h 5446915"/>
              <a:gd name="connsiteX28" fmla="*/ 886338 w 1940208"/>
              <a:gd name="connsiteY28" fmla="*/ 15573 h 5446915"/>
              <a:gd name="connsiteX29" fmla="*/ 999937 w 1940208"/>
              <a:gd name="connsiteY29" fmla="*/ 689 h 5446915"/>
              <a:gd name="connsiteX30" fmla="*/ 1057062 w 1940208"/>
              <a:gd name="connsiteY30" fmla="*/ 8594 h 5446915"/>
              <a:gd name="connsiteX31" fmla="*/ 1118376 w 1940208"/>
              <a:gd name="connsiteY31" fmla="*/ 165905 h 5446915"/>
              <a:gd name="connsiteX32" fmla="*/ 941946 w 1940208"/>
              <a:gd name="connsiteY32" fmla="*/ 536360 h 5446915"/>
              <a:gd name="connsiteX33" fmla="*/ 685427 w 1940208"/>
              <a:gd name="connsiteY33" fmla="*/ 884169 h 5446915"/>
              <a:gd name="connsiteX34" fmla="*/ 495709 w 1940208"/>
              <a:gd name="connsiteY34" fmla="*/ 1191314 h 5446915"/>
              <a:gd name="connsiteX35" fmla="*/ 489571 w 1940208"/>
              <a:gd name="connsiteY35" fmla="*/ 1314728 h 5446915"/>
              <a:gd name="connsiteX36" fmla="*/ 720091 w 1940208"/>
              <a:gd name="connsiteY36" fmla="*/ 1300200 h 5446915"/>
              <a:gd name="connsiteX37" fmla="*/ 1019653 w 1940208"/>
              <a:gd name="connsiteY37" fmla="*/ 1109062 h 5446915"/>
              <a:gd name="connsiteX38" fmla="*/ 1305421 w 1940208"/>
              <a:gd name="connsiteY38" fmla="*/ 988497 h 5446915"/>
              <a:gd name="connsiteX39" fmla="*/ 1419237 w 1940208"/>
              <a:gd name="connsiteY39" fmla="*/ 1093537 h 5446915"/>
              <a:gd name="connsiteX40" fmla="*/ 1225764 w 1940208"/>
              <a:gd name="connsiteY40" fmla="*/ 1415852 h 5446915"/>
              <a:gd name="connsiteX41" fmla="*/ 1108987 w 1940208"/>
              <a:gd name="connsiteY41" fmla="*/ 1687105 h 5446915"/>
              <a:gd name="connsiteX42" fmla="*/ 1321309 w 1940208"/>
              <a:gd name="connsiteY42" fmla="*/ 1791861 h 5446915"/>
              <a:gd name="connsiteX43" fmla="*/ 1763141 w 1940208"/>
              <a:gd name="connsiteY43" fmla="*/ 1726985 h 5446915"/>
              <a:gd name="connsiteX44" fmla="*/ 1921299 w 1940208"/>
              <a:gd name="connsiteY44" fmla="*/ 2180333 h 5446915"/>
              <a:gd name="connsiteX45" fmla="*/ 1840487 w 1940208"/>
              <a:gd name="connsiteY45" fmla="*/ 2494315 h 5446915"/>
              <a:gd name="connsiteX46" fmla="*/ 1723926 w 1940208"/>
              <a:gd name="connsiteY46" fmla="*/ 2839275 h 5446915"/>
              <a:gd name="connsiteX47" fmla="*/ 1272778 w 1940208"/>
              <a:gd name="connsiteY47" fmla="*/ 5156006 h 5446915"/>
              <a:gd name="connsiteX48" fmla="*/ 1300655 w 1940208"/>
              <a:gd name="connsiteY48" fmla="*/ 5430749 h 5446915"/>
              <a:gd name="connsiteX49" fmla="*/ 1286500 w 1940208"/>
              <a:gd name="connsiteY49" fmla="*/ 5446915 h 5446915"/>
              <a:gd name="connsiteX50" fmla="*/ 1272056 w 1940208"/>
              <a:gd name="connsiteY50" fmla="*/ 5434667 h 5446915"/>
              <a:gd name="connsiteX51" fmla="*/ 1271912 w 1940208"/>
              <a:gd name="connsiteY51" fmla="*/ 5434524 h 5446915"/>
              <a:gd name="connsiteX0" fmla="*/ 1271912 w 1940208"/>
              <a:gd name="connsiteY0" fmla="*/ 5434524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272778 w 1940208"/>
              <a:gd name="connsiteY46" fmla="*/ 5156006 h 5446915"/>
              <a:gd name="connsiteX47" fmla="*/ 1300655 w 1940208"/>
              <a:gd name="connsiteY47" fmla="*/ 5430749 h 5446915"/>
              <a:gd name="connsiteX48" fmla="*/ 1286500 w 1940208"/>
              <a:gd name="connsiteY48" fmla="*/ 5446915 h 5446915"/>
              <a:gd name="connsiteX49" fmla="*/ 1272056 w 1940208"/>
              <a:gd name="connsiteY49" fmla="*/ 5434667 h 5446915"/>
              <a:gd name="connsiteX50" fmla="*/ 1271912 w 1940208"/>
              <a:gd name="connsiteY50" fmla="*/ 5434524 h 5446915"/>
              <a:gd name="connsiteX0" fmla="*/ 1271912 w 1940208"/>
              <a:gd name="connsiteY0" fmla="*/ 5434524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48" fmla="*/ 1272056 w 1940208"/>
              <a:gd name="connsiteY48" fmla="*/ 5434667 h 5446915"/>
              <a:gd name="connsiteX49" fmla="*/ 1271912 w 1940208"/>
              <a:gd name="connsiteY49" fmla="*/ 5434524 h 5446915"/>
              <a:gd name="connsiteX0" fmla="*/ 1272056 w 1940208"/>
              <a:gd name="connsiteY0" fmla="*/ 5434667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48" fmla="*/ 1272056 w 1940208"/>
              <a:gd name="connsiteY48" fmla="*/ 5434667 h 5446915"/>
              <a:gd name="connsiteX0" fmla="*/ 1286500 w 1940208"/>
              <a:gd name="connsiteY0" fmla="*/ 5446915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0" fmla="*/ 1300655 w 1940208"/>
              <a:gd name="connsiteY0" fmla="*/ 5430749 h 5430749"/>
              <a:gd name="connsiteX1" fmla="*/ 1732376 w 1940208"/>
              <a:gd name="connsiteY1" fmla="*/ 2731742 h 5430749"/>
              <a:gd name="connsiteX2" fmla="*/ 1908877 w 1940208"/>
              <a:gd name="connsiteY2" fmla="*/ 2047305 h 5430749"/>
              <a:gd name="connsiteX3" fmla="*/ 1881723 w 1940208"/>
              <a:gd name="connsiteY3" fmla="*/ 1828394 h 5430749"/>
              <a:gd name="connsiteX4" fmla="*/ 1706161 w 1940208"/>
              <a:gd name="connsiteY4" fmla="*/ 1759245 h 5430749"/>
              <a:gd name="connsiteX5" fmla="*/ 1563963 w 1940208"/>
              <a:gd name="connsiteY5" fmla="*/ 1782959 h 5430749"/>
              <a:gd name="connsiteX6" fmla="*/ 1220059 w 1940208"/>
              <a:gd name="connsiteY6" fmla="*/ 1808454 h 5430749"/>
              <a:gd name="connsiteX7" fmla="*/ 1077500 w 1940208"/>
              <a:gd name="connsiteY7" fmla="*/ 1629280 h 5430749"/>
              <a:gd name="connsiteX8" fmla="*/ 1177739 w 1940208"/>
              <a:gd name="connsiteY8" fmla="*/ 1430807 h 5430749"/>
              <a:gd name="connsiteX9" fmla="*/ 1367384 w 1940208"/>
              <a:gd name="connsiteY9" fmla="*/ 1023534 h 5430749"/>
              <a:gd name="connsiteX10" fmla="*/ 1251618 w 1940208"/>
              <a:gd name="connsiteY10" fmla="*/ 1028946 h 5430749"/>
              <a:gd name="connsiteX11" fmla="*/ 812242 w 1940208"/>
              <a:gd name="connsiteY11" fmla="*/ 1281115 h 5430749"/>
              <a:gd name="connsiteX12" fmla="*/ 555145 w 1940208"/>
              <a:gd name="connsiteY12" fmla="*/ 1369064 h 5430749"/>
              <a:gd name="connsiteX13" fmla="*/ 447467 w 1940208"/>
              <a:gd name="connsiteY13" fmla="*/ 1274919 h 5430749"/>
              <a:gd name="connsiteX14" fmla="*/ 504448 w 1940208"/>
              <a:gd name="connsiteY14" fmla="*/ 1100445 h 5430749"/>
              <a:gd name="connsiteX15" fmla="*/ 677627 w 1940208"/>
              <a:gd name="connsiteY15" fmla="*/ 846710 h 5430749"/>
              <a:gd name="connsiteX16" fmla="*/ 906559 w 1940208"/>
              <a:gd name="connsiteY16" fmla="*/ 537357 h 5430749"/>
              <a:gd name="connsiteX17" fmla="*/ 1086961 w 1940208"/>
              <a:gd name="connsiteY17" fmla="*/ 99391 h 5430749"/>
              <a:gd name="connsiteX18" fmla="*/ 1026658 w 1940208"/>
              <a:gd name="connsiteY18" fmla="*/ 28961 h 5430749"/>
              <a:gd name="connsiteX19" fmla="*/ 902082 w 1940208"/>
              <a:gd name="connsiteY19" fmla="*/ 41281 h 5430749"/>
              <a:gd name="connsiteX20" fmla="*/ 672861 w 1940208"/>
              <a:gd name="connsiteY20" fmla="*/ 146108 h 5430749"/>
              <a:gd name="connsiteX21" fmla="*/ 400092 w 1940208"/>
              <a:gd name="connsiteY21" fmla="*/ 393006 h 5430749"/>
              <a:gd name="connsiteX22" fmla="*/ 118368 w 1940208"/>
              <a:gd name="connsiteY22" fmla="*/ 761040 h 5430749"/>
              <a:gd name="connsiteX23" fmla="*/ 28384 w 1940208"/>
              <a:gd name="connsiteY23" fmla="*/ 948546 h 5430749"/>
              <a:gd name="connsiteX24" fmla="*/ 508 w 1940208"/>
              <a:gd name="connsiteY24" fmla="*/ 940997 h 5430749"/>
              <a:gd name="connsiteX25" fmla="*/ 98869 w 1940208"/>
              <a:gd name="connsiteY25" fmla="*/ 738180 h 5430749"/>
              <a:gd name="connsiteX26" fmla="*/ 377777 w 1940208"/>
              <a:gd name="connsiteY26" fmla="*/ 375060 h 5430749"/>
              <a:gd name="connsiteX27" fmla="*/ 886338 w 1940208"/>
              <a:gd name="connsiteY27" fmla="*/ 15573 h 5430749"/>
              <a:gd name="connsiteX28" fmla="*/ 999937 w 1940208"/>
              <a:gd name="connsiteY28" fmla="*/ 689 h 5430749"/>
              <a:gd name="connsiteX29" fmla="*/ 1057062 w 1940208"/>
              <a:gd name="connsiteY29" fmla="*/ 8594 h 5430749"/>
              <a:gd name="connsiteX30" fmla="*/ 1118376 w 1940208"/>
              <a:gd name="connsiteY30" fmla="*/ 165905 h 5430749"/>
              <a:gd name="connsiteX31" fmla="*/ 941946 w 1940208"/>
              <a:gd name="connsiteY31" fmla="*/ 536360 h 5430749"/>
              <a:gd name="connsiteX32" fmla="*/ 685427 w 1940208"/>
              <a:gd name="connsiteY32" fmla="*/ 884169 h 5430749"/>
              <a:gd name="connsiteX33" fmla="*/ 495709 w 1940208"/>
              <a:gd name="connsiteY33" fmla="*/ 1191314 h 5430749"/>
              <a:gd name="connsiteX34" fmla="*/ 489571 w 1940208"/>
              <a:gd name="connsiteY34" fmla="*/ 1314728 h 5430749"/>
              <a:gd name="connsiteX35" fmla="*/ 720091 w 1940208"/>
              <a:gd name="connsiteY35" fmla="*/ 1300200 h 5430749"/>
              <a:gd name="connsiteX36" fmla="*/ 1019653 w 1940208"/>
              <a:gd name="connsiteY36" fmla="*/ 1109062 h 5430749"/>
              <a:gd name="connsiteX37" fmla="*/ 1305421 w 1940208"/>
              <a:gd name="connsiteY37" fmla="*/ 988497 h 5430749"/>
              <a:gd name="connsiteX38" fmla="*/ 1419237 w 1940208"/>
              <a:gd name="connsiteY38" fmla="*/ 1093537 h 5430749"/>
              <a:gd name="connsiteX39" fmla="*/ 1225764 w 1940208"/>
              <a:gd name="connsiteY39" fmla="*/ 1415852 h 5430749"/>
              <a:gd name="connsiteX40" fmla="*/ 1108987 w 1940208"/>
              <a:gd name="connsiteY40" fmla="*/ 1687105 h 5430749"/>
              <a:gd name="connsiteX41" fmla="*/ 1321309 w 1940208"/>
              <a:gd name="connsiteY41" fmla="*/ 1791861 h 5430749"/>
              <a:gd name="connsiteX42" fmla="*/ 1763141 w 1940208"/>
              <a:gd name="connsiteY42" fmla="*/ 1726985 h 5430749"/>
              <a:gd name="connsiteX43" fmla="*/ 1921299 w 1940208"/>
              <a:gd name="connsiteY43" fmla="*/ 2180333 h 5430749"/>
              <a:gd name="connsiteX44" fmla="*/ 1840487 w 1940208"/>
              <a:gd name="connsiteY44" fmla="*/ 2494315 h 5430749"/>
              <a:gd name="connsiteX45" fmla="*/ 1723926 w 1940208"/>
              <a:gd name="connsiteY45" fmla="*/ 2839275 h 5430749"/>
              <a:gd name="connsiteX46" fmla="*/ 1300655 w 1940208"/>
              <a:gd name="connsiteY46" fmla="*/ 5430749 h 5430749"/>
              <a:gd name="connsiteX0" fmla="*/ 1723926 w 1940208"/>
              <a:gd name="connsiteY0" fmla="*/ 2839275 h 2858459"/>
              <a:gd name="connsiteX1" fmla="*/ 1732376 w 1940208"/>
              <a:gd name="connsiteY1" fmla="*/ 2731742 h 2858459"/>
              <a:gd name="connsiteX2" fmla="*/ 1908877 w 1940208"/>
              <a:gd name="connsiteY2" fmla="*/ 2047305 h 2858459"/>
              <a:gd name="connsiteX3" fmla="*/ 1881723 w 1940208"/>
              <a:gd name="connsiteY3" fmla="*/ 1828394 h 2858459"/>
              <a:gd name="connsiteX4" fmla="*/ 1706161 w 1940208"/>
              <a:gd name="connsiteY4" fmla="*/ 1759245 h 2858459"/>
              <a:gd name="connsiteX5" fmla="*/ 1563963 w 1940208"/>
              <a:gd name="connsiteY5" fmla="*/ 1782959 h 2858459"/>
              <a:gd name="connsiteX6" fmla="*/ 1220059 w 1940208"/>
              <a:gd name="connsiteY6" fmla="*/ 1808454 h 2858459"/>
              <a:gd name="connsiteX7" fmla="*/ 1077500 w 1940208"/>
              <a:gd name="connsiteY7" fmla="*/ 1629280 h 2858459"/>
              <a:gd name="connsiteX8" fmla="*/ 1177739 w 1940208"/>
              <a:gd name="connsiteY8" fmla="*/ 1430807 h 2858459"/>
              <a:gd name="connsiteX9" fmla="*/ 1367384 w 1940208"/>
              <a:gd name="connsiteY9" fmla="*/ 1023534 h 2858459"/>
              <a:gd name="connsiteX10" fmla="*/ 1251618 w 1940208"/>
              <a:gd name="connsiteY10" fmla="*/ 1028946 h 2858459"/>
              <a:gd name="connsiteX11" fmla="*/ 812242 w 1940208"/>
              <a:gd name="connsiteY11" fmla="*/ 1281115 h 2858459"/>
              <a:gd name="connsiteX12" fmla="*/ 555145 w 1940208"/>
              <a:gd name="connsiteY12" fmla="*/ 1369064 h 2858459"/>
              <a:gd name="connsiteX13" fmla="*/ 447467 w 1940208"/>
              <a:gd name="connsiteY13" fmla="*/ 1274919 h 2858459"/>
              <a:gd name="connsiteX14" fmla="*/ 504448 w 1940208"/>
              <a:gd name="connsiteY14" fmla="*/ 1100445 h 2858459"/>
              <a:gd name="connsiteX15" fmla="*/ 677627 w 1940208"/>
              <a:gd name="connsiteY15" fmla="*/ 846710 h 2858459"/>
              <a:gd name="connsiteX16" fmla="*/ 906559 w 1940208"/>
              <a:gd name="connsiteY16" fmla="*/ 537357 h 2858459"/>
              <a:gd name="connsiteX17" fmla="*/ 1086961 w 1940208"/>
              <a:gd name="connsiteY17" fmla="*/ 99391 h 2858459"/>
              <a:gd name="connsiteX18" fmla="*/ 1026658 w 1940208"/>
              <a:gd name="connsiteY18" fmla="*/ 28961 h 2858459"/>
              <a:gd name="connsiteX19" fmla="*/ 902082 w 1940208"/>
              <a:gd name="connsiteY19" fmla="*/ 41281 h 2858459"/>
              <a:gd name="connsiteX20" fmla="*/ 672861 w 1940208"/>
              <a:gd name="connsiteY20" fmla="*/ 146108 h 2858459"/>
              <a:gd name="connsiteX21" fmla="*/ 400092 w 1940208"/>
              <a:gd name="connsiteY21" fmla="*/ 393006 h 2858459"/>
              <a:gd name="connsiteX22" fmla="*/ 118368 w 1940208"/>
              <a:gd name="connsiteY22" fmla="*/ 761040 h 2858459"/>
              <a:gd name="connsiteX23" fmla="*/ 28384 w 1940208"/>
              <a:gd name="connsiteY23" fmla="*/ 948546 h 2858459"/>
              <a:gd name="connsiteX24" fmla="*/ 508 w 1940208"/>
              <a:gd name="connsiteY24" fmla="*/ 940997 h 2858459"/>
              <a:gd name="connsiteX25" fmla="*/ 98869 w 1940208"/>
              <a:gd name="connsiteY25" fmla="*/ 738180 h 2858459"/>
              <a:gd name="connsiteX26" fmla="*/ 377777 w 1940208"/>
              <a:gd name="connsiteY26" fmla="*/ 375060 h 2858459"/>
              <a:gd name="connsiteX27" fmla="*/ 886338 w 1940208"/>
              <a:gd name="connsiteY27" fmla="*/ 15573 h 2858459"/>
              <a:gd name="connsiteX28" fmla="*/ 999937 w 1940208"/>
              <a:gd name="connsiteY28" fmla="*/ 689 h 2858459"/>
              <a:gd name="connsiteX29" fmla="*/ 1057062 w 1940208"/>
              <a:gd name="connsiteY29" fmla="*/ 8594 h 2858459"/>
              <a:gd name="connsiteX30" fmla="*/ 1118376 w 1940208"/>
              <a:gd name="connsiteY30" fmla="*/ 165905 h 2858459"/>
              <a:gd name="connsiteX31" fmla="*/ 941946 w 1940208"/>
              <a:gd name="connsiteY31" fmla="*/ 536360 h 2858459"/>
              <a:gd name="connsiteX32" fmla="*/ 685427 w 1940208"/>
              <a:gd name="connsiteY32" fmla="*/ 884169 h 2858459"/>
              <a:gd name="connsiteX33" fmla="*/ 495709 w 1940208"/>
              <a:gd name="connsiteY33" fmla="*/ 1191314 h 2858459"/>
              <a:gd name="connsiteX34" fmla="*/ 489571 w 1940208"/>
              <a:gd name="connsiteY34" fmla="*/ 1314728 h 2858459"/>
              <a:gd name="connsiteX35" fmla="*/ 720091 w 1940208"/>
              <a:gd name="connsiteY35" fmla="*/ 1300200 h 2858459"/>
              <a:gd name="connsiteX36" fmla="*/ 1019653 w 1940208"/>
              <a:gd name="connsiteY36" fmla="*/ 1109062 h 2858459"/>
              <a:gd name="connsiteX37" fmla="*/ 1305421 w 1940208"/>
              <a:gd name="connsiteY37" fmla="*/ 988497 h 2858459"/>
              <a:gd name="connsiteX38" fmla="*/ 1419237 w 1940208"/>
              <a:gd name="connsiteY38" fmla="*/ 1093537 h 2858459"/>
              <a:gd name="connsiteX39" fmla="*/ 1225764 w 1940208"/>
              <a:gd name="connsiteY39" fmla="*/ 1415852 h 2858459"/>
              <a:gd name="connsiteX40" fmla="*/ 1108987 w 1940208"/>
              <a:gd name="connsiteY40" fmla="*/ 1687105 h 2858459"/>
              <a:gd name="connsiteX41" fmla="*/ 1321309 w 1940208"/>
              <a:gd name="connsiteY41" fmla="*/ 1791861 h 2858459"/>
              <a:gd name="connsiteX42" fmla="*/ 1763141 w 1940208"/>
              <a:gd name="connsiteY42" fmla="*/ 1726985 h 2858459"/>
              <a:gd name="connsiteX43" fmla="*/ 1921299 w 1940208"/>
              <a:gd name="connsiteY43" fmla="*/ 2180333 h 2858459"/>
              <a:gd name="connsiteX44" fmla="*/ 1840487 w 1940208"/>
              <a:gd name="connsiteY44" fmla="*/ 2494315 h 2858459"/>
              <a:gd name="connsiteX45" fmla="*/ 1723926 w 1940208"/>
              <a:gd name="connsiteY45" fmla="*/ 2839275 h 285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40208" h="2858459">
                <a:moveTo>
                  <a:pt x="1723926" y="2839275"/>
                </a:moveTo>
                <a:cubicBezTo>
                  <a:pt x="1705907" y="2878846"/>
                  <a:pt x="1701551" y="2863737"/>
                  <a:pt x="1732376" y="2731742"/>
                </a:cubicBezTo>
                <a:cubicBezTo>
                  <a:pt x="1804016" y="2507490"/>
                  <a:pt x="1891328" y="2283736"/>
                  <a:pt x="1908877" y="2047305"/>
                </a:cubicBezTo>
                <a:cubicBezTo>
                  <a:pt x="1911983" y="1972673"/>
                  <a:pt x="1914944" y="1896403"/>
                  <a:pt x="1881723" y="1828394"/>
                </a:cubicBezTo>
                <a:cubicBezTo>
                  <a:pt x="1851247" y="1759530"/>
                  <a:pt x="1773468" y="1748065"/>
                  <a:pt x="1706161" y="1759245"/>
                </a:cubicBezTo>
                <a:cubicBezTo>
                  <a:pt x="1658208" y="1763233"/>
                  <a:pt x="1611121" y="1773773"/>
                  <a:pt x="1563963" y="1782959"/>
                </a:cubicBezTo>
                <a:cubicBezTo>
                  <a:pt x="1452096" y="1809166"/>
                  <a:pt x="1334381" y="1836298"/>
                  <a:pt x="1220059" y="1808454"/>
                </a:cubicBezTo>
                <a:cubicBezTo>
                  <a:pt x="1132530" y="1787517"/>
                  <a:pt x="1062551" y="1723781"/>
                  <a:pt x="1077500" y="1629280"/>
                </a:cubicBezTo>
                <a:cubicBezTo>
                  <a:pt x="1087394" y="1554434"/>
                  <a:pt x="1132458" y="1489629"/>
                  <a:pt x="1177739" y="1430807"/>
                </a:cubicBezTo>
                <a:cubicBezTo>
                  <a:pt x="1230314" y="1354323"/>
                  <a:pt x="1466107" y="1104647"/>
                  <a:pt x="1367384" y="1023534"/>
                </a:cubicBezTo>
                <a:cubicBezTo>
                  <a:pt x="1331709" y="1005161"/>
                  <a:pt x="1288450" y="1021113"/>
                  <a:pt x="1251618" y="1028946"/>
                </a:cubicBezTo>
                <a:cubicBezTo>
                  <a:pt x="1085372" y="1074523"/>
                  <a:pt x="957256" y="1195516"/>
                  <a:pt x="812242" y="1281115"/>
                </a:cubicBezTo>
                <a:cubicBezTo>
                  <a:pt x="734968" y="1327689"/>
                  <a:pt x="648523" y="1374619"/>
                  <a:pt x="555145" y="1369064"/>
                </a:cubicBezTo>
                <a:cubicBezTo>
                  <a:pt x="500764" y="1366073"/>
                  <a:pt x="443929" y="1335594"/>
                  <a:pt x="447467" y="1274919"/>
                </a:cubicBezTo>
                <a:cubicBezTo>
                  <a:pt x="451511" y="1213604"/>
                  <a:pt x="476643" y="1154853"/>
                  <a:pt x="504448" y="1100445"/>
                </a:cubicBezTo>
                <a:cubicBezTo>
                  <a:pt x="552039" y="1009505"/>
                  <a:pt x="615736" y="928321"/>
                  <a:pt x="677627" y="846710"/>
                </a:cubicBezTo>
                <a:cubicBezTo>
                  <a:pt x="755623" y="744803"/>
                  <a:pt x="832897" y="642397"/>
                  <a:pt x="906559" y="537357"/>
                </a:cubicBezTo>
                <a:cubicBezTo>
                  <a:pt x="979933" y="423771"/>
                  <a:pt x="1113826" y="236193"/>
                  <a:pt x="1086961" y="99391"/>
                </a:cubicBezTo>
                <a:cubicBezTo>
                  <a:pt x="1079739" y="65707"/>
                  <a:pt x="1065367" y="34159"/>
                  <a:pt x="1026658" y="28961"/>
                </a:cubicBezTo>
                <a:cubicBezTo>
                  <a:pt x="984844" y="27252"/>
                  <a:pt x="943102" y="33946"/>
                  <a:pt x="902082" y="41281"/>
                </a:cubicBezTo>
                <a:cubicBezTo>
                  <a:pt x="818958" y="58087"/>
                  <a:pt x="741901" y="100958"/>
                  <a:pt x="672861" y="146108"/>
                </a:cubicBezTo>
                <a:cubicBezTo>
                  <a:pt x="569516" y="213476"/>
                  <a:pt x="482276" y="302707"/>
                  <a:pt x="400092" y="393006"/>
                </a:cubicBezTo>
                <a:cubicBezTo>
                  <a:pt x="297686" y="509156"/>
                  <a:pt x="200914" y="630291"/>
                  <a:pt x="118368" y="761040"/>
                </a:cubicBezTo>
                <a:cubicBezTo>
                  <a:pt x="81465" y="819435"/>
                  <a:pt x="45211" y="881961"/>
                  <a:pt x="28384" y="948546"/>
                </a:cubicBezTo>
                <a:cubicBezTo>
                  <a:pt x="23329" y="966278"/>
                  <a:pt x="-4042" y="959299"/>
                  <a:pt x="508" y="940997"/>
                </a:cubicBezTo>
                <a:cubicBezTo>
                  <a:pt x="19140" y="867789"/>
                  <a:pt x="58427" y="801560"/>
                  <a:pt x="98869" y="738180"/>
                </a:cubicBezTo>
                <a:cubicBezTo>
                  <a:pt x="181054" y="609354"/>
                  <a:pt x="276526" y="489786"/>
                  <a:pt x="377777" y="375060"/>
                </a:cubicBezTo>
                <a:cubicBezTo>
                  <a:pt x="516725" y="221381"/>
                  <a:pt x="679144" y="68983"/>
                  <a:pt x="886338" y="15573"/>
                </a:cubicBezTo>
                <a:cubicBezTo>
                  <a:pt x="923675" y="7383"/>
                  <a:pt x="961734" y="2327"/>
                  <a:pt x="999937" y="689"/>
                </a:cubicBezTo>
                <a:cubicBezTo>
                  <a:pt x="1019509" y="-1163"/>
                  <a:pt x="1039008" y="475"/>
                  <a:pt x="1057062" y="8594"/>
                </a:cubicBezTo>
                <a:cubicBezTo>
                  <a:pt x="1115703" y="34515"/>
                  <a:pt x="1122636" y="110073"/>
                  <a:pt x="1118376" y="165905"/>
                </a:cubicBezTo>
                <a:cubicBezTo>
                  <a:pt x="1101332" y="296654"/>
                  <a:pt x="1012792" y="426548"/>
                  <a:pt x="941946" y="536360"/>
                </a:cubicBezTo>
                <a:cubicBezTo>
                  <a:pt x="860556" y="655216"/>
                  <a:pt x="772594" y="769443"/>
                  <a:pt x="685427" y="884169"/>
                </a:cubicBezTo>
                <a:cubicBezTo>
                  <a:pt x="612703" y="980165"/>
                  <a:pt x="537235" y="1077514"/>
                  <a:pt x="495709" y="1191314"/>
                </a:cubicBezTo>
                <a:cubicBezTo>
                  <a:pt x="485671" y="1230339"/>
                  <a:pt x="460828" y="1280332"/>
                  <a:pt x="489571" y="1314728"/>
                </a:cubicBezTo>
                <a:cubicBezTo>
                  <a:pt x="554567" y="1368352"/>
                  <a:pt x="652784" y="1330680"/>
                  <a:pt x="720091" y="1300200"/>
                </a:cubicBezTo>
                <a:cubicBezTo>
                  <a:pt x="826108" y="1246434"/>
                  <a:pt x="920714" y="1173653"/>
                  <a:pt x="1019653" y="1109062"/>
                </a:cubicBezTo>
                <a:cubicBezTo>
                  <a:pt x="1106387" y="1052376"/>
                  <a:pt x="1201282" y="1003381"/>
                  <a:pt x="1305421" y="988497"/>
                </a:cubicBezTo>
                <a:cubicBezTo>
                  <a:pt x="1381539" y="976604"/>
                  <a:pt x="1426603" y="1017410"/>
                  <a:pt x="1419237" y="1093537"/>
                </a:cubicBezTo>
                <a:cubicBezTo>
                  <a:pt x="1402916" y="1207480"/>
                  <a:pt x="1292927" y="1323558"/>
                  <a:pt x="1225764" y="1415852"/>
                </a:cubicBezTo>
                <a:cubicBezTo>
                  <a:pt x="1166906" y="1493332"/>
                  <a:pt x="1087972" y="1583347"/>
                  <a:pt x="1108987" y="1687105"/>
                </a:cubicBezTo>
                <a:cubicBezTo>
                  <a:pt x="1138308" y="1772633"/>
                  <a:pt x="1241291" y="1790223"/>
                  <a:pt x="1321309" y="1791861"/>
                </a:cubicBezTo>
                <a:cubicBezTo>
                  <a:pt x="1471234" y="1790864"/>
                  <a:pt x="1612999" y="1727982"/>
                  <a:pt x="1763141" y="1726985"/>
                </a:cubicBezTo>
                <a:cubicBezTo>
                  <a:pt x="1985212" y="1737952"/>
                  <a:pt x="1944770" y="2029075"/>
                  <a:pt x="1921299" y="2180333"/>
                </a:cubicBezTo>
                <a:cubicBezTo>
                  <a:pt x="1902522" y="2286798"/>
                  <a:pt x="1874068" y="2391482"/>
                  <a:pt x="1840487" y="2494315"/>
                </a:cubicBezTo>
                <a:cubicBezTo>
                  <a:pt x="1802355" y="2609539"/>
                  <a:pt x="1766968" y="2725689"/>
                  <a:pt x="1723926" y="2839275"/>
                </a:cubicBezTo>
                <a:close/>
              </a:path>
            </a:pathLst>
          </a:custGeom>
          <a:solidFill>
            <a:schemeClr val="accent1"/>
          </a:solidFill>
          <a:ln w="7188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EBAA9173-C648-415D-D64B-6D64ADF9F6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676666" y="1550871"/>
            <a:ext cx="5885276" cy="5003125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006827"/>
              <a:gd name="connsiteX1" fmla="*/ 2407090 w 5011488"/>
              <a:gd name="connsiteY1" fmla="*/ 2842834 h 3006827"/>
              <a:gd name="connsiteX2" fmla="*/ 1849642 w 5011488"/>
              <a:gd name="connsiteY2" fmla="*/ 2697099 h 3006827"/>
              <a:gd name="connsiteX3" fmla="*/ 86971 w 5011488"/>
              <a:gd name="connsiteY3" fmla="*/ 2310572 h 3006827"/>
              <a:gd name="connsiteX4" fmla="*/ 411018 w 5011488"/>
              <a:gd name="connsiteY4" fmla="*/ 755221 h 3006827"/>
              <a:gd name="connsiteX5" fmla="*/ 1888476 w 5011488"/>
              <a:gd name="connsiteY5" fmla="*/ 604602 h 3006827"/>
              <a:gd name="connsiteX6" fmla="*/ 3785618 w 5011488"/>
              <a:gd name="connsiteY6" fmla="*/ 50746 h 3006827"/>
              <a:gd name="connsiteX7" fmla="*/ 5000166 w 5011488"/>
              <a:gd name="connsiteY7" fmla="*/ 1573593 h 3006827"/>
              <a:gd name="connsiteX8" fmla="*/ 4280699 w 5011488"/>
              <a:gd name="connsiteY8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1828097 w 4989943"/>
              <a:gd name="connsiteY2" fmla="*/ 2697099 h 3006827"/>
              <a:gd name="connsiteX3" fmla="*/ 1457497 w 4989943"/>
              <a:gd name="connsiteY3" fmla="*/ 2638118 h 3006827"/>
              <a:gd name="connsiteX4" fmla="*/ 65426 w 4989943"/>
              <a:gd name="connsiteY4" fmla="*/ 2310572 h 3006827"/>
              <a:gd name="connsiteX5" fmla="*/ 389473 w 4989943"/>
              <a:gd name="connsiteY5" fmla="*/ 755221 h 3006827"/>
              <a:gd name="connsiteX6" fmla="*/ 1866931 w 4989943"/>
              <a:gd name="connsiteY6" fmla="*/ 604602 h 3006827"/>
              <a:gd name="connsiteX7" fmla="*/ 3764073 w 4989943"/>
              <a:gd name="connsiteY7" fmla="*/ 50746 h 3006827"/>
              <a:gd name="connsiteX8" fmla="*/ 4978621 w 4989943"/>
              <a:gd name="connsiteY8" fmla="*/ 1573593 h 3006827"/>
              <a:gd name="connsiteX9" fmla="*/ 4259154 w 4989943"/>
              <a:gd name="connsiteY9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2180829 w 4989943"/>
              <a:gd name="connsiteY2" fmla="*/ 2528936 h 3006827"/>
              <a:gd name="connsiteX3" fmla="*/ 1828097 w 4989943"/>
              <a:gd name="connsiteY3" fmla="*/ 2697099 h 3006827"/>
              <a:gd name="connsiteX4" fmla="*/ 1457497 w 4989943"/>
              <a:gd name="connsiteY4" fmla="*/ 2638118 h 3006827"/>
              <a:gd name="connsiteX5" fmla="*/ 65426 w 4989943"/>
              <a:gd name="connsiteY5" fmla="*/ 2310572 h 3006827"/>
              <a:gd name="connsiteX6" fmla="*/ 389473 w 4989943"/>
              <a:gd name="connsiteY6" fmla="*/ 755221 h 3006827"/>
              <a:gd name="connsiteX7" fmla="*/ 1866931 w 4989943"/>
              <a:gd name="connsiteY7" fmla="*/ 604602 h 3006827"/>
              <a:gd name="connsiteX8" fmla="*/ 3764073 w 4989943"/>
              <a:gd name="connsiteY8" fmla="*/ 50746 h 3006827"/>
              <a:gd name="connsiteX9" fmla="*/ 4978621 w 4989943"/>
              <a:gd name="connsiteY9" fmla="*/ 1573593 h 3006827"/>
              <a:gd name="connsiteX10" fmla="*/ 4259154 w 4989943"/>
              <a:gd name="connsiteY10" fmla="*/ 2923749 h 3006827"/>
              <a:gd name="connsiteX0" fmla="*/ 4259154 w 4989943"/>
              <a:gd name="connsiteY0" fmla="*/ 2923749 h 3035963"/>
              <a:gd name="connsiteX1" fmla="*/ 2890512 w 4989943"/>
              <a:gd name="connsiteY1" fmla="*/ 2952016 h 3035963"/>
              <a:gd name="connsiteX2" fmla="*/ 2180829 w 4989943"/>
              <a:gd name="connsiteY2" fmla="*/ 2528936 h 3035963"/>
              <a:gd name="connsiteX3" fmla="*/ 1828097 w 4989943"/>
              <a:gd name="connsiteY3" fmla="*/ 2697099 h 3035963"/>
              <a:gd name="connsiteX4" fmla="*/ 1457497 w 4989943"/>
              <a:gd name="connsiteY4" fmla="*/ 2638118 h 3035963"/>
              <a:gd name="connsiteX5" fmla="*/ 65426 w 4989943"/>
              <a:gd name="connsiteY5" fmla="*/ 2310572 h 3035963"/>
              <a:gd name="connsiteX6" fmla="*/ 389473 w 4989943"/>
              <a:gd name="connsiteY6" fmla="*/ 755221 h 3035963"/>
              <a:gd name="connsiteX7" fmla="*/ 1866931 w 4989943"/>
              <a:gd name="connsiteY7" fmla="*/ 604602 h 3035963"/>
              <a:gd name="connsiteX8" fmla="*/ 3764073 w 4989943"/>
              <a:gd name="connsiteY8" fmla="*/ 50746 h 3035963"/>
              <a:gd name="connsiteX9" fmla="*/ 4978621 w 4989943"/>
              <a:gd name="connsiteY9" fmla="*/ 1573593 h 3035963"/>
              <a:gd name="connsiteX10" fmla="*/ 4259154 w 4989943"/>
              <a:gd name="connsiteY10" fmla="*/ 2923749 h 3035963"/>
              <a:gd name="connsiteX0" fmla="*/ 4259154 w 4989943"/>
              <a:gd name="connsiteY0" fmla="*/ 3353322 h 3465536"/>
              <a:gd name="connsiteX1" fmla="*/ 2890512 w 4989943"/>
              <a:gd name="connsiteY1" fmla="*/ 3381589 h 3465536"/>
              <a:gd name="connsiteX2" fmla="*/ 2180829 w 4989943"/>
              <a:gd name="connsiteY2" fmla="*/ 2958509 h 3465536"/>
              <a:gd name="connsiteX3" fmla="*/ 1828097 w 4989943"/>
              <a:gd name="connsiteY3" fmla="*/ 3126672 h 3465536"/>
              <a:gd name="connsiteX4" fmla="*/ 1457497 w 4989943"/>
              <a:gd name="connsiteY4" fmla="*/ 3067691 h 3465536"/>
              <a:gd name="connsiteX5" fmla="*/ 65426 w 4989943"/>
              <a:gd name="connsiteY5" fmla="*/ 2740145 h 3465536"/>
              <a:gd name="connsiteX6" fmla="*/ 389473 w 4989943"/>
              <a:gd name="connsiteY6" fmla="*/ 1184794 h 3465536"/>
              <a:gd name="connsiteX7" fmla="*/ 2835922 w 4989943"/>
              <a:gd name="connsiteY7" fmla="*/ 24240 h 3465536"/>
              <a:gd name="connsiteX8" fmla="*/ 3764073 w 4989943"/>
              <a:gd name="connsiteY8" fmla="*/ 480319 h 3465536"/>
              <a:gd name="connsiteX9" fmla="*/ 4978621 w 4989943"/>
              <a:gd name="connsiteY9" fmla="*/ 2003166 h 3465536"/>
              <a:gd name="connsiteX10" fmla="*/ 4259154 w 4989943"/>
              <a:gd name="connsiteY10" fmla="*/ 3353322 h 3465536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167106 w 4976220"/>
              <a:gd name="connsiteY2" fmla="*/ 2937613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330879 w 4976220"/>
              <a:gd name="connsiteY2" fmla="*/ 3074091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1608645 w 4770491"/>
              <a:gd name="connsiteY3" fmla="*/ 3105776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479992 w 4770491"/>
              <a:gd name="connsiteY2" fmla="*/ 3046796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479992 w 4770491"/>
              <a:gd name="connsiteY2" fmla="*/ 304679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580343 w 4770491"/>
              <a:gd name="connsiteY2" fmla="*/ 292796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73506 h 3539875"/>
              <a:gd name="connsiteX1" fmla="*/ 2957663 w 4770491"/>
              <a:gd name="connsiteY1" fmla="*/ 3510955 h 3539875"/>
              <a:gd name="connsiteX2" fmla="*/ 2580343 w 4770491"/>
              <a:gd name="connsiteY2" fmla="*/ 2969046 h 3539875"/>
              <a:gd name="connsiteX3" fmla="*/ 2004430 w 4770491"/>
              <a:gd name="connsiteY3" fmla="*/ 2860253 h 3539875"/>
              <a:gd name="connsiteX4" fmla="*/ 1238045 w 4770491"/>
              <a:gd name="connsiteY4" fmla="*/ 3087875 h 3539875"/>
              <a:gd name="connsiteX5" fmla="*/ 105281 w 4770491"/>
              <a:gd name="connsiteY5" fmla="*/ 2446430 h 3539875"/>
              <a:gd name="connsiteX6" fmla="*/ 170021 w 4770491"/>
              <a:gd name="connsiteY6" fmla="*/ 1204978 h 3539875"/>
              <a:gd name="connsiteX7" fmla="*/ 1579239 w 4770491"/>
              <a:gd name="connsiteY7" fmla="*/ 822347 h 3539875"/>
              <a:gd name="connsiteX8" fmla="*/ 2616470 w 4770491"/>
              <a:gd name="connsiteY8" fmla="*/ 44424 h 3539875"/>
              <a:gd name="connsiteX9" fmla="*/ 3811161 w 4770491"/>
              <a:gd name="connsiteY9" fmla="*/ 161994 h 3539875"/>
              <a:gd name="connsiteX10" fmla="*/ 4759169 w 4770491"/>
              <a:gd name="connsiteY10" fmla="*/ 2023350 h 3539875"/>
              <a:gd name="connsiteX11" fmla="*/ 4039702 w 4770491"/>
              <a:gd name="connsiteY11" fmla="*/ 3373506 h 3539875"/>
              <a:gd name="connsiteX0" fmla="*/ 4039702 w 4770491"/>
              <a:gd name="connsiteY0" fmla="*/ 3373506 h 3539875"/>
              <a:gd name="connsiteX1" fmla="*/ 2957663 w 4770491"/>
              <a:gd name="connsiteY1" fmla="*/ 3510955 h 3539875"/>
              <a:gd name="connsiteX2" fmla="*/ 2524814 w 4770491"/>
              <a:gd name="connsiteY2" fmla="*/ 3025464 h 3539875"/>
              <a:gd name="connsiteX3" fmla="*/ 2004430 w 4770491"/>
              <a:gd name="connsiteY3" fmla="*/ 2860253 h 3539875"/>
              <a:gd name="connsiteX4" fmla="*/ 1238045 w 4770491"/>
              <a:gd name="connsiteY4" fmla="*/ 3087875 h 3539875"/>
              <a:gd name="connsiteX5" fmla="*/ 105281 w 4770491"/>
              <a:gd name="connsiteY5" fmla="*/ 2446430 h 3539875"/>
              <a:gd name="connsiteX6" fmla="*/ 170021 w 4770491"/>
              <a:gd name="connsiteY6" fmla="*/ 1204978 h 3539875"/>
              <a:gd name="connsiteX7" fmla="*/ 1579239 w 4770491"/>
              <a:gd name="connsiteY7" fmla="*/ 822347 h 3539875"/>
              <a:gd name="connsiteX8" fmla="*/ 2616470 w 4770491"/>
              <a:gd name="connsiteY8" fmla="*/ 44424 h 3539875"/>
              <a:gd name="connsiteX9" fmla="*/ 3811161 w 4770491"/>
              <a:gd name="connsiteY9" fmla="*/ 161994 h 3539875"/>
              <a:gd name="connsiteX10" fmla="*/ 4759169 w 4770491"/>
              <a:gd name="connsiteY10" fmla="*/ 2023350 h 3539875"/>
              <a:gd name="connsiteX11" fmla="*/ 4039702 w 4770491"/>
              <a:gd name="connsiteY11" fmla="*/ 3373506 h 3539875"/>
              <a:gd name="connsiteX0" fmla="*/ 4039702 w 4770491"/>
              <a:gd name="connsiteY0" fmla="*/ 3373506 h 3590771"/>
              <a:gd name="connsiteX1" fmla="*/ 3068722 w 4770491"/>
              <a:gd name="connsiteY1" fmla="*/ 3576776 h 3590771"/>
              <a:gd name="connsiteX2" fmla="*/ 2524814 w 4770491"/>
              <a:gd name="connsiteY2" fmla="*/ 3025464 h 3590771"/>
              <a:gd name="connsiteX3" fmla="*/ 2004430 w 4770491"/>
              <a:gd name="connsiteY3" fmla="*/ 2860253 h 3590771"/>
              <a:gd name="connsiteX4" fmla="*/ 1238045 w 4770491"/>
              <a:gd name="connsiteY4" fmla="*/ 3087875 h 3590771"/>
              <a:gd name="connsiteX5" fmla="*/ 105281 w 4770491"/>
              <a:gd name="connsiteY5" fmla="*/ 2446430 h 3590771"/>
              <a:gd name="connsiteX6" fmla="*/ 170021 w 4770491"/>
              <a:gd name="connsiteY6" fmla="*/ 1204978 h 3590771"/>
              <a:gd name="connsiteX7" fmla="*/ 1579239 w 4770491"/>
              <a:gd name="connsiteY7" fmla="*/ 822347 h 3590771"/>
              <a:gd name="connsiteX8" fmla="*/ 2616470 w 4770491"/>
              <a:gd name="connsiteY8" fmla="*/ 44424 h 3590771"/>
              <a:gd name="connsiteX9" fmla="*/ 3811161 w 4770491"/>
              <a:gd name="connsiteY9" fmla="*/ 161994 h 3590771"/>
              <a:gd name="connsiteX10" fmla="*/ 4759169 w 4770491"/>
              <a:gd name="connsiteY10" fmla="*/ 2023350 h 3590771"/>
              <a:gd name="connsiteX11" fmla="*/ 4039702 w 4770491"/>
              <a:gd name="connsiteY11" fmla="*/ 3373506 h 3590771"/>
              <a:gd name="connsiteX0" fmla="*/ 4039702 w 4770491"/>
              <a:gd name="connsiteY0" fmla="*/ 3335524 h 3552789"/>
              <a:gd name="connsiteX1" fmla="*/ 3068722 w 4770491"/>
              <a:gd name="connsiteY1" fmla="*/ 3538794 h 3552789"/>
              <a:gd name="connsiteX2" fmla="*/ 2524814 w 4770491"/>
              <a:gd name="connsiteY2" fmla="*/ 2987482 h 3552789"/>
              <a:gd name="connsiteX3" fmla="*/ 2004430 w 4770491"/>
              <a:gd name="connsiteY3" fmla="*/ 2822271 h 3552789"/>
              <a:gd name="connsiteX4" fmla="*/ 1238045 w 4770491"/>
              <a:gd name="connsiteY4" fmla="*/ 3049893 h 3552789"/>
              <a:gd name="connsiteX5" fmla="*/ 105281 w 4770491"/>
              <a:gd name="connsiteY5" fmla="*/ 2408448 h 3552789"/>
              <a:gd name="connsiteX6" fmla="*/ 170021 w 4770491"/>
              <a:gd name="connsiteY6" fmla="*/ 1166996 h 3552789"/>
              <a:gd name="connsiteX7" fmla="*/ 1579239 w 4770491"/>
              <a:gd name="connsiteY7" fmla="*/ 784365 h 3552789"/>
              <a:gd name="connsiteX8" fmla="*/ 2616470 w 4770491"/>
              <a:gd name="connsiteY8" fmla="*/ 6442 h 3552789"/>
              <a:gd name="connsiteX9" fmla="*/ 4033278 w 4770491"/>
              <a:gd name="connsiteY9" fmla="*/ 321476 h 3552789"/>
              <a:gd name="connsiteX10" fmla="*/ 4759169 w 4770491"/>
              <a:gd name="connsiteY10" fmla="*/ 1985368 h 3552789"/>
              <a:gd name="connsiteX11" fmla="*/ 4039702 w 4770491"/>
              <a:gd name="connsiteY11" fmla="*/ 3335524 h 3552789"/>
              <a:gd name="connsiteX0" fmla="*/ 4039702 w 4770491"/>
              <a:gd name="connsiteY0" fmla="*/ 3335524 h 3552789"/>
              <a:gd name="connsiteX1" fmla="*/ 3068722 w 4770491"/>
              <a:gd name="connsiteY1" fmla="*/ 3538794 h 3552789"/>
              <a:gd name="connsiteX2" fmla="*/ 2491497 w 4770491"/>
              <a:gd name="connsiteY2" fmla="*/ 3109721 h 3552789"/>
              <a:gd name="connsiteX3" fmla="*/ 2004430 w 4770491"/>
              <a:gd name="connsiteY3" fmla="*/ 2822271 h 3552789"/>
              <a:gd name="connsiteX4" fmla="*/ 1238045 w 4770491"/>
              <a:gd name="connsiteY4" fmla="*/ 3049893 h 3552789"/>
              <a:gd name="connsiteX5" fmla="*/ 105281 w 4770491"/>
              <a:gd name="connsiteY5" fmla="*/ 2408448 h 3552789"/>
              <a:gd name="connsiteX6" fmla="*/ 170021 w 4770491"/>
              <a:gd name="connsiteY6" fmla="*/ 1166996 h 3552789"/>
              <a:gd name="connsiteX7" fmla="*/ 1579239 w 4770491"/>
              <a:gd name="connsiteY7" fmla="*/ 784365 h 3552789"/>
              <a:gd name="connsiteX8" fmla="*/ 2616470 w 4770491"/>
              <a:gd name="connsiteY8" fmla="*/ 6442 h 3552789"/>
              <a:gd name="connsiteX9" fmla="*/ 4033278 w 4770491"/>
              <a:gd name="connsiteY9" fmla="*/ 321476 h 3552789"/>
              <a:gd name="connsiteX10" fmla="*/ 4759169 w 4770491"/>
              <a:gd name="connsiteY10" fmla="*/ 1985368 h 3552789"/>
              <a:gd name="connsiteX11" fmla="*/ 4039702 w 4770491"/>
              <a:gd name="connsiteY11" fmla="*/ 3335524 h 3552789"/>
              <a:gd name="connsiteX0" fmla="*/ 4039702 w 4770491"/>
              <a:gd name="connsiteY0" fmla="*/ 3335524 h 3495761"/>
              <a:gd name="connsiteX1" fmla="*/ 3213098 w 4770491"/>
              <a:gd name="connsiteY1" fmla="*/ 3463570 h 3495761"/>
              <a:gd name="connsiteX2" fmla="*/ 2491497 w 4770491"/>
              <a:gd name="connsiteY2" fmla="*/ 3109721 h 3495761"/>
              <a:gd name="connsiteX3" fmla="*/ 2004430 w 4770491"/>
              <a:gd name="connsiteY3" fmla="*/ 2822271 h 3495761"/>
              <a:gd name="connsiteX4" fmla="*/ 1238045 w 4770491"/>
              <a:gd name="connsiteY4" fmla="*/ 3049893 h 3495761"/>
              <a:gd name="connsiteX5" fmla="*/ 105281 w 4770491"/>
              <a:gd name="connsiteY5" fmla="*/ 2408448 h 3495761"/>
              <a:gd name="connsiteX6" fmla="*/ 170021 w 4770491"/>
              <a:gd name="connsiteY6" fmla="*/ 1166996 h 3495761"/>
              <a:gd name="connsiteX7" fmla="*/ 1579239 w 4770491"/>
              <a:gd name="connsiteY7" fmla="*/ 784365 h 3495761"/>
              <a:gd name="connsiteX8" fmla="*/ 2616470 w 4770491"/>
              <a:gd name="connsiteY8" fmla="*/ 6442 h 3495761"/>
              <a:gd name="connsiteX9" fmla="*/ 4033278 w 4770491"/>
              <a:gd name="connsiteY9" fmla="*/ 321476 h 3495761"/>
              <a:gd name="connsiteX10" fmla="*/ 4759169 w 4770491"/>
              <a:gd name="connsiteY10" fmla="*/ 1985368 h 3495761"/>
              <a:gd name="connsiteX11" fmla="*/ 4039702 w 4770491"/>
              <a:gd name="connsiteY11" fmla="*/ 3335524 h 3495761"/>
              <a:gd name="connsiteX0" fmla="*/ 4039702 w 4770491"/>
              <a:gd name="connsiteY0" fmla="*/ 3372916 h 3533153"/>
              <a:gd name="connsiteX1" fmla="*/ 3213098 w 4770491"/>
              <a:gd name="connsiteY1" fmla="*/ 3500962 h 3533153"/>
              <a:gd name="connsiteX2" fmla="*/ 2491497 w 4770491"/>
              <a:gd name="connsiteY2" fmla="*/ 3147113 h 3533153"/>
              <a:gd name="connsiteX3" fmla="*/ 2004430 w 4770491"/>
              <a:gd name="connsiteY3" fmla="*/ 2859663 h 3533153"/>
              <a:gd name="connsiteX4" fmla="*/ 1238045 w 4770491"/>
              <a:gd name="connsiteY4" fmla="*/ 3087285 h 3533153"/>
              <a:gd name="connsiteX5" fmla="*/ 105281 w 4770491"/>
              <a:gd name="connsiteY5" fmla="*/ 2445840 h 3533153"/>
              <a:gd name="connsiteX6" fmla="*/ 170021 w 4770491"/>
              <a:gd name="connsiteY6" fmla="*/ 1204388 h 3533153"/>
              <a:gd name="connsiteX7" fmla="*/ 1579239 w 4770491"/>
              <a:gd name="connsiteY7" fmla="*/ 821757 h 3533153"/>
              <a:gd name="connsiteX8" fmla="*/ 2616470 w 4770491"/>
              <a:gd name="connsiteY8" fmla="*/ 43834 h 3533153"/>
              <a:gd name="connsiteX9" fmla="*/ 3430600 w 4770491"/>
              <a:gd name="connsiteY9" fmla="*/ 125483 h 3533153"/>
              <a:gd name="connsiteX10" fmla="*/ 4033278 w 4770491"/>
              <a:gd name="connsiteY10" fmla="*/ 358868 h 3533153"/>
              <a:gd name="connsiteX11" fmla="*/ 4759169 w 4770491"/>
              <a:gd name="connsiteY11" fmla="*/ 2022760 h 3533153"/>
              <a:gd name="connsiteX12" fmla="*/ 4039702 w 4770491"/>
              <a:gd name="connsiteY12" fmla="*/ 3372916 h 3533153"/>
              <a:gd name="connsiteX0" fmla="*/ 4039702 w 4770491"/>
              <a:gd name="connsiteY0" fmla="*/ 3429813 h 3590050"/>
              <a:gd name="connsiteX1" fmla="*/ 3213098 w 4770491"/>
              <a:gd name="connsiteY1" fmla="*/ 3557859 h 3590050"/>
              <a:gd name="connsiteX2" fmla="*/ 2491497 w 4770491"/>
              <a:gd name="connsiteY2" fmla="*/ 3204010 h 3590050"/>
              <a:gd name="connsiteX3" fmla="*/ 2004430 w 4770491"/>
              <a:gd name="connsiteY3" fmla="*/ 2916560 h 3590050"/>
              <a:gd name="connsiteX4" fmla="*/ 1238045 w 4770491"/>
              <a:gd name="connsiteY4" fmla="*/ 3144182 h 3590050"/>
              <a:gd name="connsiteX5" fmla="*/ 105281 w 4770491"/>
              <a:gd name="connsiteY5" fmla="*/ 2502737 h 3590050"/>
              <a:gd name="connsiteX6" fmla="*/ 170021 w 4770491"/>
              <a:gd name="connsiteY6" fmla="*/ 1261285 h 3590050"/>
              <a:gd name="connsiteX7" fmla="*/ 1579239 w 4770491"/>
              <a:gd name="connsiteY7" fmla="*/ 878654 h 3590050"/>
              <a:gd name="connsiteX8" fmla="*/ 2616470 w 4770491"/>
              <a:gd name="connsiteY8" fmla="*/ 100731 h 3590050"/>
              <a:gd name="connsiteX9" fmla="*/ 3430600 w 4770491"/>
              <a:gd name="connsiteY9" fmla="*/ 31932 h 3590050"/>
              <a:gd name="connsiteX10" fmla="*/ 4033278 w 4770491"/>
              <a:gd name="connsiteY10" fmla="*/ 415765 h 3590050"/>
              <a:gd name="connsiteX11" fmla="*/ 4759169 w 4770491"/>
              <a:gd name="connsiteY11" fmla="*/ 2079657 h 3590050"/>
              <a:gd name="connsiteX12" fmla="*/ 4039702 w 4770491"/>
              <a:gd name="connsiteY12" fmla="*/ 3429813 h 3590050"/>
              <a:gd name="connsiteX0" fmla="*/ 4039702 w 4770491"/>
              <a:gd name="connsiteY0" fmla="*/ 3479562 h 3639799"/>
              <a:gd name="connsiteX1" fmla="*/ 3213098 w 4770491"/>
              <a:gd name="connsiteY1" fmla="*/ 3607608 h 3639799"/>
              <a:gd name="connsiteX2" fmla="*/ 2491497 w 4770491"/>
              <a:gd name="connsiteY2" fmla="*/ 3253759 h 3639799"/>
              <a:gd name="connsiteX3" fmla="*/ 2004430 w 4770491"/>
              <a:gd name="connsiteY3" fmla="*/ 2966309 h 3639799"/>
              <a:gd name="connsiteX4" fmla="*/ 1238045 w 4770491"/>
              <a:gd name="connsiteY4" fmla="*/ 3193931 h 3639799"/>
              <a:gd name="connsiteX5" fmla="*/ 105281 w 4770491"/>
              <a:gd name="connsiteY5" fmla="*/ 2552486 h 3639799"/>
              <a:gd name="connsiteX6" fmla="*/ 170021 w 4770491"/>
              <a:gd name="connsiteY6" fmla="*/ 1311034 h 3639799"/>
              <a:gd name="connsiteX7" fmla="*/ 1579239 w 4770491"/>
              <a:gd name="connsiteY7" fmla="*/ 928403 h 3639799"/>
              <a:gd name="connsiteX8" fmla="*/ 2616470 w 4770491"/>
              <a:gd name="connsiteY8" fmla="*/ 150480 h 3639799"/>
              <a:gd name="connsiteX9" fmla="*/ 3430600 w 4770491"/>
              <a:gd name="connsiteY9" fmla="*/ 81681 h 3639799"/>
              <a:gd name="connsiteX10" fmla="*/ 4255395 w 4770491"/>
              <a:gd name="connsiteY10" fmla="*/ 145811 h 3639799"/>
              <a:gd name="connsiteX11" fmla="*/ 4759169 w 4770491"/>
              <a:gd name="connsiteY11" fmla="*/ 2129406 h 3639799"/>
              <a:gd name="connsiteX12" fmla="*/ 4039702 w 4770491"/>
              <a:gd name="connsiteY12" fmla="*/ 3479562 h 3639799"/>
              <a:gd name="connsiteX0" fmla="*/ 4039702 w 4831442"/>
              <a:gd name="connsiteY0" fmla="*/ 3429814 h 3590051"/>
              <a:gd name="connsiteX1" fmla="*/ 3213098 w 4831442"/>
              <a:gd name="connsiteY1" fmla="*/ 3557860 h 3590051"/>
              <a:gd name="connsiteX2" fmla="*/ 2491497 w 4831442"/>
              <a:gd name="connsiteY2" fmla="*/ 3204011 h 3590051"/>
              <a:gd name="connsiteX3" fmla="*/ 2004430 w 4831442"/>
              <a:gd name="connsiteY3" fmla="*/ 2916561 h 3590051"/>
              <a:gd name="connsiteX4" fmla="*/ 1238045 w 4831442"/>
              <a:gd name="connsiteY4" fmla="*/ 3144183 h 3590051"/>
              <a:gd name="connsiteX5" fmla="*/ 105281 w 4831442"/>
              <a:gd name="connsiteY5" fmla="*/ 2502738 h 3590051"/>
              <a:gd name="connsiteX6" fmla="*/ 170021 w 4831442"/>
              <a:gd name="connsiteY6" fmla="*/ 1261286 h 3590051"/>
              <a:gd name="connsiteX7" fmla="*/ 1579239 w 4831442"/>
              <a:gd name="connsiteY7" fmla="*/ 878655 h 3590051"/>
              <a:gd name="connsiteX8" fmla="*/ 2616470 w 4831442"/>
              <a:gd name="connsiteY8" fmla="*/ 100732 h 3590051"/>
              <a:gd name="connsiteX9" fmla="*/ 3430600 w 4831442"/>
              <a:gd name="connsiteY9" fmla="*/ 31933 h 3590051"/>
              <a:gd name="connsiteX10" fmla="*/ 4544147 w 4831442"/>
              <a:gd name="connsiteY10" fmla="*/ 237109 h 3590051"/>
              <a:gd name="connsiteX11" fmla="*/ 4759169 w 4831442"/>
              <a:gd name="connsiteY11" fmla="*/ 2079658 h 3590051"/>
              <a:gd name="connsiteX12" fmla="*/ 4039702 w 4831442"/>
              <a:gd name="connsiteY12" fmla="*/ 3429814 h 3590051"/>
              <a:gd name="connsiteX0" fmla="*/ 4039702 w 4838446"/>
              <a:gd name="connsiteY0" fmla="*/ 3429814 h 3590051"/>
              <a:gd name="connsiteX1" fmla="*/ 3213098 w 4838446"/>
              <a:gd name="connsiteY1" fmla="*/ 3557860 h 3590051"/>
              <a:gd name="connsiteX2" fmla="*/ 2491497 w 4838446"/>
              <a:gd name="connsiteY2" fmla="*/ 3204011 h 3590051"/>
              <a:gd name="connsiteX3" fmla="*/ 2004430 w 4838446"/>
              <a:gd name="connsiteY3" fmla="*/ 2916561 h 3590051"/>
              <a:gd name="connsiteX4" fmla="*/ 1238045 w 4838446"/>
              <a:gd name="connsiteY4" fmla="*/ 3144183 h 3590051"/>
              <a:gd name="connsiteX5" fmla="*/ 105281 w 4838446"/>
              <a:gd name="connsiteY5" fmla="*/ 2502738 h 3590051"/>
              <a:gd name="connsiteX6" fmla="*/ 170021 w 4838446"/>
              <a:gd name="connsiteY6" fmla="*/ 1261286 h 3590051"/>
              <a:gd name="connsiteX7" fmla="*/ 1579239 w 4838446"/>
              <a:gd name="connsiteY7" fmla="*/ 878655 h 3590051"/>
              <a:gd name="connsiteX8" fmla="*/ 2616470 w 4838446"/>
              <a:gd name="connsiteY8" fmla="*/ 100732 h 3590051"/>
              <a:gd name="connsiteX9" fmla="*/ 3430600 w 4838446"/>
              <a:gd name="connsiteY9" fmla="*/ 31933 h 3590051"/>
              <a:gd name="connsiteX10" fmla="*/ 4555253 w 4838446"/>
              <a:gd name="connsiteY10" fmla="*/ 500393 h 3590051"/>
              <a:gd name="connsiteX11" fmla="*/ 4759169 w 4838446"/>
              <a:gd name="connsiteY11" fmla="*/ 2079658 h 3590051"/>
              <a:gd name="connsiteX12" fmla="*/ 4039702 w 4838446"/>
              <a:gd name="connsiteY12" fmla="*/ 3429814 h 3590051"/>
              <a:gd name="connsiteX0" fmla="*/ 4039702 w 4900927"/>
              <a:gd name="connsiteY0" fmla="*/ 3429814 h 3590051"/>
              <a:gd name="connsiteX1" fmla="*/ 3213098 w 4900927"/>
              <a:gd name="connsiteY1" fmla="*/ 3557860 h 3590051"/>
              <a:gd name="connsiteX2" fmla="*/ 2491497 w 4900927"/>
              <a:gd name="connsiteY2" fmla="*/ 3204011 h 3590051"/>
              <a:gd name="connsiteX3" fmla="*/ 2004430 w 4900927"/>
              <a:gd name="connsiteY3" fmla="*/ 2916561 h 3590051"/>
              <a:gd name="connsiteX4" fmla="*/ 1238045 w 4900927"/>
              <a:gd name="connsiteY4" fmla="*/ 3144183 h 3590051"/>
              <a:gd name="connsiteX5" fmla="*/ 105281 w 4900927"/>
              <a:gd name="connsiteY5" fmla="*/ 2502738 h 3590051"/>
              <a:gd name="connsiteX6" fmla="*/ 170021 w 4900927"/>
              <a:gd name="connsiteY6" fmla="*/ 1261286 h 3590051"/>
              <a:gd name="connsiteX7" fmla="*/ 1579239 w 4900927"/>
              <a:gd name="connsiteY7" fmla="*/ 878655 h 3590051"/>
              <a:gd name="connsiteX8" fmla="*/ 2616470 w 4900927"/>
              <a:gd name="connsiteY8" fmla="*/ 100732 h 3590051"/>
              <a:gd name="connsiteX9" fmla="*/ 3430600 w 4900927"/>
              <a:gd name="connsiteY9" fmla="*/ 31933 h 3590051"/>
              <a:gd name="connsiteX10" fmla="*/ 4555253 w 4900927"/>
              <a:gd name="connsiteY10" fmla="*/ 500393 h 3590051"/>
              <a:gd name="connsiteX11" fmla="*/ 4759169 w 4900927"/>
              <a:gd name="connsiteY11" fmla="*/ 2079658 h 3590051"/>
              <a:gd name="connsiteX12" fmla="*/ 4039702 w 4900927"/>
              <a:gd name="connsiteY12" fmla="*/ 3429814 h 3590051"/>
              <a:gd name="connsiteX0" fmla="*/ 4039702 w 4900927"/>
              <a:gd name="connsiteY0" fmla="*/ 3429814 h 3590051"/>
              <a:gd name="connsiteX1" fmla="*/ 3213098 w 4900927"/>
              <a:gd name="connsiteY1" fmla="*/ 3557860 h 3590051"/>
              <a:gd name="connsiteX2" fmla="*/ 2491497 w 4900927"/>
              <a:gd name="connsiteY2" fmla="*/ 3204011 h 3590051"/>
              <a:gd name="connsiteX3" fmla="*/ 2004430 w 4900927"/>
              <a:gd name="connsiteY3" fmla="*/ 2916561 h 3590051"/>
              <a:gd name="connsiteX4" fmla="*/ 1238045 w 4900927"/>
              <a:gd name="connsiteY4" fmla="*/ 3144183 h 3590051"/>
              <a:gd name="connsiteX5" fmla="*/ 105281 w 4900927"/>
              <a:gd name="connsiteY5" fmla="*/ 2502738 h 3590051"/>
              <a:gd name="connsiteX6" fmla="*/ 170021 w 4900927"/>
              <a:gd name="connsiteY6" fmla="*/ 1261286 h 3590051"/>
              <a:gd name="connsiteX7" fmla="*/ 1579239 w 4900927"/>
              <a:gd name="connsiteY7" fmla="*/ 878655 h 3590051"/>
              <a:gd name="connsiteX8" fmla="*/ 2616470 w 4900927"/>
              <a:gd name="connsiteY8" fmla="*/ 100732 h 3590051"/>
              <a:gd name="connsiteX9" fmla="*/ 3430600 w 4900927"/>
              <a:gd name="connsiteY9" fmla="*/ 31933 h 3590051"/>
              <a:gd name="connsiteX10" fmla="*/ 4555253 w 4900927"/>
              <a:gd name="connsiteY10" fmla="*/ 500393 h 3590051"/>
              <a:gd name="connsiteX11" fmla="*/ 4759169 w 4900927"/>
              <a:gd name="connsiteY11" fmla="*/ 2079658 h 3590051"/>
              <a:gd name="connsiteX12" fmla="*/ 4039702 w 4900927"/>
              <a:gd name="connsiteY12" fmla="*/ 3429814 h 3590051"/>
              <a:gd name="connsiteX0" fmla="*/ 4039702 w 4900927"/>
              <a:gd name="connsiteY0" fmla="*/ 3434613 h 3594850"/>
              <a:gd name="connsiteX1" fmla="*/ 3213098 w 4900927"/>
              <a:gd name="connsiteY1" fmla="*/ 3562659 h 3594850"/>
              <a:gd name="connsiteX2" fmla="*/ 2491497 w 4900927"/>
              <a:gd name="connsiteY2" fmla="*/ 3208810 h 3594850"/>
              <a:gd name="connsiteX3" fmla="*/ 2004430 w 4900927"/>
              <a:gd name="connsiteY3" fmla="*/ 2921360 h 3594850"/>
              <a:gd name="connsiteX4" fmla="*/ 1238045 w 4900927"/>
              <a:gd name="connsiteY4" fmla="*/ 3148982 h 3594850"/>
              <a:gd name="connsiteX5" fmla="*/ 105281 w 4900927"/>
              <a:gd name="connsiteY5" fmla="*/ 2507537 h 3594850"/>
              <a:gd name="connsiteX6" fmla="*/ 170021 w 4900927"/>
              <a:gd name="connsiteY6" fmla="*/ 1266085 h 3594850"/>
              <a:gd name="connsiteX7" fmla="*/ 1579239 w 4900927"/>
              <a:gd name="connsiteY7" fmla="*/ 883454 h 3594850"/>
              <a:gd name="connsiteX8" fmla="*/ 2616470 w 4900927"/>
              <a:gd name="connsiteY8" fmla="*/ 105531 h 3594850"/>
              <a:gd name="connsiteX9" fmla="*/ 3430600 w 4900927"/>
              <a:gd name="connsiteY9" fmla="*/ 36732 h 3594850"/>
              <a:gd name="connsiteX10" fmla="*/ 4555253 w 4900927"/>
              <a:gd name="connsiteY10" fmla="*/ 505192 h 3594850"/>
              <a:gd name="connsiteX11" fmla="*/ 4759169 w 4900927"/>
              <a:gd name="connsiteY11" fmla="*/ 2084457 h 3594850"/>
              <a:gd name="connsiteX12" fmla="*/ 4039702 w 4900927"/>
              <a:gd name="connsiteY12" fmla="*/ 3434613 h 3594850"/>
              <a:gd name="connsiteX0" fmla="*/ 4039702 w 4900927"/>
              <a:gd name="connsiteY0" fmla="*/ 3513183 h 3673420"/>
              <a:gd name="connsiteX1" fmla="*/ 3213098 w 4900927"/>
              <a:gd name="connsiteY1" fmla="*/ 3641229 h 3673420"/>
              <a:gd name="connsiteX2" fmla="*/ 2491497 w 4900927"/>
              <a:gd name="connsiteY2" fmla="*/ 3287380 h 3673420"/>
              <a:gd name="connsiteX3" fmla="*/ 2004430 w 4900927"/>
              <a:gd name="connsiteY3" fmla="*/ 2999930 h 3673420"/>
              <a:gd name="connsiteX4" fmla="*/ 1238045 w 4900927"/>
              <a:gd name="connsiteY4" fmla="*/ 3227552 h 3673420"/>
              <a:gd name="connsiteX5" fmla="*/ 105281 w 4900927"/>
              <a:gd name="connsiteY5" fmla="*/ 2586107 h 3673420"/>
              <a:gd name="connsiteX6" fmla="*/ 170021 w 4900927"/>
              <a:gd name="connsiteY6" fmla="*/ 1344655 h 3673420"/>
              <a:gd name="connsiteX7" fmla="*/ 1579239 w 4900927"/>
              <a:gd name="connsiteY7" fmla="*/ 962024 h 3673420"/>
              <a:gd name="connsiteX8" fmla="*/ 2616470 w 4900927"/>
              <a:gd name="connsiteY8" fmla="*/ 184101 h 3673420"/>
              <a:gd name="connsiteX9" fmla="*/ 3430601 w 4900927"/>
              <a:gd name="connsiteY9" fmla="*/ 21272 h 3673420"/>
              <a:gd name="connsiteX10" fmla="*/ 4555253 w 4900927"/>
              <a:gd name="connsiteY10" fmla="*/ 583762 h 3673420"/>
              <a:gd name="connsiteX11" fmla="*/ 4759169 w 4900927"/>
              <a:gd name="connsiteY11" fmla="*/ 2163027 h 3673420"/>
              <a:gd name="connsiteX12" fmla="*/ 4039702 w 4900927"/>
              <a:gd name="connsiteY12" fmla="*/ 3513183 h 3673420"/>
              <a:gd name="connsiteX0" fmla="*/ 4039702 w 4900927"/>
              <a:gd name="connsiteY0" fmla="*/ 3506327 h 3666564"/>
              <a:gd name="connsiteX1" fmla="*/ 3213098 w 4900927"/>
              <a:gd name="connsiteY1" fmla="*/ 3634373 h 3666564"/>
              <a:gd name="connsiteX2" fmla="*/ 2491497 w 4900927"/>
              <a:gd name="connsiteY2" fmla="*/ 3280524 h 3666564"/>
              <a:gd name="connsiteX3" fmla="*/ 2004430 w 4900927"/>
              <a:gd name="connsiteY3" fmla="*/ 2993074 h 3666564"/>
              <a:gd name="connsiteX4" fmla="*/ 1238045 w 4900927"/>
              <a:gd name="connsiteY4" fmla="*/ 3220696 h 3666564"/>
              <a:gd name="connsiteX5" fmla="*/ 105281 w 4900927"/>
              <a:gd name="connsiteY5" fmla="*/ 2579251 h 3666564"/>
              <a:gd name="connsiteX6" fmla="*/ 170021 w 4900927"/>
              <a:gd name="connsiteY6" fmla="*/ 1337799 h 3666564"/>
              <a:gd name="connsiteX7" fmla="*/ 1579239 w 4900927"/>
              <a:gd name="connsiteY7" fmla="*/ 955168 h 3666564"/>
              <a:gd name="connsiteX8" fmla="*/ 2616470 w 4900927"/>
              <a:gd name="connsiteY8" fmla="*/ 177245 h 3666564"/>
              <a:gd name="connsiteX9" fmla="*/ 3430601 w 4900927"/>
              <a:gd name="connsiteY9" fmla="*/ 14416 h 3666564"/>
              <a:gd name="connsiteX10" fmla="*/ 4555253 w 4900927"/>
              <a:gd name="connsiteY10" fmla="*/ 576906 h 3666564"/>
              <a:gd name="connsiteX11" fmla="*/ 4759169 w 4900927"/>
              <a:gd name="connsiteY11" fmla="*/ 2156171 h 3666564"/>
              <a:gd name="connsiteX12" fmla="*/ 4039702 w 4900927"/>
              <a:gd name="connsiteY12" fmla="*/ 3506327 h 3666564"/>
              <a:gd name="connsiteX0" fmla="*/ 4039702 w 4900927"/>
              <a:gd name="connsiteY0" fmla="*/ 3491911 h 3652148"/>
              <a:gd name="connsiteX1" fmla="*/ 3213098 w 4900927"/>
              <a:gd name="connsiteY1" fmla="*/ 3619957 h 3652148"/>
              <a:gd name="connsiteX2" fmla="*/ 2491497 w 4900927"/>
              <a:gd name="connsiteY2" fmla="*/ 3266108 h 3652148"/>
              <a:gd name="connsiteX3" fmla="*/ 2004430 w 4900927"/>
              <a:gd name="connsiteY3" fmla="*/ 2978658 h 3652148"/>
              <a:gd name="connsiteX4" fmla="*/ 1238045 w 4900927"/>
              <a:gd name="connsiteY4" fmla="*/ 3206280 h 3652148"/>
              <a:gd name="connsiteX5" fmla="*/ 105281 w 4900927"/>
              <a:gd name="connsiteY5" fmla="*/ 2564835 h 3652148"/>
              <a:gd name="connsiteX6" fmla="*/ 170021 w 4900927"/>
              <a:gd name="connsiteY6" fmla="*/ 1323383 h 3652148"/>
              <a:gd name="connsiteX7" fmla="*/ 1579239 w 4900927"/>
              <a:gd name="connsiteY7" fmla="*/ 940752 h 3652148"/>
              <a:gd name="connsiteX8" fmla="*/ 2616470 w 4900927"/>
              <a:gd name="connsiteY8" fmla="*/ 162829 h 3652148"/>
              <a:gd name="connsiteX9" fmla="*/ 3430601 w 4900927"/>
              <a:gd name="connsiteY9" fmla="*/ 0 h 3652148"/>
              <a:gd name="connsiteX10" fmla="*/ 4555253 w 4900927"/>
              <a:gd name="connsiteY10" fmla="*/ 562490 h 3652148"/>
              <a:gd name="connsiteX11" fmla="*/ 4759169 w 4900927"/>
              <a:gd name="connsiteY11" fmla="*/ 2141755 h 3652148"/>
              <a:gd name="connsiteX12" fmla="*/ 4039702 w 4900927"/>
              <a:gd name="connsiteY12" fmla="*/ 3491911 h 3652148"/>
              <a:gd name="connsiteX0" fmla="*/ 4039702 w 4900927"/>
              <a:gd name="connsiteY0" fmla="*/ 3491911 h 3652148"/>
              <a:gd name="connsiteX1" fmla="*/ 3213098 w 4900927"/>
              <a:gd name="connsiteY1" fmla="*/ 3619957 h 3652148"/>
              <a:gd name="connsiteX2" fmla="*/ 2491497 w 4900927"/>
              <a:gd name="connsiteY2" fmla="*/ 3266108 h 3652148"/>
              <a:gd name="connsiteX3" fmla="*/ 2004430 w 4900927"/>
              <a:gd name="connsiteY3" fmla="*/ 2978658 h 3652148"/>
              <a:gd name="connsiteX4" fmla="*/ 1238045 w 4900927"/>
              <a:gd name="connsiteY4" fmla="*/ 3206280 h 3652148"/>
              <a:gd name="connsiteX5" fmla="*/ 105281 w 4900927"/>
              <a:gd name="connsiteY5" fmla="*/ 2564835 h 3652148"/>
              <a:gd name="connsiteX6" fmla="*/ 170021 w 4900927"/>
              <a:gd name="connsiteY6" fmla="*/ 1323383 h 3652148"/>
              <a:gd name="connsiteX7" fmla="*/ 1579239 w 4900927"/>
              <a:gd name="connsiteY7" fmla="*/ 940752 h 3652148"/>
              <a:gd name="connsiteX8" fmla="*/ 2616470 w 4900927"/>
              <a:gd name="connsiteY8" fmla="*/ 162829 h 3652148"/>
              <a:gd name="connsiteX9" fmla="*/ 3430601 w 4900927"/>
              <a:gd name="connsiteY9" fmla="*/ 0 h 3652148"/>
              <a:gd name="connsiteX10" fmla="*/ 4555253 w 4900927"/>
              <a:gd name="connsiteY10" fmla="*/ 562490 h 3652148"/>
              <a:gd name="connsiteX11" fmla="*/ 4759169 w 4900927"/>
              <a:gd name="connsiteY11" fmla="*/ 2141755 h 3652148"/>
              <a:gd name="connsiteX12" fmla="*/ 4039702 w 4900927"/>
              <a:gd name="connsiteY12" fmla="*/ 3491911 h 3652148"/>
              <a:gd name="connsiteX0" fmla="*/ 4039702 w 4900927"/>
              <a:gd name="connsiteY0" fmla="*/ 3491911 h 3652148"/>
              <a:gd name="connsiteX1" fmla="*/ 3213098 w 4900927"/>
              <a:gd name="connsiteY1" fmla="*/ 3619957 h 3652148"/>
              <a:gd name="connsiteX2" fmla="*/ 2646979 w 4900927"/>
              <a:gd name="connsiteY2" fmla="*/ 3190884 h 3652148"/>
              <a:gd name="connsiteX3" fmla="*/ 2004430 w 4900927"/>
              <a:gd name="connsiteY3" fmla="*/ 2978658 h 3652148"/>
              <a:gd name="connsiteX4" fmla="*/ 1238045 w 4900927"/>
              <a:gd name="connsiteY4" fmla="*/ 3206280 h 3652148"/>
              <a:gd name="connsiteX5" fmla="*/ 105281 w 4900927"/>
              <a:gd name="connsiteY5" fmla="*/ 2564835 h 3652148"/>
              <a:gd name="connsiteX6" fmla="*/ 170021 w 4900927"/>
              <a:gd name="connsiteY6" fmla="*/ 1323383 h 3652148"/>
              <a:gd name="connsiteX7" fmla="*/ 1579239 w 4900927"/>
              <a:gd name="connsiteY7" fmla="*/ 940752 h 3652148"/>
              <a:gd name="connsiteX8" fmla="*/ 2616470 w 4900927"/>
              <a:gd name="connsiteY8" fmla="*/ 162829 h 3652148"/>
              <a:gd name="connsiteX9" fmla="*/ 3430601 w 4900927"/>
              <a:gd name="connsiteY9" fmla="*/ 0 h 3652148"/>
              <a:gd name="connsiteX10" fmla="*/ 4555253 w 4900927"/>
              <a:gd name="connsiteY10" fmla="*/ 562490 h 3652148"/>
              <a:gd name="connsiteX11" fmla="*/ 4759169 w 4900927"/>
              <a:gd name="connsiteY11" fmla="*/ 2141755 h 3652148"/>
              <a:gd name="connsiteX12" fmla="*/ 4039702 w 4900927"/>
              <a:gd name="connsiteY12" fmla="*/ 3491911 h 3652148"/>
              <a:gd name="connsiteX0" fmla="*/ 4039702 w 4900927"/>
              <a:gd name="connsiteY0" fmla="*/ 3491911 h 3709723"/>
              <a:gd name="connsiteX1" fmla="*/ 3213098 w 4900927"/>
              <a:gd name="connsiteY1" fmla="*/ 3619957 h 3709723"/>
              <a:gd name="connsiteX2" fmla="*/ 2646979 w 4900927"/>
              <a:gd name="connsiteY2" fmla="*/ 3190884 h 3709723"/>
              <a:gd name="connsiteX3" fmla="*/ 2004430 w 4900927"/>
              <a:gd name="connsiteY3" fmla="*/ 2978658 h 3709723"/>
              <a:gd name="connsiteX4" fmla="*/ 1238045 w 4900927"/>
              <a:gd name="connsiteY4" fmla="*/ 3206280 h 3709723"/>
              <a:gd name="connsiteX5" fmla="*/ 105281 w 4900927"/>
              <a:gd name="connsiteY5" fmla="*/ 2564835 h 3709723"/>
              <a:gd name="connsiteX6" fmla="*/ 170021 w 4900927"/>
              <a:gd name="connsiteY6" fmla="*/ 1323383 h 3709723"/>
              <a:gd name="connsiteX7" fmla="*/ 1579239 w 4900927"/>
              <a:gd name="connsiteY7" fmla="*/ 940752 h 3709723"/>
              <a:gd name="connsiteX8" fmla="*/ 2616470 w 4900927"/>
              <a:gd name="connsiteY8" fmla="*/ 162829 h 3709723"/>
              <a:gd name="connsiteX9" fmla="*/ 3430601 w 4900927"/>
              <a:gd name="connsiteY9" fmla="*/ 0 h 3709723"/>
              <a:gd name="connsiteX10" fmla="*/ 4555253 w 4900927"/>
              <a:gd name="connsiteY10" fmla="*/ 562490 h 3709723"/>
              <a:gd name="connsiteX11" fmla="*/ 4759169 w 4900927"/>
              <a:gd name="connsiteY11" fmla="*/ 2141755 h 3709723"/>
              <a:gd name="connsiteX12" fmla="*/ 4039702 w 4900927"/>
              <a:gd name="connsiteY12" fmla="*/ 3491911 h 3709723"/>
              <a:gd name="connsiteX0" fmla="*/ 4039702 w 4900927"/>
              <a:gd name="connsiteY0" fmla="*/ 3491911 h 3709723"/>
              <a:gd name="connsiteX1" fmla="*/ 3213098 w 4900927"/>
              <a:gd name="connsiteY1" fmla="*/ 3619957 h 3709723"/>
              <a:gd name="connsiteX2" fmla="*/ 2646979 w 4900927"/>
              <a:gd name="connsiteY2" fmla="*/ 3190884 h 3709723"/>
              <a:gd name="connsiteX3" fmla="*/ 2004430 w 4900927"/>
              <a:gd name="connsiteY3" fmla="*/ 2978658 h 3709723"/>
              <a:gd name="connsiteX4" fmla="*/ 1238045 w 4900927"/>
              <a:gd name="connsiteY4" fmla="*/ 3206280 h 3709723"/>
              <a:gd name="connsiteX5" fmla="*/ 105281 w 4900927"/>
              <a:gd name="connsiteY5" fmla="*/ 2564835 h 3709723"/>
              <a:gd name="connsiteX6" fmla="*/ 170021 w 4900927"/>
              <a:gd name="connsiteY6" fmla="*/ 1323383 h 3709723"/>
              <a:gd name="connsiteX7" fmla="*/ 1579239 w 4900927"/>
              <a:gd name="connsiteY7" fmla="*/ 940752 h 3709723"/>
              <a:gd name="connsiteX8" fmla="*/ 2616470 w 4900927"/>
              <a:gd name="connsiteY8" fmla="*/ 162829 h 3709723"/>
              <a:gd name="connsiteX9" fmla="*/ 3430601 w 4900927"/>
              <a:gd name="connsiteY9" fmla="*/ 0 h 3709723"/>
              <a:gd name="connsiteX10" fmla="*/ 4555253 w 4900927"/>
              <a:gd name="connsiteY10" fmla="*/ 562490 h 3709723"/>
              <a:gd name="connsiteX11" fmla="*/ 4759169 w 4900927"/>
              <a:gd name="connsiteY11" fmla="*/ 2141755 h 3709723"/>
              <a:gd name="connsiteX12" fmla="*/ 4039702 w 4900927"/>
              <a:gd name="connsiteY12" fmla="*/ 3491911 h 3709723"/>
              <a:gd name="connsiteX0" fmla="*/ 4039702 w 4900927"/>
              <a:gd name="connsiteY0" fmla="*/ 3491911 h 3619957"/>
              <a:gd name="connsiteX1" fmla="*/ 3213098 w 4900927"/>
              <a:gd name="connsiteY1" fmla="*/ 3619957 h 3619957"/>
              <a:gd name="connsiteX2" fmla="*/ 2646979 w 4900927"/>
              <a:gd name="connsiteY2" fmla="*/ 3190884 h 3619957"/>
              <a:gd name="connsiteX3" fmla="*/ 2004430 w 4900927"/>
              <a:gd name="connsiteY3" fmla="*/ 2978658 h 3619957"/>
              <a:gd name="connsiteX4" fmla="*/ 1238045 w 4900927"/>
              <a:gd name="connsiteY4" fmla="*/ 3206280 h 3619957"/>
              <a:gd name="connsiteX5" fmla="*/ 105281 w 4900927"/>
              <a:gd name="connsiteY5" fmla="*/ 2564835 h 3619957"/>
              <a:gd name="connsiteX6" fmla="*/ 170021 w 4900927"/>
              <a:gd name="connsiteY6" fmla="*/ 1323383 h 3619957"/>
              <a:gd name="connsiteX7" fmla="*/ 1579239 w 4900927"/>
              <a:gd name="connsiteY7" fmla="*/ 940752 h 3619957"/>
              <a:gd name="connsiteX8" fmla="*/ 2616470 w 4900927"/>
              <a:gd name="connsiteY8" fmla="*/ 162829 h 3619957"/>
              <a:gd name="connsiteX9" fmla="*/ 3430601 w 4900927"/>
              <a:gd name="connsiteY9" fmla="*/ 0 h 3619957"/>
              <a:gd name="connsiteX10" fmla="*/ 4555253 w 4900927"/>
              <a:gd name="connsiteY10" fmla="*/ 562490 h 3619957"/>
              <a:gd name="connsiteX11" fmla="*/ 4759169 w 4900927"/>
              <a:gd name="connsiteY11" fmla="*/ 2141755 h 3619957"/>
              <a:gd name="connsiteX12" fmla="*/ 4039702 w 4900927"/>
              <a:gd name="connsiteY12" fmla="*/ 3491911 h 3619957"/>
              <a:gd name="connsiteX0" fmla="*/ 4039702 w 4900927"/>
              <a:gd name="connsiteY0" fmla="*/ 3501314 h 3629360"/>
              <a:gd name="connsiteX1" fmla="*/ 3213098 w 4900927"/>
              <a:gd name="connsiteY1" fmla="*/ 3629360 h 3629360"/>
              <a:gd name="connsiteX2" fmla="*/ 2646979 w 4900927"/>
              <a:gd name="connsiteY2" fmla="*/ 3200287 h 3629360"/>
              <a:gd name="connsiteX3" fmla="*/ 2004430 w 4900927"/>
              <a:gd name="connsiteY3" fmla="*/ 2988061 h 3629360"/>
              <a:gd name="connsiteX4" fmla="*/ 1238045 w 4900927"/>
              <a:gd name="connsiteY4" fmla="*/ 3215683 h 3629360"/>
              <a:gd name="connsiteX5" fmla="*/ 105281 w 4900927"/>
              <a:gd name="connsiteY5" fmla="*/ 2574238 h 3629360"/>
              <a:gd name="connsiteX6" fmla="*/ 170021 w 4900927"/>
              <a:gd name="connsiteY6" fmla="*/ 1332786 h 3629360"/>
              <a:gd name="connsiteX7" fmla="*/ 1579239 w 4900927"/>
              <a:gd name="connsiteY7" fmla="*/ 950155 h 3629360"/>
              <a:gd name="connsiteX8" fmla="*/ 2616470 w 4900927"/>
              <a:gd name="connsiteY8" fmla="*/ 172232 h 3629360"/>
              <a:gd name="connsiteX9" fmla="*/ 4030317 w 4900927"/>
              <a:gd name="connsiteY9" fmla="*/ 0 h 3629360"/>
              <a:gd name="connsiteX10" fmla="*/ 4555253 w 4900927"/>
              <a:gd name="connsiteY10" fmla="*/ 571893 h 3629360"/>
              <a:gd name="connsiteX11" fmla="*/ 4759169 w 4900927"/>
              <a:gd name="connsiteY11" fmla="*/ 2151158 h 3629360"/>
              <a:gd name="connsiteX12" fmla="*/ 4039702 w 4900927"/>
              <a:gd name="connsiteY12" fmla="*/ 3501314 h 3629360"/>
              <a:gd name="connsiteX0" fmla="*/ 4039702 w 4900927"/>
              <a:gd name="connsiteY0" fmla="*/ 3501314 h 3629360"/>
              <a:gd name="connsiteX1" fmla="*/ 3213098 w 4900927"/>
              <a:gd name="connsiteY1" fmla="*/ 3629360 h 3629360"/>
              <a:gd name="connsiteX2" fmla="*/ 2646979 w 4900927"/>
              <a:gd name="connsiteY2" fmla="*/ 3200287 h 3629360"/>
              <a:gd name="connsiteX3" fmla="*/ 2004430 w 4900927"/>
              <a:gd name="connsiteY3" fmla="*/ 2988061 h 3629360"/>
              <a:gd name="connsiteX4" fmla="*/ 1238045 w 4900927"/>
              <a:gd name="connsiteY4" fmla="*/ 3215683 h 3629360"/>
              <a:gd name="connsiteX5" fmla="*/ 105281 w 4900927"/>
              <a:gd name="connsiteY5" fmla="*/ 2574238 h 3629360"/>
              <a:gd name="connsiteX6" fmla="*/ 170021 w 4900927"/>
              <a:gd name="connsiteY6" fmla="*/ 1332786 h 3629360"/>
              <a:gd name="connsiteX7" fmla="*/ 1579239 w 4900927"/>
              <a:gd name="connsiteY7" fmla="*/ 950155 h 3629360"/>
              <a:gd name="connsiteX8" fmla="*/ 2616470 w 4900927"/>
              <a:gd name="connsiteY8" fmla="*/ 172232 h 3629360"/>
              <a:gd name="connsiteX9" fmla="*/ 4030317 w 4900927"/>
              <a:gd name="connsiteY9" fmla="*/ 0 h 3629360"/>
              <a:gd name="connsiteX10" fmla="*/ 4555253 w 4900927"/>
              <a:gd name="connsiteY10" fmla="*/ 571893 h 3629360"/>
              <a:gd name="connsiteX11" fmla="*/ 4759169 w 4900927"/>
              <a:gd name="connsiteY11" fmla="*/ 2151158 h 3629360"/>
              <a:gd name="connsiteX12" fmla="*/ 4039702 w 4900927"/>
              <a:gd name="connsiteY12" fmla="*/ 3501314 h 3629360"/>
              <a:gd name="connsiteX0" fmla="*/ 4039702 w 5087634"/>
              <a:gd name="connsiteY0" fmla="*/ 3501314 h 3629360"/>
              <a:gd name="connsiteX1" fmla="*/ 3213098 w 5087634"/>
              <a:gd name="connsiteY1" fmla="*/ 3629360 h 3629360"/>
              <a:gd name="connsiteX2" fmla="*/ 2646979 w 5087634"/>
              <a:gd name="connsiteY2" fmla="*/ 3200287 h 3629360"/>
              <a:gd name="connsiteX3" fmla="*/ 2004430 w 5087634"/>
              <a:gd name="connsiteY3" fmla="*/ 2988061 h 3629360"/>
              <a:gd name="connsiteX4" fmla="*/ 1238045 w 5087634"/>
              <a:gd name="connsiteY4" fmla="*/ 3215683 h 3629360"/>
              <a:gd name="connsiteX5" fmla="*/ 105281 w 5087634"/>
              <a:gd name="connsiteY5" fmla="*/ 2574238 h 3629360"/>
              <a:gd name="connsiteX6" fmla="*/ 170021 w 5087634"/>
              <a:gd name="connsiteY6" fmla="*/ 1332786 h 3629360"/>
              <a:gd name="connsiteX7" fmla="*/ 1579239 w 5087634"/>
              <a:gd name="connsiteY7" fmla="*/ 950155 h 3629360"/>
              <a:gd name="connsiteX8" fmla="*/ 2616470 w 5087634"/>
              <a:gd name="connsiteY8" fmla="*/ 172232 h 3629360"/>
              <a:gd name="connsiteX9" fmla="*/ 4030317 w 5087634"/>
              <a:gd name="connsiteY9" fmla="*/ 0 h 3629360"/>
              <a:gd name="connsiteX10" fmla="*/ 4810687 w 5087634"/>
              <a:gd name="connsiteY10" fmla="*/ 712938 h 3629360"/>
              <a:gd name="connsiteX11" fmla="*/ 4759169 w 5087634"/>
              <a:gd name="connsiteY11" fmla="*/ 2151158 h 3629360"/>
              <a:gd name="connsiteX12" fmla="*/ 4039702 w 5087634"/>
              <a:gd name="connsiteY12" fmla="*/ 3501314 h 3629360"/>
              <a:gd name="connsiteX0" fmla="*/ 4039702 w 5087634"/>
              <a:gd name="connsiteY0" fmla="*/ 3501314 h 3629360"/>
              <a:gd name="connsiteX1" fmla="*/ 3213098 w 5087634"/>
              <a:gd name="connsiteY1" fmla="*/ 3629360 h 3629360"/>
              <a:gd name="connsiteX2" fmla="*/ 2413756 w 5087634"/>
              <a:gd name="connsiteY2" fmla="*/ 3416557 h 3629360"/>
              <a:gd name="connsiteX3" fmla="*/ 2004430 w 5087634"/>
              <a:gd name="connsiteY3" fmla="*/ 2988061 h 3629360"/>
              <a:gd name="connsiteX4" fmla="*/ 1238045 w 5087634"/>
              <a:gd name="connsiteY4" fmla="*/ 3215683 h 3629360"/>
              <a:gd name="connsiteX5" fmla="*/ 105281 w 5087634"/>
              <a:gd name="connsiteY5" fmla="*/ 2574238 h 3629360"/>
              <a:gd name="connsiteX6" fmla="*/ 170021 w 5087634"/>
              <a:gd name="connsiteY6" fmla="*/ 1332786 h 3629360"/>
              <a:gd name="connsiteX7" fmla="*/ 1579239 w 5087634"/>
              <a:gd name="connsiteY7" fmla="*/ 950155 h 3629360"/>
              <a:gd name="connsiteX8" fmla="*/ 2616470 w 5087634"/>
              <a:gd name="connsiteY8" fmla="*/ 172232 h 3629360"/>
              <a:gd name="connsiteX9" fmla="*/ 4030317 w 5087634"/>
              <a:gd name="connsiteY9" fmla="*/ 0 h 3629360"/>
              <a:gd name="connsiteX10" fmla="*/ 4810687 w 5087634"/>
              <a:gd name="connsiteY10" fmla="*/ 712938 h 3629360"/>
              <a:gd name="connsiteX11" fmla="*/ 4759169 w 5087634"/>
              <a:gd name="connsiteY11" fmla="*/ 2151158 h 3629360"/>
              <a:gd name="connsiteX12" fmla="*/ 4039702 w 5087634"/>
              <a:gd name="connsiteY12" fmla="*/ 3501314 h 3629360"/>
              <a:gd name="connsiteX0" fmla="*/ 4039702 w 5087634"/>
              <a:gd name="connsiteY0" fmla="*/ 3501314 h 3629360"/>
              <a:gd name="connsiteX1" fmla="*/ 3213098 w 5087634"/>
              <a:gd name="connsiteY1" fmla="*/ 3629360 h 3629360"/>
              <a:gd name="connsiteX2" fmla="*/ 2413756 w 5087634"/>
              <a:gd name="connsiteY2" fmla="*/ 3416557 h 3629360"/>
              <a:gd name="connsiteX3" fmla="*/ 2004430 w 5087634"/>
              <a:gd name="connsiteY3" fmla="*/ 2988061 h 3629360"/>
              <a:gd name="connsiteX4" fmla="*/ 1238045 w 5087634"/>
              <a:gd name="connsiteY4" fmla="*/ 3215683 h 3629360"/>
              <a:gd name="connsiteX5" fmla="*/ 105281 w 5087634"/>
              <a:gd name="connsiteY5" fmla="*/ 2574238 h 3629360"/>
              <a:gd name="connsiteX6" fmla="*/ 170021 w 5087634"/>
              <a:gd name="connsiteY6" fmla="*/ 1332786 h 3629360"/>
              <a:gd name="connsiteX7" fmla="*/ 1579239 w 5087634"/>
              <a:gd name="connsiteY7" fmla="*/ 950155 h 3629360"/>
              <a:gd name="connsiteX8" fmla="*/ 2616470 w 5087634"/>
              <a:gd name="connsiteY8" fmla="*/ 172232 h 3629360"/>
              <a:gd name="connsiteX9" fmla="*/ 4030317 w 5087634"/>
              <a:gd name="connsiteY9" fmla="*/ 0 h 3629360"/>
              <a:gd name="connsiteX10" fmla="*/ 4810687 w 5087634"/>
              <a:gd name="connsiteY10" fmla="*/ 712938 h 3629360"/>
              <a:gd name="connsiteX11" fmla="*/ 4759169 w 5087634"/>
              <a:gd name="connsiteY11" fmla="*/ 2151158 h 3629360"/>
              <a:gd name="connsiteX12" fmla="*/ 4039702 w 5087634"/>
              <a:gd name="connsiteY12" fmla="*/ 3501314 h 3629360"/>
              <a:gd name="connsiteX0" fmla="*/ 4039702 w 5087634"/>
              <a:gd name="connsiteY0" fmla="*/ 3501314 h 3629360"/>
              <a:gd name="connsiteX1" fmla="*/ 3213098 w 5087634"/>
              <a:gd name="connsiteY1" fmla="*/ 3629360 h 3629360"/>
              <a:gd name="connsiteX2" fmla="*/ 2333219 w 5087634"/>
              <a:gd name="connsiteY2" fmla="*/ 3445780 h 3629360"/>
              <a:gd name="connsiteX3" fmla="*/ 2004430 w 5087634"/>
              <a:gd name="connsiteY3" fmla="*/ 2988061 h 3629360"/>
              <a:gd name="connsiteX4" fmla="*/ 1238045 w 5087634"/>
              <a:gd name="connsiteY4" fmla="*/ 3215683 h 3629360"/>
              <a:gd name="connsiteX5" fmla="*/ 105281 w 5087634"/>
              <a:gd name="connsiteY5" fmla="*/ 2574238 h 3629360"/>
              <a:gd name="connsiteX6" fmla="*/ 170021 w 5087634"/>
              <a:gd name="connsiteY6" fmla="*/ 1332786 h 3629360"/>
              <a:gd name="connsiteX7" fmla="*/ 1579239 w 5087634"/>
              <a:gd name="connsiteY7" fmla="*/ 950155 h 3629360"/>
              <a:gd name="connsiteX8" fmla="*/ 2616470 w 5087634"/>
              <a:gd name="connsiteY8" fmla="*/ 172232 h 3629360"/>
              <a:gd name="connsiteX9" fmla="*/ 4030317 w 5087634"/>
              <a:gd name="connsiteY9" fmla="*/ 0 h 3629360"/>
              <a:gd name="connsiteX10" fmla="*/ 4810687 w 5087634"/>
              <a:gd name="connsiteY10" fmla="*/ 712938 h 3629360"/>
              <a:gd name="connsiteX11" fmla="*/ 4759169 w 5087634"/>
              <a:gd name="connsiteY11" fmla="*/ 2151158 h 3629360"/>
              <a:gd name="connsiteX12" fmla="*/ 4039702 w 5087634"/>
              <a:gd name="connsiteY12" fmla="*/ 3501314 h 3629360"/>
              <a:gd name="connsiteX0" fmla="*/ 4039702 w 5087634"/>
              <a:gd name="connsiteY0" fmla="*/ 3501314 h 3675305"/>
              <a:gd name="connsiteX1" fmla="*/ 3213098 w 5087634"/>
              <a:gd name="connsiteY1" fmla="*/ 3629360 h 3675305"/>
              <a:gd name="connsiteX2" fmla="*/ 2333219 w 5087634"/>
              <a:gd name="connsiteY2" fmla="*/ 3445780 h 3675305"/>
              <a:gd name="connsiteX3" fmla="*/ 2004430 w 5087634"/>
              <a:gd name="connsiteY3" fmla="*/ 2988061 h 3675305"/>
              <a:gd name="connsiteX4" fmla="*/ 1238045 w 5087634"/>
              <a:gd name="connsiteY4" fmla="*/ 3215683 h 3675305"/>
              <a:gd name="connsiteX5" fmla="*/ 105281 w 5087634"/>
              <a:gd name="connsiteY5" fmla="*/ 2574238 h 3675305"/>
              <a:gd name="connsiteX6" fmla="*/ 170021 w 5087634"/>
              <a:gd name="connsiteY6" fmla="*/ 1332786 h 3675305"/>
              <a:gd name="connsiteX7" fmla="*/ 1579239 w 5087634"/>
              <a:gd name="connsiteY7" fmla="*/ 950155 h 3675305"/>
              <a:gd name="connsiteX8" fmla="*/ 2616470 w 5087634"/>
              <a:gd name="connsiteY8" fmla="*/ 172232 h 3675305"/>
              <a:gd name="connsiteX9" fmla="*/ 4030317 w 5087634"/>
              <a:gd name="connsiteY9" fmla="*/ 0 h 3675305"/>
              <a:gd name="connsiteX10" fmla="*/ 4810687 w 5087634"/>
              <a:gd name="connsiteY10" fmla="*/ 712938 h 3675305"/>
              <a:gd name="connsiteX11" fmla="*/ 4759169 w 5087634"/>
              <a:gd name="connsiteY11" fmla="*/ 2151158 h 3675305"/>
              <a:gd name="connsiteX12" fmla="*/ 4039702 w 5087634"/>
              <a:gd name="connsiteY12" fmla="*/ 3501314 h 3675305"/>
              <a:gd name="connsiteX0" fmla="*/ 4039702 w 5087634"/>
              <a:gd name="connsiteY0" fmla="*/ 3501314 h 3654356"/>
              <a:gd name="connsiteX1" fmla="*/ 3213098 w 5087634"/>
              <a:gd name="connsiteY1" fmla="*/ 3629360 h 3654356"/>
              <a:gd name="connsiteX2" fmla="*/ 2333219 w 5087634"/>
              <a:gd name="connsiteY2" fmla="*/ 3445780 h 3654356"/>
              <a:gd name="connsiteX3" fmla="*/ 2004430 w 5087634"/>
              <a:gd name="connsiteY3" fmla="*/ 2988061 h 3654356"/>
              <a:gd name="connsiteX4" fmla="*/ 1238045 w 5087634"/>
              <a:gd name="connsiteY4" fmla="*/ 3215683 h 3654356"/>
              <a:gd name="connsiteX5" fmla="*/ 105281 w 5087634"/>
              <a:gd name="connsiteY5" fmla="*/ 2574238 h 3654356"/>
              <a:gd name="connsiteX6" fmla="*/ 170021 w 5087634"/>
              <a:gd name="connsiteY6" fmla="*/ 1332786 h 3654356"/>
              <a:gd name="connsiteX7" fmla="*/ 1579239 w 5087634"/>
              <a:gd name="connsiteY7" fmla="*/ 950155 h 3654356"/>
              <a:gd name="connsiteX8" fmla="*/ 2616470 w 5087634"/>
              <a:gd name="connsiteY8" fmla="*/ 172232 h 3654356"/>
              <a:gd name="connsiteX9" fmla="*/ 4030317 w 5087634"/>
              <a:gd name="connsiteY9" fmla="*/ 0 h 3654356"/>
              <a:gd name="connsiteX10" fmla="*/ 4810687 w 5087634"/>
              <a:gd name="connsiteY10" fmla="*/ 712938 h 3654356"/>
              <a:gd name="connsiteX11" fmla="*/ 4759169 w 5087634"/>
              <a:gd name="connsiteY11" fmla="*/ 2151158 h 3654356"/>
              <a:gd name="connsiteX12" fmla="*/ 4039702 w 5087634"/>
              <a:gd name="connsiteY12" fmla="*/ 3501314 h 3654356"/>
              <a:gd name="connsiteX0" fmla="*/ 4039702 w 5087634"/>
              <a:gd name="connsiteY0" fmla="*/ 3501314 h 3685273"/>
              <a:gd name="connsiteX1" fmla="*/ 3052024 w 5087634"/>
              <a:gd name="connsiteY1" fmla="*/ 3673196 h 3685273"/>
              <a:gd name="connsiteX2" fmla="*/ 2333219 w 5087634"/>
              <a:gd name="connsiteY2" fmla="*/ 3445780 h 3685273"/>
              <a:gd name="connsiteX3" fmla="*/ 2004430 w 5087634"/>
              <a:gd name="connsiteY3" fmla="*/ 2988061 h 3685273"/>
              <a:gd name="connsiteX4" fmla="*/ 1238045 w 5087634"/>
              <a:gd name="connsiteY4" fmla="*/ 3215683 h 3685273"/>
              <a:gd name="connsiteX5" fmla="*/ 105281 w 5087634"/>
              <a:gd name="connsiteY5" fmla="*/ 2574238 h 3685273"/>
              <a:gd name="connsiteX6" fmla="*/ 170021 w 5087634"/>
              <a:gd name="connsiteY6" fmla="*/ 1332786 h 3685273"/>
              <a:gd name="connsiteX7" fmla="*/ 1579239 w 5087634"/>
              <a:gd name="connsiteY7" fmla="*/ 950155 h 3685273"/>
              <a:gd name="connsiteX8" fmla="*/ 2616470 w 5087634"/>
              <a:gd name="connsiteY8" fmla="*/ 172232 h 3685273"/>
              <a:gd name="connsiteX9" fmla="*/ 4030317 w 5087634"/>
              <a:gd name="connsiteY9" fmla="*/ 0 h 3685273"/>
              <a:gd name="connsiteX10" fmla="*/ 4810687 w 5087634"/>
              <a:gd name="connsiteY10" fmla="*/ 712938 h 3685273"/>
              <a:gd name="connsiteX11" fmla="*/ 4759169 w 5087634"/>
              <a:gd name="connsiteY11" fmla="*/ 2151158 h 3685273"/>
              <a:gd name="connsiteX12" fmla="*/ 4039702 w 5087634"/>
              <a:gd name="connsiteY12" fmla="*/ 3501314 h 3685273"/>
              <a:gd name="connsiteX0" fmla="*/ 4039702 w 5087634"/>
              <a:gd name="connsiteY0" fmla="*/ 3501314 h 3687415"/>
              <a:gd name="connsiteX1" fmla="*/ 3052024 w 5087634"/>
              <a:gd name="connsiteY1" fmla="*/ 3673196 h 3687415"/>
              <a:gd name="connsiteX2" fmla="*/ 2333219 w 5087634"/>
              <a:gd name="connsiteY2" fmla="*/ 3445780 h 3687415"/>
              <a:gd name="connsiteX3" fmla="*/ 2004430 w 5087634"/>
              <a:gd name="connsiteY3" fmla="*/ 2988061 h 3687415"/>
              <a:gd name="connsiteX4" fmla="*/ 1238045 w 5087634"/>
              <a:gd name="connsiteY4" fmla="*/ 3215683 h 3687415"/>
              <a:gd name="connsiteX5" fmla="*/ 105281 w 5087634"/>
              <a:gd name="connsiteY5" fmla="*/ 2574238 h 3687415"/>
              <a:gd name="connsiteX6" fmla="*/ 170021 w 5087634"/>
              <a:gd name="connsiteY6" fmla="*/ 1332786 h 3687415"/>
              <a:gd name="connsiteX7" fmla="*/ 1579239 w 5087634"/>
              <a:gd name="connsiteY7" fmla="*/ 950155 h 3687415"/>
              <a:gd name="connsiteX8" fmla="*/ 2616470 w 5087634"/>
              <a:gd name="connsiteY8" fmla="*/ 172232 h 3687415"/>
              <a:gd name="connsiteX9" fmla="*/ 4030317 w 5087634"/>
              <a:gd name="connsiteY9" fmla="*/ 0 h 3687415"/>
              <a:gd name="connsiteX10" fmla="*/ 4810687 w 5087634"/>
              <a:gd name="connsiteY10" fmla="*/ 712938 h 3687415"/>
              <a:gd name="connsiteX11" fmla="*/ 4759169 w 5087634"/>
              <a:gd name="connsiteY11" fmla="*/ 2151158 h 3687415"/>
              <a:gd name="connsiteX12" fmla="*/ 4039702 w 5087634"/>
              <a:gd name="connsiteY12" fmla="*/ 3501314 h 3687415"/>
              <a:gd name="connsiteX0" fmla="*/ 4039702 w 5087634"/>
              <a:gd name="connsiteY0" fmla="*/ 3501314 h 3679463"/>
              <a:gd name="connsiteX1" fmla="*/ 3052024 w 5087634"/>
              <a:gd name="connsiteY1" fmla="*/ 3673196 h 3679463"/>
              <a:gd name="connsiteX2" fmla="*/ 2390745 w 5087634"/>
              <a:gd name="connsiteY2" fmla="*/ 3455522 h 3679463"/>
              <a:gd name="connsiteX3" fmla="*/ 2004430 w 5087634"/>
              <a:gd name="connsiteY3" fmla="*/ 2988061 h 3679463"/>
              <a:gd name="connsiteX4" fmla="*/ 1238045 w 5087634"/>
              <a:gd name="connsiteY4" fmla="*/ 3215683 h 3679463"/>
              <a:gd name="connsiteX5" fmla="*/ 105281 w 5087634"/>
              <a:gd name="connsiteY5" fmla="*/ 2574238 h 3679463"/>
              <a:gd name="connsiteX6" fmla="*/ 170021 w 5087634"/>
              <a:gd name="connsiteY6" fmla="*/ 1332786 h 3679463"/>
              <a:gd name="connsiteX7" fmla="*/ 1579239 w 5087634"/>
              <a:gd name="connsiteY7" fmla="*/ 950155 h 3679463"/>
              <a:gd name="connsiteX8" fmla="*/ 2616470 w 5087634"/>
              <a:gd name="connsiteY8" fmla="*/ 172232 h 3679463"/>
              <a:gd name="connsiteX9" fmla="*/ 4030317 w 5087634"/>
              <a:gd name="connsiteY9" fmla="*/ 0 h 3679463"/>
              <a:gd name="connsiteX10" fmla="*/ 4810687 w 5087634"/>
              <a:gd name="connsiteY10" fmla="*/ 712938 h 3679463"/>
              <a:gd name="connsiteX11" fmla="*/ 4759169 w 5087634"/>
              <a:gd name="connsiteY11" fmla="*/ 2151158 h 3679463"/>
              <a:gd name="connsiteX12" fmla="*/ 4039702 w 5087634"/>
              <a:gd name="connsiteY12" fmla="*/ 3501314 h 3679463"/>
              <a:gd name="connsiteX0" fmla="*/ 4039702 w 5087634"/>
              <a:gd name="connsiteY0" fmla="*/ 3501314 h 3687531"/>
              <a:gd name="connsiteX1" fmla="*/ 3052024 w 5087634"/>
              <a:gd name="connsiteY1" fmla="*/ 3682937 h 3687531"/>
              <a:gd name="connsiteX2" fmla="*/ 2390745 w 5087634"/>
              <a:gd name="connsiteY2" fmla="*/ 3455522 h 3687531"/>
              <a:gd name="connsiteX3" fmla="*/ 2004430 w 5087634"/>
              <a:gd name="connsiteY3" fmla="*/ 2988061 h 3687531"/>
              <a:gd name="connsiteX4" fmla="*/ 1238045 w 5087634"/>
              <a:gd name="connsiteY4" fmla="*/ 3215683 h 3687531"/>
              <a:gd name="connsiteX5" fmla="*/ 105281 w 5087634"/>
              <a:gd name="connsiteY5" fmla="*/ 2574238 h 3687531"/>
              <a:gd name="connsiteX6" fmla="*/ 170021 w 5087634"/>
              <a:gd name="connsiteY6" fmla="*/ 1332786 h 3687531"/>
              <a:gd name="connsiteX7" fmla="*/ 1579239 w 5087634"/>
              <a:gd name="connsiteY7" fmla="*/ 950155 h 3687531"/>
              <a:gd name="connsiteX8" fmla="*/ 2616470 w 5087634"/>
              <a:gd name="connsiteY8" fmla="*/ 172232 h 3687531"/>
              <a:gd name="connsiteX9" fmla="*/ 4030317 w 5087634"/>
              <a:gd name="connsiteY9" fmla="*/ 0 h 3687531"/>
              <a:gd name="connsiteX10" fmla="*/ 4810687 w 5087634"/>
              <a:gd name="connsiteY10" fmla="*/ 712938 h 3687531"/>
              <a:gd name="connsiteX11" fmla="*/ 4759169 w 5087634"/>
              <a:gd name="connsiteY11" fmla="*/ 2151158 h 3687531"/>
              <a:gd name="connsiteX12" fmla="*/ 4039702 w 5087634"/>
              <a:gd name="connsiteY12" fmla="*/ 3501314 h 3687531"/>
              <a:gd name="connsiteX0" fmla="*/ 4039702 w 5087634"/>
              <a:gd name="connsiteY0" fmla="*/ 3501314 h 3687531"/>
              <a:gd name="connsiteX1" fmla="*/ 3052024 w 5087634"/>
              <a:gd name="connsiteY1" fmla="*/ 3682937 h 3687531"/>
              <a:gd name="connsiteX2" fmla="*/ 2390745 w 5087634"/>
              <a:gd name="connsiteY2" fmla="*/ 3455522 h 3687531"/>
              <a:gd name="connsiteX3" fmla="*/ 2004430 w 5087634"/>
              <a:gd name="connsiteY3" fmla="*/ 2988061 h 3687531"/>
              <a:gd name="connsiteX4" fmla="*/ 1238045 w 5087634"/>
              <a:gd name="connsiteY4" fmla="*/ 3215683 h 3687531"/>
              <a:gd name="connsiteX5" fmla="*/ 105281 w 5087634"/>
              <a:gd name="connsiteY5" fmla="*/ 2574238 h 3687531"/>
              <a:gd name="connsiteX6" fmla="*/ 170021 w 5087634"/>
              <a:gd name="connsiteY6" fmla="*/ 1332786 h 3687531"/>
              <a:gd name="connsiteX7" fmla="*/ 1579239 w 5087634"/>
              <a:gd name="connsiteY7" fmla="*/ 950155 h 3687531"/>
              <a:gd name="connsiteX8" fmla="*/ 2616470 w 5087634"/>
              <a:gd name="connsiteY8" fmla="*/ 172232 h 3687531"/>
              <a:gd name="connsiteX9" fmla="*/ 4030317 w 5087634"/>
              <a:gd name="connsiteY9" fmla="*/ 0 h 3687531"/>
              <a:gd name="connsiteX10" fmla="*/ 4810687 w 5087634"/>
              <a:gd name="connsiteY10" fmla="*/ 712938 h 3687531"/>
              <a:gd name="connsiteX11" fmla="*/ 4759169 w 5087634"/>
              <a:gd name="connsiteY11" fmla="*/ 2151158 h 3687531"/>
              <a:gd name="connsiteX12" fmla="*/ 4039702 w 5087634"/>
              <a:gd name="connsiteY12" fmla="*/ 3501314 h 3687531"/>
              <a:gd name="connsiteX0" fmla="*/ 4039702 w 5132356"/>
              <a:gd name="connsiteY0" fmla="*/ 3501314 h 3687531"/>
              <a:gd name="connsiteX1" fmla="*/ 3052024 w 5132356"/>
              <a:gd name="connsiteY1" fmla="*/ 3682937 h 3687531"/>
              <a:gd name="connsiteX2" fmla="*/ 2390745 w 5132356"/>
              <a:gd name="connsiteY2" fmla="*/ 3455522 h 3687531"/>
              <a:gd name="connsiteX3" fmla="*/ 2004430 w 5132356"/>
              <a:gd name="connsiteY3" fmla="*/ 2988061 h 3687531"/>
              <a:gd name="connsiteX4" fmla="*/ 1238045 w 5132356"/>
              <a:gd name="connsiteY4" fmla="*/ 3215683 h 3687531"/>
              <a:gd name="connsiteX5" fmla="*/ 105281 w 5132356"/>
              <a:gd name="connsiteY5" fmla="*/ 2574238 h 3687531"/>
              <a:gd name="connsiteX6" fmla="*/ 170021 w 5132356"/>
              <a:gd name="connsiteY6" fmla="*/ 1332786 h 3687531"/>
              <a:gd name="connsiteX7" fmla="*/ 1579239 w 5132356"/>
              <a:gd name="connsiteY7" fmla="*/ 950155 h 3687531"/>
              <a:gd name="connsiteX8" fmla="*/ 2616470 w 5132356"/>
              <a:gd name="connsiteY8" fmla="*/ 172232 h 3687531"/>
              <a:gd name="connsiteX9" fmla="*/ 4030317 w 5132356"/>
              <a:gd name="connsiteY9" fmla="*/ 0 h 3687531"/>
              <a:gd name="connsiteX10" fmla="*/ 4810688 w 5132356"/>
              <a:gd name="connsiteY10" fmla="*/ 712938 h 3687531"/>
              <a:gd name="connsiteX11" fmla="*/ 4759169 w 5132356"/>
              <a:gd name="connsiteY11" fmla="*/ 2151158 h 3687531"/>
              <a:gd name="connsiteX12" fmla="*/ 4039702 w 5132356"/>
              <a:gd name="connsiteY12" fmla="*/ 3501314 h 3687531"/>
              <a:gd name="connsiteX0" fmla="*/ 4039702 w 5132356"/>
              <a:gd name="connsiteY0" fmla="*/ 3506126 h 3692343"/>
              <a:gd name="connsiteX1" fmla="*/ 3052024 w 5132356"/>
              <a:gd name="connsiteY1" fmla="*/ 3687749 h 3692343"/>
              <a:gd name="connsiteX2" fmla="*/ 2390745 w 5132356"/>
              <a:gd name="connsiteY2" fmla="*/ 3460334 h 3692343"/>
              <a:gd name="connsiteX3" fmla="*/ 2004430 w 5132356"/>
              <a:gd name="connsiteY3" fmla="*/ 2992873 h 3692343"/>
              <a:gd name="connsiteX4" fmla="*/ 1238045 w 5132356"/>
              <a:gd name="connsiteY4" fmla="*/ 3220495 h 3692343"/>
              <a:gd name="connsiteX5" fmla="*/ 105281 w 5132356"/>
              <a:gd name="connsiteY5" fmla="*/ 2579050 h 3692343"/>
              <a:gd name="connsiteX6" fmla="*/ 170021 w 5132356"/>
              <a:gd name="connsiteY6" fmla="*/ 1337598 h 3692343"/>
              <a:gd name="connsiteX7" fmla="*/ 1579239 w 5132356"/>
              <a:gd name="connsiteY7" fmla="*/ 954967 h 3692343"/>
              <a:gd name="connsiteX8" fmla="*/ 2616470 w 5132356"/>
              <a:gd name="connsiteY8" fmla="*/ 177044 h 3692343"/>
              <a:gd name="connsiteX9" fmla="*/ 4030317 w 5132356"/>
              <a:gd name="connsiteY9" fmla="*/ 4812 h 3692343"/>
              <a:gd name="connsiteX10" fmla="*/ 4810688 w 5132356"/>
              <a:gd name="connsiteY10" fmla="*/ 717750 h 3692343"/>
              <a:gd name="connsiteX11" fmla="*/ 4759169 w 5132356"/>
              <a:gd name="connsiteY11" fmla="*/ 2155970 h 3692343"/>
              <a:gd name="connsiteX12" fmla="*/ 4039702 w 5132356"/>
              <a:gd name="connsiteY12" fmla="*/ 3506126 h 3692343"/>
              <a:gd name="connsiteX0" fmla="*/ 4039702 w 4958380"/>
              <a:gd name="connsiteY0" fmla="*/ 3501314 h 3687531"/>
              <a:gd name="connsiteX1" fmla="*/ 3052024 w 4958380"/>
              <a:gd name="connsiteY1" fmla="*/ 3682937 h 3687531"/>
              <a:gd name="connsiteX2" fmla="*/ 2390745 w 4958380"/>
              <a:gd name="connsiteY2" fmla="*/ 3455522 h 3687531"/>
              <a:gd name="connsiteX3" fmla="*/ 2004430 w 4958380"/>
              <a:gd name="connsiteY3" fmla="*/ 2988061 h 3687531"/>
              <a:gd name="connsiteX4" fmla="*/ 1238045 w 4958380"/>
              <a:gd name="connsiteY4" fmla="*/ 3215683 h 3687531"/>
              <a:gd name="connsiteX5" fmla="*/ 105281 w 4958380"/>
              <a:gd name="connsiteY5" fmla="*/ 2574238 h 3687531"/>
              <a:gd name="connsiteX6" fmla="*/ 170021 w 4958380"/>
              <a:gd name="connsiteY6" fmla="*/ 1332786 h 3687531"/>
              <a:gd name="connsiteX7" fmla="*/ 1579239 w 4958380"/>
              <a:gd name="connsiteY7" fmla="*/ 950155 h 3687531"/>
              <a:gd name="connsiteX8" fmla="*/ 2616470 w 4958380"/>
              <a:gd name="connsiteY8" fmla="*/ 172232 h 3687531"/>
              <a:gd name="connsiteX9" fmla="*/ 4030317 w 4958380"/>
              <a:gd name="connsiteY9" fmla="*/ 0 h 3687531"/>
              <a:gd name="connsiteX10" fmla="*/ 4810688 w 4958380"/>
              <a:gd name="connsiteY10" fmla="*/ 712938 h 3687531"/>
              <a:gd name="connsiteX11" fmla="*/ 4759169 w 4958380"/>
              <a:gd name="connsiteY11" fmla="*/ 2151158 h 3687531"/>
              <a:gd name="connsiteX12" fmla="*/ 4039702 w 4958380"/>
              <a:gd name="connsiteY12" fmla="*/ 3501314 h 3687531"/>
              <a:gd name="connsiteX0" fmla="*/ 4039702 w 4958380"/>
              <a:gd name="connsiteY0" fmla="*/ 3501314 h 3687531"/>
              <a:gd name="connsiteX1" fmla="*/ 3052024 w 4958380"/>
              <a:gd name="connsiteY1" fmla="*/ 3682937 h 3687531"/>
              <a:gd name="connsiteX2" fmla="*/ 2390745 w 4958380"/>
              <a:gd name="connsiteY2" fmla="*/ 3455522 h 3687531"/>
              <a:gd name="connsiteX3" fmla="*/ 1762684 w 4958380"/>
              <a:gd name="connsiteY3" fmla="*/ 3176996 h 3687531"/>
              <a:gd name="connsiteX4" fmla="*/ 1238045 w 4958380"/>
              <a:gd name="connsiteY4" fmla="*/ 3215683 h 3687531"/>
              <a:gd name="connsiteX5" fmla="*/ 105281 w 4958380"/>
              <a:gd name="connsiteY5" fmla="*/ 2574238 h 3687531"/>
              <a:gd name="connsiteX6" fmla="*/ 170021 w 4958380"/>
              <a:gd name="connsiteY6" fmla="*/ 1332786 h 3687531"/>
              <a:gd name="connsiteX7" fmla="*/ 1579239 w 4958380"/>
              <a:gd name="connsiteY7" fmla="*/ 950155 h 3687531"/>
              <a:gd name="connsiteX8" fmla="*/ 2616470 w 4958380"/>
              <a:gd name="connsiteY8" fmla="*/ 172232 h 3687531"/>
              <a:gd name="connsiteX9" fmla="*/ 4030317 w 4958380"/>
              <a:gd name="connsiteY9" fmla="*/ 0 h 3687531"/>
              <a:gd name="connsiteX10" fmla="*/ 4810688 w 4958380"/>
              <a:gd name="connsiteY10" fmla="*/ 712938 h 3687531"/>
              <a:gd name="connsiteX11" fmla="*/ 4759169 w 4958380"/>
              <a:gd name="connsiteY11" fmla="*/ 2151158 h 3687531"/>
              <a:gd name="connsiteX12" fmla="*/ 4039702 w 4958380"/>
              <a:gd name="connsiteY12" fmla="*/ 3501314 h 3687531"/>
              <a:gd name="connsiteX0" fmla="*/ 4039702 w 4958380"/>
              <a:gd name="connsiteY0" fmla="*/ 3501314 h 3687531"/>
              <a:gd name="connsiteX1" fmla="*/ 3052024 w 4958380"/>
              <a:gd name="connsiteY1" fmla="*/ 3682937 h 3687531"/>
              <a:gd name="connsiteX2" fmla="*/ 2390745 w 4958380"/>
              <a:gd name="connsiteY2" fmla="*/ 3455522 h 3687531"/>
              <a:gd name="connsiteX3" fmla="*/ 1238045 w 4958380"/>
              <a:gd name="connsiteY3" fmla="*/ 3215683 h 3687531"/>
              <a:gd name="connsiteX4" fmla="*/ 105281 w 4958380"/>
              <a:gd name="connsiteY4" fmla="*/ 2574238 h 3687531"/>
              <a:gd name="connsiteX5" fmla="*/ 170021 w 4958380"/>
              <a:gd name="connsiteY5" fmla="*/ 1332786 h 3687531"/>
              <a:gd name="connsiteX6" fmla="*/ 1579239 w 4958380"/>
              <a:gd name="connsiteY6" fmla="*/ 950155 h 3687531"/>
              <a:gd name="connsiteX7" fmla="*/ 2616470 w 4958380"/>
              <a:gd name="connsiteY7" fmla="*/ 172232 h 3687531"/>
              <a:gd name="connsiteX8" fmla="*/ 4030317 w 4958380"/>
              <a:gd name="connsiteY8" fmla="*/ 0 h 3687531"/>
              <a:gd name="connsiteX9" fmla="*/ 4810688 w 4958380"/>
              <a:gd name="connsiteY9" fmla="*/ 712938 h 3687531"/>
              <a:gd name="connsiteX10" fmla="*/ 4759169 w 4958380"/>
              <a:gd name="connsiteY10" fmla="*/ 2151158 h 3687531"/>
              <a:gd name="connsiteX11" fmla="*/ 4039702 w 4958380"/>
              <a:gd name="connsiteY11" fmla="*/ 3501314 h 3687531"/>
              <a:gd name="connsiteX0" fmla="*/ 4039702 w 4958380"/>
              <a:gd name="connsiteY0" fmla="*/ 3501314 h 3706342"/>
              <a:gd name="connsiteX1" fmla="*/ 3052024 w 4958380"/>
              <a:gd name="connsiteY1" fmla="*/ 3682937 h 3706342"/>
              <a:gd name="connsiteX2" fmla="*/ 2028126 w 4958380"/>
              <a:gd name="connsiteY2" fmla="*/ 3652330 h 3706342"/>
              <a:gd name="connsiteX3" fmla="*/ 1238045 w 4958380"/>
              <a:gd name="connsiteY3" fmla="*/ 3215683 h 3706342"/>
              <a:gd name="connsiteX4" fmla="*/ 105281 w 4958380"/>
              <a:gd name="connsiteY4" fmla="*/ 2574238 h 3706342"/>
              <a:gd name="connsiteX5" fmla="*/ 170021 w 4958380"/>
              <a:gd name="connsiteY5" fmla="*/ 1332786 h 3706342"/>
              <a:gd name="connsiteX6" fmla="*/ 1579239 w 4958380"/>
              <a:gd name="connsiteY6" fmla="*/ 950155 h 3706342"/>
              <a:gd name="connsiteX7" fmla="*/ 2616470 w 4958380"/>
              <a:gd name="connsiteY7" fmla="*/ 172232 h 3706342"/>
              <a:gd name="connsiteX8" fmla="*/ 4030317 w 4958380"/>
              <a:gd name="connsiteY8" fmla="*/ 0 h 3706342"/>
              <a:gd name="connsiteX9" fmla="*/ 4810688 w 4958380"/>
              <a:gd name="connsiteY9" fmla="*/ 712938 h 3706342"/>
              <a:gd name="connsiteX10" fmla="*/ 4759169 w 4958380"/>
              <a:gd name="connsiteY10" fmla="*/ 2151158 h 3706342"/>
              <a:gd name="connsiteX11" fmla="*/ 4039702 w 4958380"/>
              <a:gd name="connsiteY11" fmla="*/ 3501314 h 3706342"/>
              <a:gd name="connsiteX0" fmla="*/ 4008488 w 4927166"/>
              <a:gd name="connsiteY0" fmla="*/ 3501314 h 3704040"/>
              <a:gd name="connsiteX1" fmla="*/ 3020810 w 4927166"/>
              <a:gd name="connsiteY1" fmla="*/ 3682937 h 3704040"/>
              <a:gd name="connsiteX2" fmla="*/ 1996912 w 4927166"/>
              <a:gd name="connsiteY2" fmla="*/ 3652330 h 3704040"/>
              <a:gd name="connsiteX3" fmla="*/ 760531 w 4927166"/>
              <a:gd name="connsiteY3" fmla="*/ 3255045 h 3704040"/>
              <a:gd name="connsiteX4" fmla="*/ 74067 w 4927166"/>
              <a:gd name="connsiteY4" fmla="*/ 2574238 h 3704040"/>
              <a:gd name="connsiteX5" fmla="*/ 138807 w 4927166"/>
              <a:gd name="connsiteY5" fmla="*/ 1332786 h 3704040"/>
              <a:gd name="connsiteX6" fmla="*/ 1548025 w 4927166"/>
              <a:gd name="connsiteY6" fmla="*/ 950155 h 3704040"/>
              <a:gd name="connsiteX7" fmla="*/ 2585256 w 4927166"/>
              <a:gd name="connsiteY7" fmla="*/ 172232 h 3704040"/>
              <a:gd name="connsiteX8" fmla="*/ 3999103 w 4927166"/>
              <a:gd name="connsiteY8" fmla="*/ 0 h 3704040"/>
              <a:gd name="connsiteX9" fmla="*/ 4779474 w 4927166"/>
              <a:gd name="connsiteY9" fmla="*/ 712938 h 3704040"/>
              <a:gd name="connsiteX10" fmla="*/ 4727955 w 4927166"/>
              <a:gd name="connsiteY10" fmla="*/ 2151158 h 3704040"/>
              <a:gd name="connsiteX11" fmla="*/ 4008488 w 4927166"/>
              <a:gd name="connsiteY11" fmla="*/ 3501314 h 3704040"/>
              <a:gd name="connsiteX0" fmla="*/ 4046337 w 4965015"/>
              <a:gd name="connsiteY0" fmla="*/ 3501314 h 3704040"/>
              <a:gd name="connsiteX1" fmla="*/ 3058659 w 4965015"/>
              <a:gd name="connsiteY1" fmla="*/ 3682937 h 3704040"/>
              <a:gd name="connsiteX2" fmla="*/ 2034761 w 4965015"/>
              <a:gd name="connsiteY2" fmla="*/ 3652330 h 3704040"/>
              <a:gd name="connsiteX3" fmla="*/ 798380 w 4965015"/>
              <a:gd name="connsiteY3" fmla="*/ 3255045 h 3704040"/>
              <a:gd name="connsiteX4" fmla="*/ 111916 w 4965015"/>
              <a:gd name="connsiteY4" fmla="*/ 2574238 h 3704040"/>
              <a:gd name="connsiteX5" fmla="*/ 176656 w 4965015"/>
              <a:gd name="connsiteY5" fmla="*/ 1332786 h 3704040"/>
              <a:gd name="connsiteX6" fmla="*/ 1790428 w 4965015"/>
              <a:gd name="connsiteY6" fmla="*/ 1021006 h 3704040"/>
              <a:gd name="connsiteX7" fmla="*/ 2623105 w 4965015"/>
              <a:gd name="connsiteY7" fmla="*/ 172232 h 3704040"/>
              <a:gd name="connsiteX8" fmla="*/ 4036952 w 4965015"/>
              <a:gd name="connsiteY8" fmla="*/ 0 h 3704040"/>
              <a:gd name="connsiteX9" fmla="*/ 4817323 w 4965015"/>
              <a:gd name="connsiteY9" fmla="*/ 712938 h 3704040"/>
              <a:gd name="connsiteX10" fmla="*/ 4765804 w 4965015"/>
              <a:gd name="connsiteY10" fmla="*/ 2151158 h 3704040"/>
              <a:gd name="connsiteX11" fmla="*/ 4046337 w 4965015"/>
              <a:gd name="connsiteY11" fmla="*/ 3501314 h 3704040"/>
              <a:gd name="connsiteX0" fmla="*/ 4046337 w 4965015"/>
              <a:gd name="connsiteY0" fmla="*/ 3501314 h 3704040"/>
              <a:gd name="connsiteX1" fmla="*/ 3058659 w 4965015"/>
              <a:gd name="connsiteY1" fmla="*/ 3682937 h 3704040"/>
              <a:gd name="connsiteX2" fmla="*/ 2034761 w 4965015"/>
              <a:gd name="connsiteY2" fmla="*/ 3652330 h 3704040"/>
              <a:gd name="connsiteX3" fmla="*/ 798380 w 4965015"/>
              <a:gd name="connsiteY3" fmla="*/ 3255045 h 3704040"/>
              <a:gd name="connsiteX4" fmla="*/ 111916 w 4965015"/>
              <a:gd name="connsiteY4" fmla="*/ 2574238 h 3704040"/>
              <a:gd name="connsiteX5" fmla="*/ 176656 w 4965015"/>
              <a:gd name="connsiteY5" fmla="*/ 1332786 h 3704040"/>
              <a:gd name="connsiteX6" fmla="*/ 1790428 w 4965015"/>
              <a:gd name="connsiteY6" fmla="*/ 1021006 h 3704040"/>
              <a:gd name="connsiteX7" fmla="*/ 2492934 w 4965015"/>
              <a:gd name="connsiteY7" fmla="*/ 227338 h 3704040"/>
              <a:gd name="connsiteX8" fmla="*/ 4036952 w 4965015"/>
              <a:gd name="connsiteY8" fmla="*/ 0 h 3704040"/>
              <a:gd name="connsiteX9" fmla="*/ 4817323 w 4965015"/>
              <a:gd name="connsiteY9" fmla="*/ 712938 h 3704040"/>
              <a:gd name="connsiteX10" fmla="*/ 4765804 w 4965015"/>
              <a:gd name="connsiteY10" fmla="*/ 2151158 h 3704040"/>
              <a:gd name="connsiteX11" fmla="*/ 4046337 w 4965015"/>
              <a:gd name="connsiteY11" fmla="*/ 3501314 h 3704040"/>
              <a:gd name="connsiteX0" fmla="*/ 4046337 w 4965015"/>
              <a:gd name="connsiteY0" fmla="*/ 3501314 h 3704040"/>
              <a:gd name="connsiteX1" fmla="*/ 3058659 w 4965015"/>
              <a:gd name="connsiteY1" fmla="*/ 3682937 h 3704040"/>
              <a:gd name="connsiteX2" fmla="*/ 2034761 w 4965015"/>
              <a:gd name="connsiteY2" fmla="*/ 3652330 h 3704040"/>
              <a:gd name="connsiteX3" fmla="*/ 798380 w 4965015"/>
              <a:gd name="connsiteY3" fmla="*/ 3255045 h 3704040"/>
              <a:gd name="connsiteX4" fmla="*/ 111916 w 4965015"/>
              <a:gd name="connsiteY4" fmla="*/ 2574238 h 3704040"/>
              <a:gd name="connsiteX5" fmla="*/ 176656 w 4965015"/>
              <a:gd name="connsiteY5" fmla="*/ 1332786 h 3704040"/>
              <a:gd name="connsiteX6" fmla="*/ 1790428 w 4965015"/>
              <a:gd name="connsiteY6" fmla="*/ 1021006 h 3704040"/>
              <a:gd name="connsiteX7" fmla="*/ 2492934 w 4965015"/>
              <a:gd name="connsiteY7" fmla="*/ 227338 h 3704040"/>
              <a:gd name="connsiteX8" fmla="*/ 4036952 w 4965015"/>
              <a:gd name="connsiteY8" fmla="*/ 0 h 3704040"/>
              <a:gd name="connsiteX9" fmla="*/ 4817323 w 4965015"/>
              <a:gd name="connsiteY9" fmla="*/ 712938 h 3704040"/>
              <a:gd name="connsiteX10" fmla="*/ 4765804 w 4965015"/>
              <a:gd name="connsiteY10" fmla="*/ 2151158 h 3704040"/>
              <a:gd name="connsiteX11" fmla="*/ 4046337 w 4965015"/>
              <a:gd name="connsiteY11" fmla="*/ 3501314 h 3704040"/>
              <a:gd name="connsiteX0" fmla="*/ 4046337 w 4965015"/>
              <a:gd name="connsiteY0" fmla="*/ 3430463 h 3633189"/>
              <a:gd name="connsiteX1" fmla="*/ 3058659 w 4965015"/>
              <a:gd name="connsiteY1" fmla="*/ 3612086 h 3633189"/>
              <a:gd name="connsiteX2" fmla="*/ 2034761 w 4965015"/>
              <a:gd name="connsiteY2" fmla="*/ 3581479 h 3633189"/>
              <a:gd name="connsiteX3" fmla="*/ 798380 w 4965015"/>
              <a:gd name="connsiteY3" fmla="*/ 3184194 h 3633189"/>
              <a:gd name="connsiteX4" fmla="*/ 111916 w 4965015"/>
              <a:gd name="connsiteY4" fmla="*/ 2503387 h 3633189"/>
              <a:gd name="connsiteX5" fmla="*/ 176656 w 4965015"/>
              <a:gd name="connsiteY5" fmla="*/ 1261935 h 3633189"/>
              <a:gd name="connsiteX6" fmla="*/ 1790428 w 4965015"/>
              <a:gd name="connsiteY6" fmla="*/ 950155 h 3633189"/>
              <a:gd name="connsiteX7" fmla="*/ 2492934 w 4965015"/>
              <a:gd name="connsiteY7" fmla="*/ 156487 h 3633189"/>
              <a:gd name="connsiteX8" fmla="*/ 3758015 w 4965015"/>
              <a:gd name="connsiteY8" fmla="*/ 0 h 3633189"/>
              <a:gd name="connsiteX9" fmla="*/ 4817323 w 4965015"/>
              <a:gd name="connsiteY9" fmla="*/ 642087 h 3633189"/>
              <a:gd name="connsiteX10" fmla="*/ 4765804 w 4965015"/>
              <a:gd name="connsiteY10" fmla="*/ 2080307 h 3633189"/>
              <a:gd name="connsiteX11" fmla="*/ 4046337 w 4965015"/>
              <a:gd name="connsiteY11" fmla="*/ 3430463 h 3633189"/>
              <a:gd name="connsiteX0" fmla="*/ 4103822 w 5022500"/>
              <a:gd name="connsiteY0" fmla="*/ 3430463 h 3656248"/>
              <a:gd name="connsiteX1" fmla="*/ 3116144 w 5022500"/>
              <a:gd name="connsiteY1" fmla="*/ 3612086 h 3656248"/>
              <a:gd name="connsiteX2" fmla="*/ 2092246 w 5022500"/>
              <a:gd name="connsiteY2" fmla="*/ 3581479 h 3656248"/>
              <a:gd name="connsiteX3" fmla="*/ 1754174 w 5022500"/>
              <a:gd name="connsiteY3" fmla="*/ 2829146 h 3656248"/>
              <a:gd name="connsiteX4" fmla="*/ 169401 w 5022500"/>
              <a:gd name="connsiteY4" fmla="*/ 2503387 h 3656248"/>
              <a:gd name="connsiteX5" fmla="*/ 234141 w 5022500"/>
              <a:gd name="connsiteY5" fmla="*/ 1261935 h 3656248"/>
              <a:gd name="connsiteX6" fmla="*/ 1847913 w 5022500"/>
              <a:gd name="connsiteY6" fmla="*/ 950155 h 3656248"/>
              <a:gd name="connsiteX7" fmla="*/ 2550419 w 5022500"/>
              <a:gd name="connsiteY7" fmla="*/ 156487 h 3656248"/>
              <a:gd name="connsiteX8" fmla="*/ 3815500 w 5022500"/>
              <a:gd name="connsiteY8" fmla="*/ 0 h 3656248"/>
              <a:gd name="connsiteX9" fmla="*/ 4874808 w 5022500"/>
              <a:gd name="connsiteY9" fmla="*/ 642087 h 3656248"/>
              <a:gd name="connsiteX10" fmla="*/ 4823289 w 5022500"/>
              <a:gd name="connsiteY10" fmla="*/ 2080307 h 3656248"/>
              <a:gd name="connsiteX11" fmla="*/ 4103822 w 5022500"/>
              <a:gd name="connsiteY11" fmla="*/ 3430463 h 3656248"/>
              <a:gd name="connsiteX0" fmla="*/ 4103822 w 5022500"/>
              <a:gd name="connsiteY0" fmla="*/ 3430463 h 3631895"/>
              <a:gd name="connsiteX1" fmla="*/ 3116144 w 5022500"/>
              <a:gd name="connsiteY1" fmla="*/ 3612086 h 3631895"/>
              <a:gd name="connsiteX2" fmla="*/ 2509643 w 5022500"/>
              <a:gd name="connsiteY2" fmla="*/ 3172401 h 3631895"/>
              <a:gd name="connsiteX3" fmla="*/ 1754174 w 5022500"/>
              <a:gd name="connsiteY3" fmla="*/ 2829146 h 3631895"/>
              <a:gd name="connsiteX4" fmla="*/ 169401 w 5022500"/>
              <a:gd name="connsiteY4" fmla="*/ 2503387 h 3631895"/>
              <a:gd name="connsiteX5" fmla="*/ 234141 w 5022500"/>
              <a:gd name="connsiteY5" fmla="*/ 1261935 h 3631895"/>
              <a:gd name="connsiteX6" fmla="*/ 1847913 w 5022500"/>
              <a:gd name="connsiteY6" fmla="*/ 950155 h 3631895"/>
              <a:gd name="connsiteX7" fmla="*/ 2550419 w 5022500"/>
              <a:gd name="connsiteY7" fmla="*/ 156487 h 3631895"/>
              <a:gd name="connsiteX8" fmla="*/ 3815500 w 5022500"/>
              <a:gd name="connsiteY8" fmla="*/ 0 h 3631895"/>
              <a:gd name="connsiteX9" fmla="*/ 4874808 w 5022500"/>
              <a:gd name="connsiteY9" fmla="*/ 642087 h 3631895"/>
              <a:gd name="connsiteX10" fmla="*/ 4823289 w 5022500"/>
              <a:gd name="connsiteY10" fmla="*/ 2080307 h 3631895"/>
              <a:gd name="connsiteX11" fmla="*/ 4103822 w 5022500"/>
              <a:gd name="connsiteY11" fmla="*/ 3430463 h 36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2500" h="3631895">
                <a:moveTo>
                  <a:pt x="4103822" y="3430463"/>
                </a:moveTo>
                <a:cubicBezTo>
                  <a:pt x="3671643" y="3642003"/>
                  <a:pt x="3381840" y="3655096"/>
                  <a:pt x="3116144" y="3612086"/>
                </a:cubicBezTo>
                <a:cubicBezTo>
                  <a:pt x="2850448" y="3569076"/>
                  <a:pt x="2736638" y="3302891"/>
                  <a:pt x="2509643" y="3172401"/>
                </a:cubicBezTo>
                <a:cubicBezTo>
                  <a:pt x="2282648" y="3041911"/>
                  <a:pt x="2144214" y="2940648"/>
                  <a:pt x="1754174" y="2829146"/>
                </a:cubicBezTo>
                <a:cubicBezTo>
                  <a:pt x="1364134" y="2717644"/>
                  <a:pt x="422740" y="2764589"/>
                  <a:pt x="169401" y="2503387"/>
                </a:cubicBezTo>
                <a:cubicBezTo>
                  <a:pt x="-83938" y="2242185"/>
                  <a:pt x="-45611" y="1520807"/>
                  <a:pt x="234141" y="1261935"/>
                </a:cubicBezTo>
                <a:cubicBezTo>
                  <a:pt x="513893" y="1003063"/>
                  <a:pt x="1461867" y="1134396"/>
                  <a:pt x="1847913" y="950155"/>
                </a:cubicBezTo>
                <a:cubicBezTo>
                  <a:pt x="2233959" y="765914"/>
                  <a:pt x="2222488" y="314846"/>
                  <a:pt x="2550419" y="156487"/>
                </a:cubicBezTo>
                <a:cubicBezTo>
                  <a:pt x="2878350" y="-1872"/>
                  <a:pt x="3312825" y="3912"/>
                  <a:pt x="3815500" y="0"/>
                </a:cubicBezTo>
                <a:cubicBezTo>
                  <a:pt x="4340388" y="24298"/>
                  <a:pt x="4578884" y="235484"/>
                  <a:pt x="4874808" y="642087"/>
                </a:cubicBezTo>
                <a:cubicBezTo>
                  <a:pt x="5170732" y="1048690"/>
                  <a:pt x="4951787" y="1615578"/>
                  <a:pt x="4823289" y="2080307"/>
                </a:cubicBezTo>
                <a:cubicBezTo>
                  <a:pt x="4694791" y="2545036"/>
                  <a:pt x="4524276" y="3174973"/>
                  <a:pt x="4103822" y="3430463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62"/>
            <a:ext cx="10515600" cy="108067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734" y="1550872"/>
            <a:ext cx="6873065" cy="4865392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371600" indent="-4572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56B3C4B5-CE22-F222-9DC5-3CB3099B9A29}"/>
              </a:ext>
            </a:extLst>
          </p:cNvPr>
          <p:cNvSpPr/>
          <p:nvPr/>
        </p:nvSpPr>
        <p:spPr>
          <a:xfrm rot="921491">
            <a:off x="257133" y="5854474"/>
            <a:ext cx="41894" cy="15893"/>
          </a:xfrm>
          <a:custGeom>
            <a:avLst/>
            <a:gdLst>
              <a:gd name="connsiteX0" fmla="*/ 0 w 41894"/>
              <a:gd name="connsiteY0" fmla="*/ 15894 h 15893"/>
              <a:gd name="connsiteX1" fmla="*/ 41895 w 41894"/>
              <a:gd name="connsiteY1" fmla="*/ 0 h 15893"/>
              <a:gd name="connsiteX2" fmla="*/ 0 w 41894"/>
              <a:gd name="connsiteY2" fmla="*/ 15894 h 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94" h="15893">
                <a:moveTo>
                  <a:pt x="0" y="15894"/>
                </a:moveTo>
                <a:cubicBezTo>
                  <a:pt x="13367" y="9699"/>
                  <a:pt x="28201" y="3586"/>
                  <a:pt x="41895" y="0"/>
                </a:cubicBezTo>
                <a:cubicBezTo>
                  <a:pt x="28446" y="6032"/>
                  <a:pt x="13775" y="12552"/>
                  <a:pt x="0" y="15894"/>
                </a:cubicBezTo>
                <a:close/>
              </a:path>
            </a:pathLst>
          </a:custGeom>
          <a:solidFill>
            <a:schemeClr val="accent2"/>
          </a:solidFill>
          <a:ln w="806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912B5C01-79D2-FD77-5476-210948D7E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reunainen kuva vas + teksti o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1" y="658814"/>
            <a:ext cx="3223592" cy="1563276"/>
          </a:xfrm>
        </p:spPr>
        <p:txBody>
          <a:bodyPr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3600">
                <a:solidFill>
                  <a:schemeClr val="accent6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E8DEC1-ADA8-58A9-F48D-D3EC714CF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78261" flipV="1">
            <a:off x="10705823" y="523667"/>
            <a:ext cx="2972354" cy="1577764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EBAA9173-C648-415D-D64B-6D64ADF9F6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753198" y="-153650"/>
            <a:ext cx="8562911" cy="7201199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006827"/>
              <a:gd name="connsiteX1" fmla="*/ 2407090 w 5011488"/>
              <a:gd name="connsiteY1" fmla="*/ 2842834 h 3006827"/>
              <a:gd name="connsiteX2" fmla="*/ 1849642 w 5011488"/>
              <a:gd name="connsiteY2" fmla="*/ 2697099 h 3006827"/>
              <a:gd name="connsiteX3" fmla="*/ 86971 w 5011488"/>
              <a:gd name="connsiteY3" fmla="*/ 2310572 h 3006827"/>
              <a:gd name="connsiteX4" fmla="*/ 411018 w 5011488"/>
              <a:gd name="connsiteY4" fmla="*/ 755221 h 3006827"/>
              <a:gd name="connsiteX5" fmla="*/ 1888476 w 5011488"/>
              <a:gd name="connsiteY5" fmla="*/ 604602 h 3006827"/>
              <a:gd name="connsiteX6" fmla="*/ 3785618 w 5011488"/>
              <a:gd name="connsiteY6" fmla="*/ 50746 h 3006827"/>
              <a:gd name="connsiteX7" fmla="*/ 5000166 w 5011488"/>
              <a:gd name="connsiteY7" fmla="*/ 1573593 h 3006827"/>
              <a:gd name="connsiteX8" fmla="*/ 4280699 w 5011488"/>
              <a:gd name="connsiteY8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1828097 w 4989943"/>
              <a:gd name="connsiteY2" fmla="*/ 2697099 h 3006827"/>
              <a:gd name="connsiteX3" fmla="*/ 1457497 w 4989943"/>
              <a:gd name="connsiteY3" fmla="*/ 2638118 h 3006827"/>
              <a:gd name="connsiteX4" fmla="*/ 65426 w 4989943"/>
              <a:gd name="connsiteY4" fmla="*/ 2310572 h 3006827"/>
              <a:gd name="connsiteX5" fmla="*/ 389473 w 4989943"/>
              <a:gd name="connsiteY5" fmla="*/ 755221 h 3006827"/>
              <a:gd name="connsiteX6" fmla="*/ 1866931 w 4989943"/>
              <a:gd name="connsiteY6" fmla="*/ 604602 h 3006827"/>
              <a:gd name="connsiteX7" fmla="*/ 3764073 w 4989943"/>
              <a:gd name="connsiteY7" fmla="*/ 50746 h 3006827"/>
              <a:gd name="connsiteX8" fmla="*/ 4978621 w 4989943"/>
              <a:gd name="connsiteY8" fmla="*/ 1573593 h 3006827"/>
              <a:gd name="connsiteX9" fmla="*/ 4259154 w 4989943"/>
              <a:gd name="connsiteY9" fmla="*/ 2923749 h 3006827"/>
              <a:gd name="connsiteX0" fmla="*/ 4259154 w 4989943"/>
              <a:gd name="connsiteY0" fmla="*/ 2923749 h 3006827"/>
              <a:gd name="connsiteX1" fmla="*/ 2385545 w 4989943"/>
              <a:gd name="connsiteY1" fmla="*/ 2842834 h 3006827"/>
              <a:gd name="connsiteX2" fmla="*/ 2180829 w 4989943"/>
              <a:gd name="connsiteY2" fmla="*/ 2528936 h 3006827"/>
              <a:gd name="connsiteX3" fmla="*/ 1828097 w 4989943"/>
              <a:gd name="connsiteY3" fmla="*/ 2697099 h 3006827"/>
              <a:gd name="connsiteX4" fmla="*/ 1457497 w 4989943"/>
              <a:gd name="connsiteY4" fmla="*/ 2638118 h 3006827"/>
              <a:gd name="connsiteX5" fmla="*/ 65426 w 4989943"/>
              <a:gd name="connsiteY5" fmla="*/ 2310572 h 3006827"/>
              <a:gd name="connsiteX6" fmla="*/ 389473 w 4989943"/>
              <a:gd name="connsiteY6" fmla="*/ 755221 h 3006827"/>
              <a:gd name="connsiteX7" fmla="*/ 1866931 w 4989943"/>
              <a:gd name="connsiteY7" fmla="*/ 604602 h 3006827"/>
              <a:gd name="connsiteX8" fmla="*/ 3764073 w 4989943"/>
              <a:gd name="connsiteY8" fmla="*/ 50746 h 3006827"/>
              <a:gd name="connsiteX9" fmla="*/ 4978621 w 4989943"/>
              <a:gd name="connsiteY9" fmla="*/ 1573593 h 3006827"/>
              <a:gd name="connsiteX10" fmla="*/ 4259154 w 4989943"/>
              <a:gd name="connsiteY10" fmla="*/ 2923749 h 3006827"/>
              <a:gd name="connsiteX0" fmla="*/ 4259154 w 4989943"/>
              <a:gd name="connsiteY0" fmla="*/ 2923749 h 3035963"/>
              <a:gd name="connsiteX1" fmla="*/ 2890512 w 4989943"/>
              <a:gd name="connsiteY1" fmla="*/ 2952016 h 3035963"/>
              <a:gd name="connsiteX2" fmla="*/ 2180829 w 4989943"/>
              <a:gd name="connsiteY2" fmla="*/ 2528936 h 3035963"/>
              <a:gd name="connsiteX3" fmla="*/ 1828097 w 4989943"/>
              <a:gd name="connsiteY3" fmla="*/ 2697099 h 3035963"/>
              <a:gd name="connsiteX4" fmla="*/ 1457497 w 4989943"/>
              <a:gd name="connsiteY4" fmla="*/ 2638118 h 3035963"/>
              <a:gd name="connsiteX5" fmla="*/ 65426 w 4989943"/>
              <a:gd name="connsiteY5" fmla="*/ 2310572 h 3035963"/>
              <a:gd name="connsiteX6" fmla="*/ 389473 w 4989943"/>
              <a:gd name="connsiteY6" fmla="*/ 755221 h 3035963"/>
              <a:gd name="connsiteX7" fmla="*/ 1866931 w 4989943"/>
              <a:gd name="connsiteY7" fmla="*/ 604602 h 3035963"/>
              <a:gd name="connsiteX8" fmla="*/ 3764073 w 4989943"/>
              <a:gd name="connsiteY8" fmla="*/ 50746 h 3035963"/>
              <a:gd name="connsiteX9" fmla="*/ 4978621 w 4989943"/>
              <a:gd name="connsiteY9" fmla="*/ 1573593 h 3035963"/>
              <a:gd name="connsiteX10" fmla="*/ 4259154 w 4989943"/>
              <a:gd name="connsiteY10" fmla="*/ 2923749 h 3035963"/>
              <a:gd name="connsiteX0" fmla="*/ 4259154 w 4989943"/>
              <a:gd name="connsiteY0" fmla="*/ 3353322 h 3465536"/>
              <a:gd name="connsiteX1" fmla="*/ 2890512 w 4989943"/>
              <a:gd name="connsiteY1" fmla="*/ 3381589 h 3465536"/>
              <a:gd name="connsiteX2" fmla="*/ 2180829 w 4989943"/>
              <a:gd name="connsiteY2" fmla="*/ 2958509 h 3465536"/>
              <a:gd name="connsiteX3" fmla="*/ 1828097 w 4989943"/>
              <a:gd name="connsiteY3" fmla="*/ 3126672 h 3465536"/>
              <a:gd name="connsiteX4" fmla="*/ 1457497 w 4989943"/>
              <a:gd name="connsiteY4" fmla="*/ 3067691 h 3465536"/>
              <a:gd name="connsiteX5" fmla="*/ 65426 w 4989943"/>
              <a:gd name="connsiteY5" fmla="*/ 2740145 h 3465536"/>
              <a:gd name="connsiteX6" fmla="*/ 389473 w 4989943"/>
              <a:gd name="connsiteY6" fmla="*/ 1184794 h 3465536"/>
              <a:gd name="connsiteX7" fmla="*/ 2835922 w 4989943"/>
              <a:gd name="connsiteY7" fmla="*/ 24240 h 3465536"/>
              <a:gd name="connsiteX8" fmla="*/ 3764073 w 4989943"/>
              <a:gd name="connsiteY8" fmla="*/ 480319 h 3465536"/>
              <a:gd name="connsiteX9" fmla="*/ 4978621 w 4989943"/>
              <a:gd name="connsiteY9" fmla="*/ 2003166 h 3465536"/>
              <a:gd name="connsiteX10" fmla="*/ 4259154 w 4989943"/>
              <a:gd name="connsiteY10" fmla="*/ 3353322 h 3465536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167106 w 4976220"/>
              <a:gd name="connsiteY2" fmla="*/ 2937613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245431 w 4976220"/>
              <a:gd name="connsiteY0" fmla="*/ 3332426 h 3444640"/>
              <a:gd name="connsiteX1" fmla="*/ 2876789 w 4976220"/>
              <a:gd name="connsiteY1" fmla="*/ 3360693 h 3444640"/>
              <a:gd name="connsiteX2" fmla="*/ 2330879 w 4976220"/>
              <a:gd name="connsiteY2" fmla="*/ 3074091 h 3444640"/>
              <a:gd name="connsiteX3" fmla="*/ 1814374 w 4976220"/>
              <a:gd name="connsiteY3" fmla="*/ 3105776 h 3444640"/>
              <a:gd name="connsiteX4" fmla="*/ 1443774 w 4976220"/>
              <a:gd name="connsiteY4" fmla="*/ 3046795 h 3444640"/>
              <a:gd name="connsiteX5" fmla="*/ 51703 w 4976220"/>
              <a:gd name="connsiteY5" fmla="*/ 2719249 h 3444640"/>
              <a:gd name="connsiteX6" fmla="*/ 375750 w 4976220"/>
              <a:gd name="connsiteY6" fmla="*/ 1163898 h 3444640"/>
              <a:gd name="connsiteX7" fmla="*/ 1784968 w 4976220"/>
              <a:gd name="connsiteY7" fmla="*/ 781267 h 3444640"/>
              <a:gd name="connsiteX8" fmla="*/ 2822199 w 4976220"/>
              <a:gd name="connsiteY8" fmla="*/ 3344 h 3444640"/>
              <a:gd name="connsiteX9" fmla="*/ 3750350 w 4976220"/>
              <a:gd name="connsiteY9" fmla="*/ 459423 h 3444640"/>
              <a:gd name="connsiteX10" fmla="*/ 4964898 w 4976220"/>
              <a:gd name="connsiteY10" fmla="*/ 1982270 h 3444640"/>
              <a:gd name="connsiteX11" fmla="*/ 4245431 w 4976220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1608645 w 4770491"/>
              <a:gd name="connsiteY3" fmla="*/ 3105776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125150 w 4770491"/>
              <a:gd name="connsiteY2" fmla="*/ 3074091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44640"/>
              <a:gd name="connsiteX1" fmla="*/ 2671060 w 4770491"/>
              <a:gd name="connsiteY1" fmla="*/ 3360693 h 3444640"/>
              <a:gd name="connsiteX2" fmla="*/ 2479992 w 4770491"/>
              <a:gd name="connsiteY2" fmla="*/ 3046796 h 3444640"/>
              <a:gd name="connsiteX3" fmla="*/ 2004430 w 4770491"/>
              <a:gd name="connsiteY3" fmla="*/ 2819173 h 3444640"/>
              <a:gd name="connsiteX4" fmla="*/ 1238045 w 4770491"/>
              <a:gd name="connsiteY4" fmla="*/ 3046795 h 3444640"/>
              <a:gd name="connsiteX5" fmla="*/ 105281 w 4770491"/>
              <a:gd name="connsiteY5" fmla="*/ 2405350 h 3444640"/>
              <a:gd name="connsiteX6" fmla="*/ 170021 w 4770491"/>
              <a:gd name="connsiteY6" fmla="*/ 1163898 h 3444640"/>
              <a:gd name="connsiteX7" fmla="*/ 1579239 w 4770491"/>
              <a:gd name="connsiteY7" fmla="*/ 781267 h 3444640"/>
              <a:gd name="connsiteX8" fmla="*/ 2616470 w 4770491"/>
              <a:gd name="connsiteY8" fmla="*/ 3344 h 3444640"/>
              <a:gd name="connsiteX9" fmla="*/ 3544621 w 4770491"/>
              <a:gd name="connsiteY9" fmla="*/ 459423 h 3444640"/>
              <a:gd name="connsiteX10" fmla="*/ 4759169 w 4770491"/>
              <a:gd name="connsiteY10" fmla="*/ 1982270 h 3444640"/>
              <a:gd name="connsiteX11" fmla="*/ 4039702 w 4770491"/>
              <a:gd name="connsiteY11" fmla="*/ 3332426 h 3444640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479992 w 4770491"/>
              <a:gd name="connsiteY2" fmla="*/ 304679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580343 w 4770491"/>
              <a:gd name="connsiteY2" fmla="*/ 2927966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539395 w 4770491"/>
              <a:gd name="connsiteY2" fmla="*/ 3003067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443849 w 4770491"/>
              <a:gd name="connsiteY2" fmla="*/ 3084427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464324 w 4770491"/>
              <a:gd name="connsiteY2" fmla="*/ 2877899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518922 w 4770491"/>
              <a:gd name="connsiteY2" fmla="*/ 3040618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70491"/>
              <a:gd name="connsiteY0" fmla="*/ 3332426 h 3498795"/>
              <a:gd name="connsiteX1" fmla="*/ 2957663 w 4770491"/>
              <a:gd name="connsiteY1" fmla="*/ 3469875 h 3498795"/>
              <a:gd name="connsiteX2" fmla="*/ 2170860 w 4770491"/>
              <a:gd name="connsiteY2" fmla="*/ 2834090 h 3498795"/>
              <a:gd name="connsiteX3" fmla="*/ 2004430 w 4770491"/>
              <a:gd name="connsiteY3" fmla="*/ 2819173 h 3498795"/>
              <a:gd name="connsiteX4" fmla="*/ 1238045 w 4770491"/>
              <a:gd name="connsiteY4" fmla="*/ 3046795 h 3498795"/>
              <a:gd name="connsiteX5" fmla="*/ 105281 w 4770491"/>
              <a:gd name="connsiteY5" fmla="*/ 2405350 h 3498795"/>
              <a:gd name="connsiteX6" fmla="*/ 170021 w 4770491"/>
              <a:gd name="connsiteY6" fmla="*/ 1163898 h 3498795"/>
              <a:gd name="connsiteX7" fmla="*/ 1579239 w 4770491"/>
              <a:gd name="connsiteY7" fmla="*/ 781267 h 3498795"/>
              <a:gd name="connsiteX8" fmla="*/ 2616470 w 4770491"/>
              <a:gd name="connsiteY8" fmla="*/ 3344 h 3498795"/>
              <a:gd name="connsiteX9" fmla="*/ 3544621 w 4770491"/>
              <a:gd name="connsiteY9" fmla="*/ 459423 h 3498795"/>
              <a:gd name="connsiteX10" fmla="*/ 4759169 w 4770491"/>
              <a:gd name="connsiteY10" fmla="*/ 1982270 h 3498795"/>
              <a:gd name="connsiteX11" fmla="*/ 4039702 w 4770491"/>
              <a:gd name="connsiteY11" fmla="*/ 3332426 h 3498795"/>
              <a:gd name="connsiteX0" fmla="*/ 4039702 w 4761959"/>
              <a:gd name="connsiteY0" fmla="*/ 3329762 h 3496131"/>
              <a:gd name="connsiteX1" fmla="*/ 2957663 w 4761959"/>
              <a:gd name="connsiteY1" fmla="*/ 3467211 h 3496131"/>
              <a:gd name="connsiteX2" fmla="*/ 2170860 w 4761959"/>
              <a:gd name="connsiteY2" fmla="*/ 2831426 h 3496131"/>
              <a:gd name="connsiteX3" fmla="*/ 2004430 w 4761959"/>
              <a:gd name="connsiteY3" fmla="*/ 2816509 h 3496131"/>
              <a:gd name="connsiteX4" fmla="*/ 1238045 w 4761959"/>
              <a:gd name="connsiteY4" fmla="*/ 3044131 h 3496131"/>
              <a:gd name="connsiteX5" fmla="*/ 105281 w 4761959"/>
              <a:gd name="connsiteY5" fmla="*/ 2402686 h 3496131"/>
              <a:gd name="connsiteX6" fmla="*/ 170021 w 4761959"/>
              <a:gd name="connsiteY6" fmla="*/ 1161234 h 3496131"/>
              <a:gd name="connsiteX7" fmla="*/ 1579239 w 4761959"/>
              <a:gd name="connsiteY7" fmla="*/ 778603 h 3496131"/>
              <a:gd name="connsiteX8" fmla="*/ 2616470 w 4761959"/>
              <a:gd name="connsiteY8" fmla="*/ 680 h 3496131"/>
              <a:gd name="connsiteX9" fmla="*/ 3817610 w 4761959"/>
              <a:gd name="connsiteY9" fmla="*/ 657029 h 3496131"/>
              <a:gd name="connsiteX10" fmla="*/ 4759169 w 4761959"/>
              <a:gd name="connsiteY10" fmla="*/ 1979606 h 3496131"/>
              <a:gd name="connsiteX11" fmla="*/ 4039702 w 4761959"/>
              <a:gd name="connsiteY11" fmla="*/ 3329762 h 3496131"/>
              <a:gd name="connsiteX0" fmla="*/ 4039702 w 4761959"/>
              <a:gd name="connsiteY0" fmla="*/ 3329762 h 3496131"/>
              <a:gd name="connsiteX1" fmla="*/ 2957663 w 4761959"/>
              <a:gd name="connsiteY1" fmla="*/ 3467211 h 3496131"/>
              <a:gd name="connsiteX2" fmla="*/ 2170860 w 4761959"/>
              <a:gd name="connsiteY2" fmla="*/ 2831426 h 3496131"/>
              <a:gd name="connsiteX3" fmla="*/ 1717791 w 4761959"/>
              <a:gd name="connsiteY3" fmla="*/ 2778958 h 3496131"/>
              <a:gd name="connsiteX4" fmla="*/ 1238045 w 4761959"/>
              <a:gd name="connsiteY4" fmla="*/ 3044131 h 3496131"/>
              <a:gd name="connsiteX5" fmla="*/ 105281 w 4761959"/>
              <a:gd name="connsiteY5" fmla="*/ 2402686 h 3496131"/>
              <a:gd name="connsiteX6" fmla="*/ 170021 w 4761959"/>
              <a:gd name="connsiteY6" fmla="*/ 1161234 h 3496131"/>
              <a:gd name="connsiteX7" fmla="*/ 1579239 w 4761959"/>
              <a:gd name="connsiteY7" fmla="*/ 778603 h 3496131"/>
              <a:gd name="connsiteX8" fmla="*/ 2616470 w 4761959"/>
              <a:gd name="connsiteY8" fmla="*/ 680 h 3496131"/>
              <a:gd name="connsiteX9" fmla="*/ 3817610 w 4761959"/>
              <a:gd name="connsiteY9" fmla="*/ 657029 h 3496131"/>
              <a:gd name="connsiteX10" fmla="*/ 4759169 w 4761959"/>
              <a:gd name="connsiteY10" fmla="*/ 1979606 h 3496131"/>
              <a:gd name="connsiteX11" fmla="*/ 4039702 w 4761959"/>
              <a:gd name="connsiteY11" fmla="*/ 3329762 h 3496131"/>
              <a:gd name="connsiteX0" fmla="*/ 4039702 w 4761959"/>
              <a:gd name="connsiteY0" fmla="*/ 3329563 h 3495932"/>
              <a:gd name="connsiteX1" fmla="*/ 2957663 w 4761959"/>
              <a:gd name="connsiteY1" fmla="*/ 3467012 h 3495932"/>
              <a:gd name="connsiteX2" fmla="*/ 2170860 w 4761959"/>
              <a:gd name="connsiteY2" fmla="*/ 2831227 h 3495932"/>
              <a:gd name="connsiteX3" fmla="*/ 1717791 w 4761959"/>
              <a:gd name="connsiteY3" fmla="*/ 2778759 h 3495932"/>
              <a:gd name="connsiteX4" fmla="*/ 1238045 w 4761959"/>
              <a:gd name="connsiteY4" fmla="*/ 3043932 h 3495932"/>
              <a:gd name="connsiteX5" fmla="*/ 105281 w 4761959"/>
              <a:gd name="connsiteY5" fmla="*/ 2402487 h 3495932"/>
              <a:gd name="connsiteX6" fmla="*/ 170021 w 4761959"/>
              <a:gd name="connsiteY6" fmla="*/ 1161035 h 3495932"/>
              <a:gd name="connsiteX7" fmla="*/ 1579239 w 4761959"/>
              <a:gd name="connsiteY7" fmla="*/ 778404 h 3495932"/>
              <a:gd name="connsiteX8" fmla="*/ 2616470 w 4761959"/>
              <a:gd name="connsiteY8" fmla="*/ 481 h 3495932"/>
              <a:gd name="connsiteX9" fmla="*/ 3817610 w 4761959"/>
              <a:gd name="connsiteY9" fmla="*/ 656830 h 3495932"/>
              <a:gd name="connsiteX10" fmla="*/ 4759169 w 4761959"/>
              <a:gd name="connsiteY10" fmla="*/ 1979407 h 3495932"/>
              <a:gd name="connsiteX11" fmla="*/ 4039702 w 4761959"/>
              <a:gd name="connsiteY11" fmla="*/ 3329563 h 3495932"/>
              <a:gd name="connsiteX0" fmla="*/ 4018569 w 4740826"/>
              <a:gd name="connsiteY0" fmla="*/ 3329563 h 3495932"/>
              <a:gd name="connsiteX1" fmla="*/ 2936530 w 4740826"/>
              <a:gd name="connsiteY1" fmla="*/ 3467012 h 3495932"/>
              <a:gd name="connsiteX2" fmla="*/ 2149727 w 4740826"/>
              <a:gd name="connsiteY2" fmla="*/ 2831227 h 3495932"/>
              <a:gd name="connsiteX3" fmla="*/ 1696658 w 4740826"/>
              <a:gd name="connsiteY3" fmla="*/ 2778759 h 3495932"/>
              <a:gd name="connsiteX4" fmla="*/ 917059 w 4740826"/>
              <a:gd name="connsiteY4" fmla="*/ 2963866 h 3495932"/>
              <a:gd name="connsiteX5" fmla="*/ 84148 w 4740826"/>
              <a:gd name="connsiteY5" fmla="*/ 2402487 h 3495932"/>
              <a:gd name="connsiteX6" fmla="*/ 148888 w 4740826"/>
              <a:gd name="connsiteY6" fmla="*/ 1161035 h 3495932"/>
              <a:gd name="connsiteX7" fmla="*/ 1558106 w 4740826"/>
              <a:gd name="connsiteY7" fmla="*/ 778404 h 3495932"/>
              <a:gd name="connsiteX8" fmla="*/ 2595337 w 4740826"/>
              <a:gd name="connsiteY8" fmla="*/ 481 h 3495932"/>
              <a:gd name="connsiteX9" fmla="*/ 3796477 w 4740826"/>
              <a:gd name="connsiteY9" fmla="*/ 656830 h 3495932"/>
              <a:gd name="connsiteX10" fmla="*/ 4738036 w 4740826"/>
              <a:gd name="connsiteY10" fmla="*/ 1979407 h 3495932"/>
              <a:gd name="connsiteX11" fmla="*/ 4018569 w 4740826"/>
              <a:gd name="connsiteY11" fmla="*/ 3329563 h 3495932"/>
              <a:gd name="connsiteX0" fmla="*/ 4018569 w 4740826"/>
              <a:gd name="connsiteY0" fmla="*/ 3329563 h 3495932"/>
              <a:gd name="connsiteX1" fmla="*/ 2936530 w 4740826"/>
              <a:gd name="connsiteY1" fmla="*/ 3467012 h 3495932"/>
              <a:gd name="connsiteX2" fmla="*/ 2149727 w 4740826"/>
              <a:gd name="connsiteY2" fmla="*/ 2831227 h 3495932"/>
              <a:gd name="connsiteX3" fmla="*/ 1562030 w 4740826"/>
              <a:gd name="connsiteY3" fmla="*/ 2826799 h 3495932"/>
              <a:gd name="connsiteX4" fmla="*/ 917059 w 4740826"/>
              <a:gd name="connsiteY4" fmla="*/ 2963866 h 3495932"/>
              <a:gd name="connsiteX5" fmla="*/ 84148 w 4740826"/>
              <a:gd name="connsiteY5" fmla="*/ 2402487 h 3495932"/>
              <a:gd name="connsiteX6" fmla="*/ 148888 w 4740826"/>
              <a:gd name="connsiteY6" fmla="*/ 1161035 h 3495932"/>
              <a:gd name="connsiteX7" fmla="*/ 1558106 w 4740826"/>
              <a:gd name="connsiteY7" fmla="*/ 778404 h 3495932"/>
              <a:gd name="connsiteX8" fmla="*/ 2595337 w 4740826"/>
              <a:gd name="connsiteY8" fmla="*/ 481 h 3495932"/>
              <a:gd name="connsiteX9" fmla="*/ 3796477 w 4740826"/>
              <a:gd name="connsiteY9" fmla="*/ 656830 h 3495932"/>
              <a:gd name="connsiteX10" fmla="*/ 4738036 w 4740826"/>
              <a:gd name="connsiteY10" fmla="*/ 1979407 h 3495932"/>
              <a:gd name="connsiteX11" fmla="*/ 4018569 w 4740826"/>
              <a:gd name="connsiteY11" fmla="*/ 3329563 h 3495932"/>
              <a:gd name="connsiteX0" fmla="*/ 4018569 w 4740826"/>
              <a:gd name="connsiteY0" fmla="*/ 3329563 h 3495932"/>
              <a:gd name="connsiteX1" fmla="*/ 2936530 w 4740826"/>
              <a:gd name="connsiteY1" fmla="*/ 3467012 h 3495932"/>
              <a:gd name="connsiteX2" fmla="*/ 2137488 w 4740826"/>
              <a:gd name="connsiteY2" fmla="*/ 2927307 h 3495932"/>
              <a:gd name="connsiteX3" fmla="*/ 1562030 w 4740826"/>
              <a:gd name="connsiteY3" fmla="*/ 2826799 h 3495932"/>
              <a:gd name="connsiteX4" fmla="*/ 917059 w 4740826"/>
              <a:gd name="connsiteY4" fmla="*/ 2963866 h 3495932"/>
              <a:gd name="connsiteX5" fmla="*/ 84148 w 4740826"/>
              <a:gd name="connsiteY5" fmla="*/ 2402487 h 3495932"/>
              <a:gd name="connsiteX6" fmla="*/ 148888 w 4740826"/>
              <a:gd name="connsiteY6" fmla="*/ 1161035 h 3495932"/>
              <a:gd name="connsiteX7" fmla="*/ 1558106 w 4740826"/>
              <a:gd name="connsiteY7" fmla="*/ 778404 h 3495932"/>
              <a:gd name="connsiteX8" fmla="*/ 2595337 w 4740826"/>
              <a:gd name="connsiteY8" fmla="*/ 481 h 3495932"/>
              <a:gd name="connsiteX9" fmla="*/ 3796477 w 4740826"/>
              <a:gd name="connsiteY9" fmla="*/ 656830 h 3495932"/>
              <a:gd name="connsiteX10" fmla="*/ 4738036 w 4740826"/>
              <a:gd name="connsiteY10" fmla="*/ 1979407 h 3495932"/>
              <a:gd name="connsiteX11" fmla="*/ 4018569 w 4740826"/>
              <a:gd name="connsiteY11" fmla="*/ 3329563 h 3495932"/>
              <a:gd name="connsiteX0" fmla="*/ 4018569 w 4740826"/>
              <a:gd name="connsiteY0" fmla="*/ 3329563 h 3489318"/>
              <a:gd name="connsiteX1" fmla="*/ 2936530 w 4740826"/>
              <a:gd name="connsiteY1" fmla="*/ 3467012 h 3489318"/>
              <a:gd name="connsiteX2" fmla="*/ 2137488 w 4740826"/>
              <a:gd name="connsiteY2" fmla="*/ 2927307 h 3489318"/>
              <a:gd name="connsiteX3" fmla="*/ 1562030 w 4740826"/>
              <a:gd name="connsiteY3" fmla="*/ 2826799 h 3489318"/>
              <a:gd name="connsiteX4" fmla="*/ 917059 w 4740826"/>
              <a:gd name="connsiteY4" fmla="*/ 2963866 h 3489318"/>
              <a:gd name="connsiteX5" fmla="*/ 84148 w 4740826"/>
              <a:gd name="connsiteY5" fmla="*/ 2402487 h 3489318"/>
              <a:gd name="connsiteX6" fmla="*/ 148888 w 4740826"/>
              <a:gd name="connsiteY6" fmla="*/ 1161035 h 3489318"/>
              <a:gd name="connsiteX7" fmla="*/ 1558106 w 4740826"/>
              <a:gd name="connsiteY7" fmla="*/ 778404 h 3489318"/>
              <a:gd name="connsiteX8" fmla="*/ 2595337 w 4740826"/>
              <a:gd name="connsiteY8" fmla="*/ 481 h 3489318"/>
              <a:gd name="connsiteX9" fmla="*/ 3796477 w 4740826"/>
              <a:gd name="connsiteY9" fmla="*/ 656830 h 3489318"/>
              <a:gd name="connsiteX10" fmla="*/ 4738036 w 4740826"/>
              <a:gd name="connsiteY10" fmla="*/ 1979407 h 3489318"/>
              <a:gd name="connsiteX11" fmla="*/ 4018569 w 4740826"/>
              <a:gd name="connsiteY11" fmla="*/ 3329563 h 3489318"/>
              <a:gd name="connsiteX0" fmla="*/ 4018569 w 4739368"/>
              <a:gd name="connsiteY0" fmla="*/ 3330289 h 3490044"/>
              <a:gd name="connsiteX1" fmla="*/ 2936530 w 4739368"/>
              <a:gd name="connsiteY1" fmla="*/ 3467738 h 3490044"/>
              <a:gd name="connsiteX2" fmla="*/ 2137488 w 4739368"/>
              <a:gd name="connsiteY2" fmla="*/ 2928033 h 3490044"/>
              <a:gd name="connsiteX3" fmla="*/ 1562030 w 4739368"/>
              <a:gd name="connsiteY3" fmla="*/ 2827525 h 3490044"/>
              <a:gd name="connsiteX4" fmla="*/ 917059 w 4739368"/>
              <a:gd name="connsiteY4" fmla="*/ 2964592 h 3490044"/>
              <a:gd name="connsiteX5" fmla="*/ 84148 w 4739368"/>
              <a:gd name="connsiteY5" fmla="*/ 2403213 h 3490044"/>
              <a:gd name="connsiteX6" fmla="*/ 148888 w 4739368"/>
              <a:gd name="connsiteY6" fmla="*/ 1161761 h 3490044"/>
              <a:gd name="connsiteX7" fmla="*/ 1558106 w 4739368"/>
              <a:gd name="connsiteY7" fmla="*/ 779130 h 3490044"/>
              <a:gd name="connsiteX8" fmla="*/ 2595337 w 4739368"/>
              <a:gd name="connsiteY8" fmla="*/ 1207 h 3490044"/>
              <a:gd name="connsiteX9" fmla="*/ 3869911 w 4739368"/>
              <a:gd name="connsiteY9" fmla="*/ 593503 h 3490044"/>
              <a:gd name="connsiteX10" fmla="*/ 4738036 w 4739368"/>
              <a:gd name="connsiteY10" fmla="*/ 1980133 h 3490044"/>
              <a:gd name="connsiteX11" fmla="*/ 4018569 w 4739368"/>
              <a:gd name="connsiteY11" fmla="*/ 3330289 h 3490044"/>
              <a:gd name="connsiteX0" fmla="*/ 4018569 w 4739368"/>
              <a:gd name="connsiteY0" fmla="*/ 3330504 h 3490259"/>
              <a:gd name="connsiteX1" fmla="*/ 2936530 w 4739368"/>
              <a:gd name="connsiteY1" fmla="*/ 3467953 h 3490259"/>
              <a:gd name="connsiteX2" fmla="*/ 2137488 w 4739368"/>
              <a:gd name="connsiteY2" fmla="*/ 2928248 h 3490259"/>
              <a:gd name="connsiteX3" fmla="*/ 1562030 w 4739368"/>
              <a:gd name="connsiteY3" fmla="*/ 2827740 h 3490259"/>
              <a:gd name="connsiteX4" fmla="*/ 917059 w 4739368"/>
              <a:gd name="connsiteY4" fmla="*/ 2964807 h 3490259"/>
              <a:gd name="connsiteX5" fmla="*/ 84148 w 4739368"/>
              <a:gd name="connsiteY5" fmla="*/ 2403428 h 3490259"/>
              <a:gd name="connsiteX6" fmla="*/ 148888 w 4739368"/>
              <a:gd name="connsiteY6" fmla="*/ 1161976 h 3490259"/>
              <a:gd name="connsiteX7" fmla="*/ 1558106 w 4739368"/>
              <a:gd name="connsiteY7" fmla="*/ 779345 h 3490259"/>
              <a:gd name="connsiteX8" fmla="*/ 2595337 w 4739368"/>
              <a:gd name="connsiteY8" fmla="*/ 1422 h 3490259"/>
              <a:gd name="connsiteX9" fmla="*/ 3869911 w 4739368"/>
              <a:gd name="connsiteY9" fmla="*/ 593718 h 3490259"/>
              <a:gd name="connsiteX10" fmla="*/ 4738036 w 4739368"/>
              <a:gd name="connsiteY10" fmla="*/ 1980348 h 3490259"/>
              <a:gd name="connsiteX11" fmla="*/ 4018569 w 4739368"/>
              <a:gd name="connsiteY11" fmla="*/ 3330504 h 3490259"/>
              <a:gd name="connsiteX0" fmla="*/ 4034813 w 4755612"/>
              <a:gd name="connsiteY0" fmla="*/ 3329613 h 3489368"/>
              <a:gd name="connsiteX1" fmla="*/ 2952774 w 4755612"/>
              <a:gd name="connsiteY1" fmla="*/ 3467062 h 3489368"/>
              <a:gd name="connsiteX2" fmla="*/ 2153732 w 4755612"/>
              <a:gd name="connsiteY2" fmla="*/ 2927357 h 3489368"/>
              <a:gd name="connsiteX3" fmla="*/ 1578274 w 4755612"/>
              <a:gd name="connsiteY3" fmla="*/ 2826849 h 3489368"/>
              <a:gd name="connsiteX4" fmla="*/ 933303 w 4755612"/>
              <a:gd name="connsiteY4" fmla="*/ 2963916 h 3489368"/>
              <a:gd name="connsiteX5" fmla="*/ 100392 w 4755612"/>
              <a:gd name="connsiteY5" fmla="*/ 2402537 h 3489368"/>
              <a:gd name="connsiteX6" fmla="*/ 165132 w 4755612"/>
              <a:gd name="connsiteY6" fmla="*/ 1161085 h 3489368"/>
              <a:gd name="connsiteX7" fmla="*/ 1451961 w 4755612"/>
              <a:gd name="connsiteY7" fmla="*/ 703725 h 3489368"/>
              <a:gd name="connsiteX8" fmla="*/ 2611581 w 4755612"/>
              <a:gd name="connsiteY8" fmla="*/ 531 h 3489368"/>
              <a:gd name="connsiteX9" fmla="*/ 3886155 w 4755612"/>
              <a:gd name="connsiteY9" fmla="*/ 592827 h 3489368"/>
              <a:gd name="connsiteX10" fmla="*/ 4754280 w 4755612"/>
              <a:gd name="connsiteY10" fmla="*/ 1979457 h 3489368"/>
              <a:gd name="connsiteX11" fmla="*/ 4034813 w 4755612"/>
              <a:gd name="connsiteY11" fmla="*/ 3329613 h 3489368"/>
              <a:gd name="connsiteX0" fmla="*/ 4034813 w 4756378"/>
              <a:gd name="connsiteY0" fmla="*/ 3329280 h 3489035"/>
              <a:gd name="connsiteX1" fmla="*/ 2952774 w 4756378"/>
              <a:gd name="connsiteY1" fmla="*/ 3466729 h 3489035"/>
              <a:gd name="connsiteX2" fmla="*/ 2153732 w 4756378"/>
              <a:gd name="connsiteY2" fmla="*/ 2927024 h 3489035"/>
              <a:gd name="connsiteX3" fmla="*/ 1578274 w 4756378"/>
              <a:gd name="connsiteY3" fmla="*/ 2826516 h 3489035"/>
              <a:gd name="connsiteX4" fmla="*/ 933303 w 4756378"/>
              <a:gd name="connsiteY4" fmla="*/ 2963583 h 3489035"/>
              <a:gd name="connsiteX5" fmla="*/ 100392 w 4756378"/>
              <a:gd name="connsiteY5" fmla="*/ 2402204 h 3489035"/>
              <a:gd name="connsiteX6" fmla="*/ 165132 w 4756378"/>
              <a:gd name="connsiteY6" fmla="*/ 1160752 h 3489035"/>
              <a:gd name="connsiteX7" fmla="*/ 1451961 w 4756378"/>
              <a:gd name="connsiteY7" fmla="*/ 703392 h 3489035"/>
              <a:gd name="connsiteX8" fmla="*/ 2611581 w 4756378"/>
              <a:gd name="connsiteY8" fmla="*/ 198 h 3489035"/>
              <a:gd name="connsiteX9" fmla="*/ 3844813 w 4756378"/>
              <a:gd name="connsiteY9" fmla="*/ 633706 h 3489035"/>
              <a:gd name="connsiteX10" fmla="*/ 4754280 w 4756378"/>
              <a:gd name="connsiteY10" fmla="*/ 1979124 h 3489035"/>
              <a:gd name="connsiteX11" fmla="*/ 4034813 w 4756378"/>
              <a:gd name="connsiteY11" fmla="*/ 3329280 h 3489035"/>
              <a:gd name="connsiteX0" fmla="*/ 4034813 w 4756378"/>
              <a:gd name="connsiteY0" fmla="*/ 3329280 h 3489035"/>
              <a:gd name="connsiteX1" fmla="*/ 2952774 w 4756378"/>
              <a:gd name="connsiteY1" fmla="*/ 3466729 h 3489035"/>
              <a:gd name="connsiteX2" fmla="*/ 2153732 w 4756378"/>
              <a:gd name="connsiteY2" fmla="*/ 2927024 h 3489035"/>
              <a:gd name="connsiteX3" fmla="*/ 1578274 w 4756378"/>
              <a:gd name="connsiteY3" fmla="*/ 2826516 h 3489035"/>
              <a:gd name="connsiteX4" fmla="*/ 933303 w 4756378"/>
              <a:gd name="connsiteY4" fmla="*/ 2963583 h 3489035"/>
              <a:gd name="connsiteX5" fmla="*/ 100392 w 4756378"/>
              <a:gd name="connsiteY5" fmla="*/ 2402204 h 3489035"/>
              <a:gd name="connsiteX6" fmla="*/ 165132 w 4756378"/>
              <a:gd name="connsiteY6" fmla="*/ 1160752 h 3489035"/>
              <a:gd name="connsiteX7" fmla="*/ 1451961 w 4756378"/>
              <a:gd name="connsiteY7" fmla="*/ 703392 h 3489035"/>
              <a:gd name="connsiteX8" fmla="*/ 2611581 w 4756378"/>
              <a:gd name="connsiteY8" fmla="*/ 198 h 3489035"/>
              <a:gd name="connsiteX9" fmla="*/ 3844813 w 4756378"/>
              <a:gd name="connsiteY9" fmla="*/ 633706 h 3489035"/>
              <a:gd name="connsiteX10" fmla="*/ 4754280 w 4756378"/>
              <a:gd name="connsiteY10" fmla="*/ 1979124 h 3489035"/>
              <a:gd name="connsiteX11" fmla="*/ 4034813 w 4756378"/>
              <a:gd name="connsiteY11" fmla="*/ 3329280 h 3489035"/>
              <a:gd name="connsiteX0" fmla="*/ 4034813 w 4756378"/>
              <a:gd name="connsiteY0" fmla="*/ 3329280 h 3489035"/>
              <a:gd name="connsiteX1" fmla="*/ 2952774 w 4756378"/>
              <a:gd name="connsiteY1" fmla="*/ 3466729 h 3489035"/>
              <a:gd name="connsiteX2" fmla="*/ 2153732 w 4756378"/>
              <a:gd name="connsiteY2" fmla="*/ 2927024 h 3489035"/>
              <a:gd name="connsiteX3" fmla="*/ 1578274 w 4756378"/>
              <a:gd name="connsiteY3" fmla="*/ 2826516 h 3489035"/>
              <a:gd name="connsiteX4" fmla="*/ 933303 w 4756378"/>
              <a:gd name="connsiteY4" fmla="*/ 2963583 h 3489035"/>
              <a:gd name="connsiteX5" fmla="*/ 100392 w 4756378"/>
              <a:gd name="connsiteY5" fmla="*/ 2402204 h 3489035"/>
              <a:gd name="connsiteX6" fmla="*/ 165132 w 4756378"/>
              <a:gd name="connsiteY6" fmla="*/ 1160752 h 3489035"/>
              <a:gd name="connsiteX7" fmla="*/ 1451961 w 4756378"/>
              <a:gd name="connsiteY7" fmla="*/ 703392 h 3489035"/>
              <a:gd name="connsiteX8" fmla="*/ 2611581 w 4756378"/>
              <a:gd name="connsiteY8" fmla="*/ 198 h 3489035"/>
              <a:gd name="connsiteX9" fmla="*/ 3844813 w 4756378"/>
              <a:gd name="connsiteY9" fmla="*/ 633706 h 3489035"/>
              <a:gd name="connsiteX10" fmla="*/ 4754280 w 4756378"/>
              <a:gd name="connsiteY10" fmla="*/ 1979124 h 3489035"/>
              <a:gd name="connsiteX11" fmla="*/ 4034813 w 4756378"/>
              <a:gd name="connsiteY11" fmla="*/ 3329280 h 3489035"/>
              <a:gd name="connsiteX0" fmla="*/ 4034813 w 4756378"/>
              <a:gd name="connsiteY0" fmla="*/ 3329280 h 3489035"/>
              <a:gd name="connsiteX1" fmla="*/ 2952774 w 4756378"/>
              <a:gd name="connsiteY1" fmla="*/ 3466729 h 3489035"/>
              <a:gd name="connsiteX2" fmla="*/ 2153732 w 4756378"/>
              <a:gd name="connsiteY2" fmla="*/ 2927024 h 3489035"/>
              <a:gd name="connsiteX3" fmla="*/ 1578274 w 4756378"/>
              <a:gd name="connsiteY3" fmla="*/ 2826516 h 3489035"/>
              <a:gd name="connsiteX4" fmla="*/ 933303 w 4756378"/>
              <a:gd name="connsiteY4" fmla="*/ 2963583 h 3489035"/>
              <a:gd name="connsiteX5" fmla="*/ 100392 w 4756378"/>
              <a:gd name="connsiteY5" fmla="*/ 2402204 h 3489035"/>
              <a:gd name="connsiteX6" fmla="*/ 165132 w 4756378"/>
              <a:gd name="connsiteY6" fmla="*/ 1160752 h 3489035"/>
              <a:gd name="connsiteX7" fmla="*/ 1451961 w 4756378"/>
              <a:gd name="connsiteY7" fmla="*/ 703392 h 3489035"/>
              <a:gd name="connsiteX8" fmla="*/ 2611581 w 4756378"/>
              <a:gd name="connsiteY8" fmla="*/ 198 h 3489035"/>
              <a:gd name="connsiteX9" fmla="*/ 3844813 w 4756378"/>
              <a:gd name="connsiteY9" fmla="*/ 633706 h 3489035"/>
              <a:gd name="connsiteX10" fmla="*/ 4754280 w 4756378"/>
              <a:gd name="connsiteY10" fmla="*/ 1979124 h 3489035"/>
              <a:gd name="connsiteX11" fmla="*/ 4034813 w 4756378"/>
              <a:gd name="connsiteY11" fmla="*/ 3329280 h 3489035"/>
              <a:gd name="connsiteX0" fmla="*/ 4034813 w 4756378"/>
              <a:gd name="connsiteY0" fmla="*/ 3329260 h 3489015"/>
              <a:gd name="connsiteX1" fmla="*/ 2952774 w 4756378"/>
              <a:gd name="connsiteY1" fmla="*/ 3466709 h 3489015"/>
              <a:gd name="connsiteX2" fmla="*/ 2153732 w 4756378"/>
              <a:gd name="connsiteY2" fmla="*/ 2927004 h 3489015"/>
              <a:gd name="connsiteX3" fmla="*/ 1578274 w 4756378"/>
              <a:gd name="connsiteY3" fmla="*/ 2826496 h 3489015"/>
              <a:gd name="connsiteX4" fmla="*/ 933303 w 4756378"/>
              <a:gd name="connsiteY4" fmla="*/ 2963563 h 3489015"/>
              <a:gd name="connsiteX5" fmla="*/ 100392 w 4756378"/>
              <a:gd name="connsiteY5" fmla="*/ 2402184 h 3489015"/>
              <a:gd name="connsiteX6" fmla="*/ 165132 w 4756378"/>
              <a:gd name="connsiteY6" fmla="*/ 1160732 h 3489015"/>
              <a:gd name="connsiteX7" fmla="*/ 1451961 w 4756378"/>
              <a:gd name="connsiteY7" fmla="*/ 703372 h 3489015"/>
              <a:gd name="connsiteX8" fmla="*/ 2611581 w 4756378"/>
              <a:gd name="connsiteY8" fmla="*/ 178 h 3489015"/>
              <a:gd name="connsiteX9" fmla="*/ 3844813 w 4756378"/>
              <a:gd name="connsiteY9" fmla="*/ 633686 h 3489015"/>
              <a:gd name="connsiteX10" fmla="*/ 4754280 w 4756378"/>
              <a:gd name="connsiteY10" fmla="*/ 1979104 h 3489015"/>
              <a:gd name="connsiteX11" fmla="*/ 4034813 w 4756378"/>
              <a:gd name="connsiteY11" fmla="*/ 3329260 h 3489015"/>
              <a:gd name="connsiteX0" fmla="*/ 4034813 w 4756378"/>
              <a:gd name="connsiteY0" fmla="*/ 3329279 h 3489034"/>
              <a:gd name="connsiteX1" fmla="*/ 2952774 w 4756378"/>
              <a:gd name="connsiteY1" fmla="*/ 3466728 h 3489034"/>
              <a:gd name="connsiteX2" fmla="*/ 2153732 w 4756378"/>
              <a:gd name="connsiteY2" fmla="*/ 2927023 h 3489034"/>
              <a:gd name="connsiteX3" fmla="*/ 1578274 w 4756378"/>
              <a:gd name="connsiteY3" fmla="*/ 2826515 h 3489034"/>
              <a:gd name="connsiteX4" fmla="*/ 933303 w 4756378"/>
              <a:gd name="connsiteY4" fmla="*/ 2963582 h 3489034"/>
              <a:gd name="connsiteX5" fmla="*/ 100392 w 4756378"/>
              <a:gd name="connsiteY5" fmla="*/ 2402203 h 3489034"/>
              <a:gd name="connsiteX6" fmla="*/ 165132 w 4756378"/>
              <a:gd name="connsiteY6" fmla="*/ 1160751 h 3489034"/>
              <a:gd name="connsiteX7" fmla="*/ 1451961 w 4756378"/>
              <a:gd name="connsiteY7" fmla="*/ 703391 h 3489034"/>
              <a:gd name="connsiteX8" fmla="*/ 2611581 w 4756378"/>
              <a:gd name="connsiteY8" fmla="*/ 197 h 3489034"/>
              <a:gd name="connsiteX9" fmla="*/ 3844813 w 4756378"/>
              <a:gd name="connsiteY9" fmla="*/ 633705 h 3489034"/>
              <a:gd name="connsiteX10" fmla="*/ 4754280 w 4756378"/>
              <a:gd name="connsiteY10" fmla="*/ 1979123 h 3489034"/>
              <a:gd name="connsiteX11" fmla="*/ 4034813 w 4756378"/>
              <a:gd name="connsiteY11" fmla="*/ 3329279 h 34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6378" h="3489034">
                <a:moveTo>
                  <a:pt x="4034813" y="3329279"/>
                </a:moveTo>
                <a:cubicBezTo>
                  <a:pt x="3602634" y="3540819"/>
                  <a:pt x="3315084" y="3489312"/>
                  <a:pt x="2952774" y="3466728"/>
                </a:cubicBezTo>
                <a:cubicBezTo>
                  <a:pt x="2590464" y="3444144"/>
                  <a:pt x="2382815" y="3033725"/>
                  <a:pt x="2153732" y="2927023"/>
                </a:cubicBezTo>
                <a:cubicBezTo>
                  <a:pt x="1924649" y="2820321"/>
                  <a:pt x="1781679" y="2820422"/>
                  <a:pt x="1578274" y="2826515"/>
                </a:cubicBezTo>
                <a:cubicBezTo>
                  <a:pt x="1374869" y="2832608"/>
                  <a:pt x="1179617" y="3034301"/>
                  <a:pt x="933303" y="2963582"/>
                </a:cubicBezTo>
                <a:cubicBezTo>
                  <a:pt x="686989" y="2892863"/>
                  <a:pt x="228421" y="2702675"/>
                  <a:pt x="100392" y="2402203"/>
                </a:cubicBezTo>
                <a:cubicBezTo>
                  <a:pt x="-27637" y="2101731"/>
                  <a:pt x="-60130" y="1443886"/>
                  <a:pt x="165132" y="1160751"/>
                </a:cubicBezTo>
                <a:cubicBezTo>
                  <a:pt x="390394" y="877616"/>
                  <a:pt x="1044220" y="896817"/>
                  <a:pt x="1451961" y="703391"/>
                </a:cubicBezTo>
                <a:cubicBezTo>
                  <a:pt x="1859702" y="509965"/>
                  <a:pt x="2212772" y="11811"/>
                  <a:pt x="2611581" y="197"/>
                </a:cubicBezTo>
                <a:cubicBezTo>
                  <a:pt x="3010390" y="-11417"/>
                  <a:pt x="3383704" y="493002"/>
                  <a:pt x="3844813" y="633705"/>
                </a:cubicBezTo>
                <a:cubicBezTo>
                  <a:pt x="4305922" y="774408"/>
                  <a:pt x="4722613" y="1529861"/>
                  <a:pt x="4754280" y="1979123"/>
                </a:cubicBezTo>
                <a:cubicBezTo>
                  <a:pt x="4785947" y="2428385"/>
                  <a:pt x="4455267" y="3073789"/>
                  <a:pt x="4034813" y="3329279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baseline="-25000"/>
            </a:lvl1pPr>
          </a:lstStyle>
          <a:p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40AD7E01-A863-D78A-F293-35397F3D46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1000" y="2334331"/>
            <a:ext cx="3848100" cy="321112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Kuva 4" descr="Kuva, joka sisältää kohteen logo&#10;&#10;Kuvaus luotu automaattisesti">
            <a:extLst>
              <a:ext uri="{FF2B5EF4-FFF2-40B4-BE49-F238E27FC236}">
                <a16:creationId xmlns:a16="http://schemas.microsoft.com/office/drawing/2014/main" id="{7B05F470-13D8-ACDE-F9B0-2F2A1D57A0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 + pyöreäreunainen kuva o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70" y="790139"/>
            <a:ext cx="3966304" cy="10815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66" y="2257425"/>
            <a:ext cx="3966308" cy="412371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Kuvan paikkamerkki 14">
            <a:extLst>
              <a:ext uri="{FF2B5EF4-FFF2-40B4-BE49-F238E27FC236}">
                <a16:creationId xmlns:a16="http://schemas.microsoft.com/office/drawing/2014/main" id="{F66DD6DF-5804-420D-897E-CF3808DE6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38874" y="-170808"/>
            <a:ext cx="7870901" cy="6910482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26205 w 4956994"/>
              <a:gd name="connsiteY0" fmla="*/ 2923749 h 3790765"/>
              <a:gd name="connsiteX1" fmla="*/ 948987 w 4956994"/>
              <a:gd name="connsiteY1" fmla="*/ 3775272 h 3790765"/>
              <a:gd name="connsiteX2" fmla="*/ 32477 w 4956994"/>
              <a:gd name="connsiteY2" fmla="*/ 2310572 h 3790765"/>
              <a:gd name="connsiteX3" fmla="*/ 356524 w 4956994"/>
              <a:gd name="connsiteY3" fmla="*/ 755221 h 3790765"/>
              <a:gd name="connsiteX4" fmla="*/ 1833982 w 4956994"/>
              <a:gd name="connsiteY4" fmla="*/ 604602 h 3790765"/>
              <a:gd name="connsiteX5" fmla="*/ 3731124 w 4956994"/>
              <a:gd name="connsiteY5" fmla="*/ 50746 h 3790765"/>
              <a:gd name="connsiteX6" fmla="*/ 4945672 w 4956994"/>
              <a:gd name="connsiteY6" fmla="*/ 1573593 h 3790765"/>
              <a:gd name="connsiteX7" fmla="*/ 4226205 w 4956994"/>
              <a:gd name="connsiteY7" fmla="*/ 2923749 h 3790765"/>
              <a:gd name="connsiteX0" fmla="*/ 4226205 w 4956994"/>
              <a:gd name="connsiteY0" fmla="*/ 2923749 h 3788817"/>
              <a:gd name="connsiteX1" fmla="*/ 2707438 w 4956994"/>
              <a:gd name="connsiteY1" fmla="*/ 3033903 h 3788817"/>
              <a:gd name="connsiteX2" fmla="*/ 948987 w 4956994"/>
              <a:gd name="connsiteY2" fmla="*/ 3775272 h 3788817"/>
              <a:gd name="connsiteX3" fmla="*/ 32477 w 4956994"/>
              <a:gd name="connsiteY3" fmla="*/ 2310572 h 3788817"/>
              <a:gd name="connsiteX4" fmla="*/ 356524 w 4956994"/>
              <a:gd name="connsiteY4" fmla="*/ 755221 h 3788817"/>
              <a:gd name="connsiteX5" fmla="*/ 1833982 w 4956994"/>
              <a:gd name="connsiteY5" fmla="*/ 604602 h 3788817"/>
              <a:gd name="connsiteX6" fmla="*/ 3731124 w 4956994"/>
              <a:gd name="connsiteY6" fmla="*/ 50746 h 3788817"/>
              <a:gd name="connsiteX7" fmla="*/ 4945672 w 4956994"/>
              <a:gd name="connsiteY7" fmla="*/ 1573593 h 3788817"/>
              <a:gd name="connsiteX8" fmla="*/ 4226205 w 4956994"/>
              <a:gd name="connsiteY8" fmla="*/ 2923749 h 3788817"/>
              <a:gd name="connsiteX0" fmla="*/ 4226205 w 5072035"/>
              <a:gd name="connsiteY0" fmla="*/ 2706823 h 3571891"/>
              <a:gd name="connsiteX1" fmla="*/ 2707438 w 5072035"/>
              <a:gd name="connsiteY1" fmla="*/ 2816977 h 3571891"/>
              <a:gd name="connsiteX2" fmla="*/ 948987 w 5072035"/>
              <a:gd name="connsiteY2" fmla="*/ 3558346 h 3571891"/>
              <a:gd name="connsiteX3" fmla="*/ 32477 w 5072035"/>
              <a:gd name="connsiteY3" fmla="*/ 2093646 h 3571891"/>
              <a:gd name="connsiteX4" fmla="*/ 356524 w 5072035"/>
              <a:gd name="connsiteY4" fmla="*/ 538295 h 3571891"/>
              <a:gd name="connsiteX5" fmla="*/ 1833982 w 5072035"/>
              <a:gd name="connsiteY5" fmla="*/ 387676 h 3571891"/>
              <a:gd name="connsiteX6" fmla="*/ 4727411 w 5072035"/>
              <a:gd name="connsiteY6" fmla="*/ 65832 h 3571891"/>
              <a:gd name="connsiteX7" fmla="*/ 4945672 w 5072035"/>
              <a:gd name="connsiteY7" fmla="*/ 1356667 h 3571891"/>
              <a:gd name="connsiteX8" fmla="*/ 4226205 w 5072035"/>
              <a:gd name="connsiteY8" fmla="*/ 2706823 h 3571891"/>
              <a:gd name="connsiteX0" fmla="*/ 4226205 w 4954489"/>
              <a:gd name="connsiteY0" fmla="*/ 2491368 h 3356436"/>
              <a:gd name="connsiteX1" fmla="*/ 2707438 w 4954489"/>
              <a:gd name="connsiteY1" fmla="*/ 2601522 h 3356436"/>
              <a:gd name="connsiteX2" fmla="*/ 948987 w 4954489"/>
              <a:gd name="connsiteY2" fmla="*/ 3342891 h 3356436"/>
              <a:gd name="connsiteX3" fmla="*/ 32477 w 4954489"/>
              <a:gd name="connsiteY3" fmla="*/ 1878191 h 3356436"/>
              <a:gd name="connsiteX4" fmla="*/ 356524 w 4954489"/>
              <a:gd name="connsiteY4" fmla="*/ 322840 h 3356436"/>
              <a:gd name="connsiteX5" fmla="*/ 1833982 w 4954489"/>
              <a:gd name="connsiteY5" fmla="*/ 172221 h 3356436"/>
              <a:gd name="connsiteX6" fmla="*/ 3799364 w 4954489"/>
              <a:gd name="connsiteY6" fmla="*/ 96036 h 3356436"/>
              <a:gd name="connsiteX7" fmla="*/ 4945672 w 4954489"/>
              <a:gd name="connsiteY7" fmla="*/ 1141212 h 3356436"/>
              <a:gd name="connsiteX8" fmla="*/ 4226205 w 4954489"/>
              <a:gd name="connsiteY8" fmla="*/ 2491368 h 3356436"/>
              <a:gd name="connsiteX0" fmla="*/ 4226205 w 4954489"/>
              <a:gd name="connsiteY0" fmla="*/ 2491242 h 3356310"/>
              <a:gd name="connsiteX1" fmla="*/ 2707438 w 4954489"/>
              <a:gd name="connsiteY1" fmla="*/ 2601396 h 3356310"/>
              <a:gd name="connsiteX2" fmla="*/ 948987 w 4954489"/>
              <a:gd name="connsiteY2" fmla="*/ 3342765 h 3356310"/>
              <a:gd name="connsiteX3" fmla="*/ 32477 w 4954489"/>
              <a:gd name="connsiteY3" fmla="*/ 1878065 h 3356310"/>
              <a:gd name="connsiteX4" fmla="*/ 356524 w 4954489"/>
              <a:gd name="connsiteY4" fmla="*/ 322714 h 3356310"/>
              <a:gd name="connsiteX5" fmla="*/ 1833982 w 4954489"/>
              <a:gd name="connsiteY5" fmla="*/ 172095 h 3356310"/>
              <a:gd name="connsiteX6" fmla="*/ 2448130 w 4954489"/>
              <a:gd name="connsiteY6" fmla="*/ 49263 h 3356310"/>
              <a:gd name="connsiteX7" fmla="*/ 3799364 w 4954489"/>
              <a:gd name="connsiteY7" fmla="*/ 95910 h 3356310"/>
              <a:gd name="connsiteX8" fmla="*/ 4945672 w 4954489"/>
              <a:gd name="connsiteY8" fmla="*/ 1141086 h 3356310"/>
              <a:gd name="connsiteX9" fmla="*/ 4226205 w 4954489"/>
              <a:gd name="connsiteY9" fmla="*/ 2491242 h 3356310"/>
              <a:gd name="connsiteX0" fmla="*/ 4226205 w 4954489"/>
              <a:gd name="connsiteY0" fmla="*/ 2491242 h 3729133"/>
              <a:gd name="connsiteX1" fmla="*/ 3853850 w 4954489"/>
              <a:gd name="connsiteY1" fmla="*/ 3679569 h 3729133"/>
              <a:gd name="connsiteX2" fmla="*/ 948987 w 4954489"/>
              <a:gd name="connsiteY2" fmla="*/ 3342765 h 3729133"/>
              <a:gd name="connsiteX3" fmla="*/ 32477 w 4954489"/>
              <a:gd name="connsiteY3" fmla="*/ 1878065 h 3729133"/>
              <a:gd name="connsiteX4" fmla="*/ 356524 w 4954489"/>
              <a:gd name="connsiteY4" fmla="*/ 322714 h 3729133"/>
              <a:gd name="connsiteX5" fmla="*/ 1833982 w 4954489"/>
              <a:gd name="connsiteY5" fmla="*/ 172095 h 3729133"/>
              <a:gd name="connsiteX6" fmla="*/ 2448130 w 4954489"/>
              <a:gd name="connsiteY6" fmla="*/ 49263 h 3729133"/>
              <a:gd name="connsiteX7" fmla="*/ 3799364 w 4954489"/>
              <a:gd name="connsiteY7" fmla="*/ 95910 h 3729133"/>
              <a:gd name="connsiteX8" fmla="*/ 4945672 w 4954489"/>
              <a:gd name="connsiteY8" fmla="*/ 1141086 h 3729133"/>
              <a:gd name="connsiteX9" fmla="*/ 4226205 w 4954489"/>
              <a:gd name="connsiteY9" fmla="*/ 2491242 h 3729133"/>
              <a:gd name="connsiteX0" fmla="*/ 4265906 w 4994190"/>
              <a:gd name="connsiteY0" fmla="*/ 2491242 h 3712910"/>
              <a:gd name="connsiteX1" fmla="*/ 3893551 w 4994190"/>
              <a:gd name="connsiteY1" fmla="*/ 3679569 h 3712910"/>
              <a:gd name="connsiteX2" fmla="*/ 988688 w 4994190"/>
              <a:gd name="connsiteY2" fmla="*/ 3342765 h 3712910"/>
              <a:gd name="connsiteX3" fmla="*/ 85825 w 4994190"/>
              <a:gd name="connsiteY3" fmla="*/ 2901645 h 3712910"/>
              <a:gd name="connsiteX4" fmla="*/ 72178 w 4994190"/>
              <a:gd name="connsiteY4" fmla="*/ 1878065 h 3712910"/>
              <a:gd name="connsiteX5" fmla="*/ 396225 w 4994190"/>
              <a:gd name="connsiteY5" fmla="*/ 322714 h 3712910"/>
              <a:gd name="connsiteX6" fmla="*/ 1873683 w 4994190"/>
              <a:gd name="connsiteY6" fmla="*/ 172095 h 3712910"/>
              <a:gd name="connsiteX7" fmla="*/ 2487831 w 4994190"/>
              <a:gd name="connsiteY7" fmla="*/ 49263 h 3712910"/>
              <a:gd name="connsiteX8" fmla="*/ 3839065 w 4994190"/>
              <a:gd name="connsiteY8" fmla="*/ 95910 h 3712910"/>
              <a:gd name="connsiteX9" fmla="*/ 4985373 w 4994190"/>
              <a:gd name="connsiteY9" fmla="*/ 1141086 h 3712910"/>
              <a:gd name="connsiteX10" fmla="*/ 4265906 w 4994190"/>
              <a:gd name="connsiteY10" fmla="*/ 2491242 h 3712910"/>
              <a:gd name="connsiteX0" fmla="*/ 4988008 w 5716292"/>
              <a:gd name="connsiteY0" fmla="*/ 2491242 h 3712910"/>
              <a:gd name="connsiteX1" fmla="*/ 4615653 w 5716292"/>
              <a:gd name="connsiteY1" fmla="*/ 3679569 h 3712910"/>
              <a:gd name="connsiteX2" fmla="*/ 1710790 w 5716292"/>
              <a:gd name="connsiteY2" fmla="*/ 3342765 h 3712910"/>
              <a:gd name="connsiteX3" fmla="*/ 807927 w 5716292"/>
              <a:gd name="connsiteY3" fmla="*/ 2901645 h 3712910"/>
              <a:gd name="connsiteX4" fmla="*/ 2710 w 5716292"/>
              <a:gd name="connsiteY4" fmla="*/ 1400393 h 3712910"/>
              <a:gd name="connsiteX5" fmla="*/ 1118327 w 5716292"/>
              <a:gd name="connsiteY5" fmla="*/ 322714 h 3712910"/>
              <a:gd name="connsiteX6" fmla="*/ 2595785 w 5716292"/>
              <a:gd name="connsiteY6" fmla="*/ 172095 h 3712910"/>
              <a:gd name="connsiteX7" fmla="*/ 3209933 w 5716292"/>
              <a:gd name="connsiteY7" fmla="*/ 49263 h 3712910"/>
              <a:gd name="connsiteX8" fmla="*/ 4561167 w 5716292"/>
              <a:gd name="connsiteY8" fmla="*/ 95910 h 3712910"/>
              <a:gd name="connsiteX9" fmla="*/ 5707475 w 5716292"/>
              <a:gd name="connsiteY9" fmla="*/ 1141086 h 3712910"/>
              <a:gd name="connsiteX10" fmla="*/ 4988008 w 5716292"/>
              <a:gd name="connsiteY10" fmla="*/ 2491242 h 3712910"/>
              <a:gd name="connsiteX0" fmla="*/ 4988008 w 5716292"/>
              <a:gd name="connsiteY0" fmla="*/ 2491242 h 4282500"/>
              <a:gd name="connsiteX1" fmla="*/ 4056094 w 5716292"/>
              <a:gd name="connsiteY1" fmla="*/ 4266422 h 4282500"/>
              <a:gd name="connsiteX2" fmla="*/ 1710790 w 5716292"/>
              <a:gd name="connsiteY2" fmla="*/ 3342765 h 4282500"/>
              <a:gd name="connsiteX3" fmla="*/ 807927 w 5716292"/>
              <a:gd name="connsiteY3" fmla="*/ 2901645 h 4282500"/>
              <a:gd name="connsiteX4" fmla="*/ 2710 w 5716292"/>
              <a:gd name="connsiteY4" fmla="*/ 1400393 h 4282500"/>
              <a:gd name="connsiteX5" fmla="*/ 1118327 w 5716292"/>
              <a:gd name="connsiteY5" fmla="*/ 322714 h 4282500"/>
              <a:gd name="connsiteX6" fmla="*/ 2595785 w 5716292"/>
              <a:gd name="connsiteY6" fmla="*/ 172095 h 4282500"/>
              <a:gd name="connsiteX7" fmla="*/ 3209933 w 5716292"/>
              <a:gd name="connsiteY7" fmla="*/ 49263 h 4282500"/>
              <a:gd name="connsiteX8" fmla="*/ 4561167 w 5716292"/>
              <a:gd name="connsiteY8" fmla="*/ 95910 h 4282500"/>
              <a:gd name="connsiteX9" fmla="*/ 5707475 w 5716292"/>
              <a:gd name="connsiteY9" fmla="*/ 1141086 h 4282500"/>
              <a:gd name="connsiteX10" fmla="*/ 4988008 w 5716292"/>
              <a:gd name="connsiteY10" fmla="*/ 2491242 h 4282500"/>
              <a:gd name="connsiteX0" fmla="*/ 4988008 w 5716292"/>
              <a:gd name="connsiteY0" fmla="*/ 2491242 h 4279638"/>
              <a:gd name="connsiteX1" fmla="*/ 4056094 w 5716292"/>
              <a:gd name="connsiteY1" fmla="*/ 4266422 h 4279638"/>
              <a:gd name="connsiteX2" fmla="*/ 2420474 w 5716292"/>
              <a:gd name="connsiteY2" fmla="*/ 3138049 h 4279638"/>
              <a:gd name="connsiteX3" fmla="*/ 807927 w 5716292"/>
              <a:gd name="connsiteY3" fmla="*/ 2901645 h 4279638"/>
              <a:gd name="connsiteX4" fmla="*/ 2710 w 5716292"/>
              <a:gd name="connsiteY4" fmla="*/ 1400393 h 4279638"/>
              <a:gd name="connsiteX5" fmla="*/ 1118327 w 5716292"/>
              <a:gd name="connsiteY5" fmla="*/ 322714 h 4279638"/>
              <a:gd name="connsiteX6" fmla="*/ 2595785 w 5716292"/>
              <a:gd name="connsiteY6" fmla="*/ 172095 h 4279638"/>
              <a:gd name="connsiteX7" fmla="*/ 3209933 w 5716292"/>
              <a:gd name="connsiteY7" fmla="*/ 49263 h 4279638"/>
              <a:gd name="connsiteX8" fmla="*/ 4561167 w 5716292"/>
              <a:gd name="connsiteY8" fmla="*/ 95910 h 4279638"/>
              <a:gd name="connsiteX9" fmla="*/ 5707475 w 5716292"/>
              <a:gd name="connsiteY9" fmla="*/ 1141086 h 4279638"/>
              <a:gd name="connsiteX10" fmla="*/ 4988008 w 5716292"/>
              <a:gd name="connsiteY10" fmla="*/ 2491242 h 4279638"/>
              <a:gd name="connsiteX0" fmla="*/ 4988008 w 5716292"/>
              <a:gd name="connsiteY0" fmla="*/ 2491242 h 3915997"/>
              <a:gd name="connsiteX1" fmla="*/ 4192571 w 5716292"/>
              <a:gd name="connsiteY1" fmla="*/ 3897933 h 3915997"/>
              <a:gd name="connsiteX2" fmla="*/ 2420474 w 5716292"/>
              <a:gd name="connsiteY2" fmla="*/ 3138049 h 3915997"/>
              <a:gd name="connsiteX3" fmla="*/ 807927 w 5716292"/>
              <a:gd name="connsiteY3" fmla="*/ 2901645 h 3915997"/>
              <a:gd name="connsiteX4" fmla="*/ 2710 w 5716292"/>
              <a:gd name="connsiteY4" fmla="*/ 1400393 h 3915997"/>
              <a:gd name="connsiteX5" fmla="*/ 1118327 w 5716292"/>
              <a:gd name="connsiteY5" fmla="*/ 322714 h 3915997"/>
              <a:gd name="connsiteX6" fmla="*/ 2595785 w 5716292"/>
              <a:gd name="connsiteY6" fmla="*/ 172095 h 3915997"/>
              <a:gd name="connsiteX7" fmla="*/ 3209933 w 5716292"/>
              <a:gd name="connsiteY7" fmla="*/ 49263 h 3915997"/>
              <a:gd name="connsiteX8" fmla="*/ 4561167 w 5716292"/>
              <a:gd name="connsiteY8" fmla="*/ 95910 h 3915997"/>
              <a:gd name="connsiteX9" fmla="*/ 5707475 w 5716292"/>
              <a:gd name="connsiteY9" fmla="*/ 1141086 h 3915997"/>
              <a:gd name="connsiteX10" fmla="*/ 4988008 w 5716292"/>
              <a:gd name="connsiteY10" fmla="*/ 2491242 h 3915997"/>
              <a:gd name="connsiteX0" fmla="*/ 5070727 w 5799011"/>
              <a:gd name="connsiteY0" fmla="*/ 2491242 h 3915997"/>
              <a:gd name="connsiteX1" fmla="*/ 4275290 w 5799011"/>
              <a:gd name="connsiteY1" fmla="*/ 3897933 h 3915997"/>
              <a:gd name="connsiteX2" fmla="*/ 2503193 w 5799011"/>
              <a:gd name="connsiteY2" fmla="*/ 3138049 h 3915997"/>
              <a:gd name="connsiteX3" fmla="*/ 890646 w 5799011"/>
              <a:gd name="connsiteY3" fmla="*/ 2901645 h 3915997"/>
              <a:gd name="connsiteX4" fmla="*/ 167315 w 5799011"/>
              <a:gd name="connsiteY4" fmla="*/ 2437622 h 3915997"/>
              <a:gd name="connsiteX5" fmla="*/ 85429 w 5799011"/>
              <a:gd name="connsiteY5" fmla="*/ 1400393 h 3915997"/>
              <a:gd name="connsiteX6" fmla="*/ 1201046 w 5799011"/>
              <a:gd name="connsiteY6" fmla="*/ 322714 h 3915997"/>
              <a:gd name="connsiteX7" fmla="*/ 2678504 w 5799011"/>
              <a:gd name="connsiteY7" fmla="*/ 172095 h 3915997"/>
              <a:gd name="connsiteX8" fmla="*/ 3292652 w 5799011"/>
              <a:gd name="connsiteY8" fmla="*/ 49263 h 3915997"/>
              <a:gd name="connsiteX9" fmla="*/ 4643886 w 5799011"/>
              <a:gd name="connsiteY9" fmla="*/ 95910 h 3915997"/>
              <a:gd name="connsiteX10" fmla="*/ 5790194 w 5799011"/>
              <a:gd name="connsiteY10" fmla="*/ 1141086 h 3915997"/>
              <a:gd name="connsiteX11" fmla="*/ 5070727 w 5799011"/>
              <a:gd name="connsiteY11" fmla="*/ 2491242 h 3915997"/>
              <a:gd name="connsiteX0" fmla="*/ 5070727 w 5799011"/>
              <a:gd name="connsiteY0" fmla="*/ 2851810 h 4276565"/>
              <a:gd name="connsiteX1" fmla="*/ 4275290 w 5799011"/>
              <a:gd name="connsiteY1" fmla="*/ 4258501 h 4276565"/>
              <a:gd name="connsiteX2" fmla="*/ 2503193 w 5799011"/>
              <a:gd name="connsiteY2" fmla="*/ 3498617 h 4276565"/>
              <a:gd name="connsiteX3" fmla="*/ 890646 w 5799011"/>
              <a:gd name="connsiteY3" fmla="*/ 3262213 h 4276565"/>
              <a:gd name="connsiteX4" fmla="*/ 167315 w 5799011"/>
              <a:gd name="connsiteY4" fmla="*/ 2798190 h 4276565"/>
              <a:gd name="connsiteX5" fmla="*/ 85429 w 5799011"/>
              <a:gd name="connsiteY5" fmla="*/ 1760961 h 4276565"/>
              <a:gd name="connsiteX6" fmla="*/ 1201046 w 5799011"/>
              <a:gd name="connsiteY6" fmla="*/ 683282 h 4276565"/>
              <a:gd name="connsiteX7" fmla="*/ 2678504 w 5799011"/>
              <a:gd name="connsiteY7" fmla="*/ 532663 h 4276565"/>
              <a:gd name="connsiteX8" fmla="*/ 3633846 w 5799011"/>
              <a:gd name="connsiteY8" fmla="*/ 398 h 4276565"/>
              <a:gd name="connsiteX9" fmla="*/ 4643886 w 5799011"/>
              <a:gd name="connsiteY9" fmla="*/ 456478 h 4276565"/>
              <a:gd name="connsiteX10" fmla="*/ 5790194 w 5799011"/>
              <a:gd name="connsiteY10" fmla="*/ 1501654 h 4276565"/>
              <a:gd name="connsiteX11" fmla="*/ 5070727 w 5799011"/>
              <a:gd name="connsiteY11" fmla="*/ 2851810 h 4276565"/>
              <a:gd name="connsiteX0" fmla="*/ 5070727 w 5799011"/>
              <a:gd name="connsiteY0" fmla="*/ 2851695 h 4276450"/>
              <a:gd name="connsiteX1" fmla="*/ 4275290 w 5799011"/>
              <a:gd name="connsiteY1" fmla="*/ 4258386 h 4276450"/>
              <a:gd name="connsiteX2" fmla="*/ 2503193 w 5799011"/>
              <a:gd name="connsiteY2" fmla="*/ 3498502 h 4276450"/>
              <a:gd name="connsiteX3" fmla="*/ 890646 w 5799011"/>
              <a:gd name="connsiteY3" fmla="*/ 3262098 h 4276450"/>
              <a:gd name="connsiteX4" fmla="*/ 167315 w 5799011"/>
              <a:gd name="connsiteY4" fmla="*/ 2798075 h 4276450"/>
              <a:gd name="connsiteX5" fmla="*/ 85429 w 5799011"/>
              <a:gd name="connsiteY5" fmla="*/ 1760846 h 4276450"/>
              <a:gd name="connsiteX6" fmla="*/ 1201046 w 5799011"/>
              <a:gd name="connsiteY6" fmla="*/ 683167 h 4276450"/>
              <a:gd name="connsiteX7" fmla="*/ 2678504 w 5799011"/>
              <a:gd name="connsiteY7" fmla="*/ 532548 h 4276450"/>
              <a:gd name="connsiteX8" fmla="*/ 3633846 w 5799011"/>
              <a:gd name="connsiteY8" fmla="*/ 283 h 4276450"/>
              <a:gd name="connsiteX9" fmla="*/ 4643886 w 5799011"/>
              <a:gd name="connsiteY9" fmla="*/ 456363 h 4276450"/>
              <a:gd name="connsiteX10" fmla="*/ 5790194 w 5799011"/>
              <a:gd name="connsiteY10" fmla="*/ 1501539 h 4276450"/>
              <a:gd name="connsiteX11" fmla="*/ 5070727 w 5799011"/>
              <a:gd name="connsiteY11" fmla="*/ 2851695 h 4276450"/>
              <a:gd name="connsiteX0" fmla="*/ 5070727 w 5799011"/>
              <a:gd name="connsiteY0" fmla="*/ 2851705 h 4276460"/>
              <a:gd name="connsiteX1" fmla="*/ 4275290 w 5799011"/>
              <a:gd name="connsiteY1" fmla="*/ 4258396 h 4276460"/>
              <a:gd name="connsiteX2" fmla="*/ 2503193 w 5799011"/>
              <a:gd name="connsiteY2" fmla="*/ 3498512 h 4276460"/>
              <a:gd name="connsiteX3" fmla="*/ 890646 w 5799011"/>
              <a:gd name="connsiteY3" fmla="*/ 3262108 h 4276460"/>
              <a:gd name="connsiteX4" fmla="*/ 167315 w 5799011"/>
              <a:gd name="connsiteY4" fmla="*/ 2798085 h 4276460"/>
              <a:gd name="connsiteX5" fmla="*/ 85429 w 5799011"/>
              <a:gd name="connsiteY5" fmla="*/ 1760856 h 4276460"/>
              <a:gd name="connsiteX6" fmla="*/ 1201046 w 5799011"/>
              <a:gd name="connsiteY6" fmla="*/ 683177 h 4276460"/>
              <a:gd name="connsiteX7" fmla="*/ 2678504 w 5799011"/>
              <a:gd name="connsiteY7" fmla="*/ 532558 h 4276460"/>
              <a:gd name="connsiteX8" fmla="*/ 3633846 w 5799011"/>
              <a:gd name="connsiteY8" fmla="*/ 293 h 4276460"/>
              <a:gd name="connsiteX9" fmla="*/ 4643886 w 5799011"/>
              <a:gd name="connsiteY9" fmla="*/ 456373 h 4276460"/>
              <a:gd name="connsiteX10" fmla="*/ 5790194 w 5799011"/>
              <a:gd name="connsiteY10" fmla="*/ 1501549 h 4276460"/>
              <a:gd name="connsiteX11" fmla="*/ 5070727 w 5799011"/>
              <a:gd name="connsiteY11" fmla="*/ 2851705 h 4276460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82 h 4276520"/>
              <a:gd name="connsiteX1" fmla="*/ 4275290 w 5799011"/>
              <a:gd name="connsiteY1" fmla="*/ 4258473 h 4276520"/>
              <a:gd name="connsiteX2" fmla="*/ 2503193 w 5799011"/>
              <a:gd name="connsiteY2" fmla="*/ 3498589 h 4276520"/>
              <a:gd name="connsiteX3" fmla="*/ 890646 w 5799011"/>
              <a:gd name="connsiteY3" fmla="*/ 3267238 h 4276520"/>
              <a:gd name="connsiteX4" fmla="*/ 167315 w 5799011"/>
              <a:gd name="connsiteY4" fmla="*/ 2798162 h 4276520"/>
              <a:gd name="connsiteX5" fmla="*/ 85429 w 5799011"/>
              <a:gd name="connsiteY5" fmla="*/ 1760933 h 4276520"/>
              <a:gd name="connsiteX6" fmla="*/ 1201046 w 5799011"/>
              <a:gd name="connsiteY6" fmla="*/ 683254 h 4276520"/>
              <a:gd name="connsiteX7" fmla="*/ 2678504 w 5799011"/>
              <a:gd name="connsiteY7" fmla="*/ 532635 h 4276520"/>
              <a:gd name="connsiteX8" fmla="*/ 3633846 w 5799011"/>
              <a:gd name="connsiteY8" fmla="*/ 370 h 4276520"/>
              <a:gd name="connsiteX9" fmla="*/ 4643886 w 5799011"/>
              <a:gd name="connsiteY9" fmla="*/ 456450 h 4276520"/>
              <a:gd name="connsiteX10" fmla="*/ 5790194 w 5799011"/>
              <a:gd name="connsiteY10" fmla="*/ 1501626 h 4276520"/>
              <a:gd name="connsiteX11" fmla="*/ 5070727 w 5799011"/>
              <a:gd name="connsiteY11" fmla="*/ 2851782 h 4276520"/>
              <a:gd name="connsiteX0" fmla="*/ 5070727 w 5793381"/>
              <a:gd name="connsiteY0" fmla="*/ 2851413 h 4276151"/>
              <a:gd name="connsiteX1" fmla="*/ 4275290 w 5793381"/>
              <a:gd name="connsiteY1" fmla="*/ 4258104 h 4276151"/>
              <a:gd name="connsiteX2" fmla="*/ 2503193 w 5793381"/>
              <a:gd name="connsiteY2" fmla="*/ 3498220 h 4276151"/>
              <a:gd name="connsiteX3" fmla="*/ 890646 w 5793381"/>
              <a:gd name="connsiteY3" fmla="*/ 3266869 h 4276151"/>
              <a:gd name="connsiteX4" fmla="*/ 167315 w 5793381"/>
              <a:gd name="connsiteY4" fmla="*/ 2797793 h 4276151"/>
              <a:gd name="connsiteX5" fmla="*/ 85429 w 5793381"/>
              <a:gd name="connsiteY5" fmla="*/ 1760564 h 4276151"/>
              <a:gd name="connsiteX6" fmla="*/ 1201046 w 5793381"/>
              <a:gd name="connsiteY6" fmla="*/ 682885 h 4276151"/>
              <a:gd name="connsiteX7" fmla="*/ 2678504 w 5793381"/>
              <a:gd name="connsiteY7" fmla="*/ 532266 h 4276151"/>
              <a:gd name="connsiteX8" fmla="*/ 3633846 w 5793381"/>
              <a:gd name="connsiteY8" fmla="*/ 1 h 4276151"/>
              <a:gd name="connsiteX9" fmla="*/ 4831713 w 5793381"/>
              <a:gd name="connsiteY9" fmla="*/ 528454 h 4276151"/>
              <a:gd name="connsiteX10" fmla="*/ 5790194 w 5793381"/>
              <a:gd name="connsiteY10" fmla="*/ 1501257 h 4276151"/>
              <a:gd name="connsiteX11" fmla="*/ 5070727 w 5793381"/>
              <a:gd name="connsiteY11" fmla="*/ 2851413 h 427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3381" h="4276151">
                <a:moveTo>
                  <a:pt x="5070727" y="2851413"/>
                </a:moveTo>
                <a:cubicBezTo>
                  <a:pt x="4711336" y="3181234"/>
                  <a:pt x="4821493" y="4116184"/>
                  <a:pt x="4275290" y="4258104"/>
                </a:cubicBezTo>
                <a:cubicBezTo>
                  <a:pt x="3729087" y="4400024"/>
                  <a:pt x="3067300" y="3663426"/>
                  <a:pt x="2503193" y="3498220"/>
                </a:cubicBezTo>
                <a:cubicBezTo>
                  <a:pt x="1939086" y="3333014"/>
                  <a:pt x="1148876" y="3351045"/>
                  <a:pt x="890646" y="3266869"/>
                </a:cubicBezTo>
                <a:cubicBezTo>
                  <a:pt x="632416" y="3182693"/>
                  <a:pt x="301518" y="3048844"/>
                  <a:pt x="167315" y="2797793"/>
                </a:cubicBezTo>
                <a:cubicBezTo>
                  <a:pt x="33112" y="2546742"/>
                  <a:pt x="-86859" y="2113049"/>
                  <a:pt x="85429" y="1760564"/>
                </a:cubicBezTo>
                <a:cubicBezTo>
                  <a:pt x="257717" y="1408079"/>
                  <a:pt x="768867" y="887601"/>
                  <a:pt x="1201046" y="682885"/>
                </a:cubicBezTo>
                <a:cubicBezTo>
                  <a:pt x="1633225" y="478169"/>
                  <a:pt x="2273037" y="646080"/>
                  <a:pt x="2678504" y="532266"/>
                </a:cubicBezTo>
                <a:cubicBezTo>
                  <a:pt x="3083971" y="418452"/>
                  <a:pt x="3274978" y="636"/>
                  <a:pt x="3633846" y="1"/>
                </a:cubicBezTo>
                <a:cubicBezTo>
                  <a:pt x="3992714" y="-634"/>
                  <a:pt x="4403646" y="376681"/>
                  <a:pt x="4831713" y="528454"/>
                </a:cubicBezTo>
                <a:cubicBezTo>
                  <a:pt x="5259780" y="680227"/>
                  <a:pt x="5750358" y="1114097"/>
                  <a:pt x="5790194" y="1501257"/>
                </a:cubicBezTo>
                <a:cubicBezTo>
                  <a:pt x="5830030" y="1888417"/>
                  <a:pt x="5491181" y="2595923"/>
                  <a:pt x="5070727" y="2851413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79C60B9F-1B35-F4B1-EDB1-8BD7404FE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reunainen kuva vas + 2 tekstiä o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22A232A4-8DAC-7044-EE3C-24B8778D4A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46346"/>
            <a:ext cx="7785100" cy="6904347"/>
          </a:xfrm>
          <a:custGeom>
            <a:avLst/>
            <a:gdLst>
              <a:gd name="connsiteX0" fmla="*/ 0 w 8280400"/>
              <a:gd name="connsiteY0" fmla="*/ 0 h 6858001"/>
              <a:gd name="connsiteX1" fmla="*/ 8280400 w 8280400"/>
              <a:gd name="connsiteY1" fmla="*/ 0 h 6858001"/>
              <a:gd name="connsiteX2" fmla="*/ 8280400 w 8280400"/>
              <a:gd name="connsiteY2" fmla="*/ 6858001 h 6858001"/>
              <a:gd name="connsiteX3" fmla="*/ 0 w 8280400"/>
              <a:gd name="connsiteY3" fmla="*/ 6858001 h 6858001"/>
              <a:gd name="connsiteX4" fmla="*/ 0 w 8280400"/>
              <a:gd name="connsiteY4" fmla="*/ 0 h 6858001"/>
              <a:gd name="connsiteX0" fmla="*/ 0 w 8280400"/>
              <a:gd name="connsiteY0" fmla="*/ 0 h 6858001"/>
              <a:gd name="connsiteX1" fmla="*/ 8280400 w 8280400"/>
              <a:gd name="connsiteY1" fmla="*/ 0 h 6858001"/>
              <a:gd name="connsiteX2" fmla="*/ 8267700 w 8280400"/>
              <a:gd name="connsiteY2" fmla="*/ 939801 h 6858001"/>
              <a:gd name="connsiteX3" fmla="*/ 8280400 w 8280400"/>
              <a:gd name="connsiteY3" fmla="*/ 6858001 h 6858001"/>
              <a:gd name="connsiteX4" fmla="*/ 0 w 8280400"/>
              <a:gd name="connsiteY4" fmla="*/ 6858001 h 6858001"/>
              <a:gd name="connsiteX5" fmla="*/ 0 w 8280400"/>
              <a:gd name="connsiteY5" fmla="*/ 0 h 6858001"/>
              <a:gd name="connsiteX0" fmla="*/ 0 w 8623337"/>
              <a:gd name="connsiteY0" fmla="*/ 0 h 6858001"/>
              <a:gd name="connsiteX1" fmla="*/ 8280400 w 8623337"/>
              <a:gd name="connsiteY1" fmla="*/ 0 h 6858001"/>
              <a:gd name="connsiteX2" fmla="*/ 8623300 w 8623337"/>
              <a:gd name="connsiteY2" fmla="*/ 1219201 h 6858001"/>
              <a:gd name="connsiteX3" fmla="*/ 8280400 w 8623337"/>
              <a:gd name="connsiteY3" fmla="*/ 6858001 h 6858001"/>
              <a:gd name="connsiteX4" fmla="*/ 0 w 8623337"/>
              <a:gd name="connsiteY4" fmla="*/ 6858001 h 6858001"/>
              <a:gd name="connsiteX5" fmla="*/ 0 w 8623337"/>
              <a:gd name="connsiteY5" fmla="*/ 0 h 6858001"/>
              <a:gd name="connsiteX0" fmla="*/ 0 w 8823686"/>
              <a:gd name="connsiteY0" fmla="*/ 0 h 6858001"/>
              <a:gd name="connsiteX1" fmla="*/ 8280400 w 8823686"/>
              <a:gd name="connsiteY1" fmla="*/ 0 h 6858001"/>
              <a:gd name="connsiteX2" fmla="*/ 8623300 w 8823686"/>
              <a:gd name="connsiteY2" fmla="*/ 1219201 h 6858001"/>
              <a:gd name="connsiteX3" fmla="*/ 7975600 w 8823686"/>
              <a:gd name="connsiteY3" fmla="*/ 3683001 h 6858001"/>
              <a:gd name="connsiteX4" fmla="*/ 8280400 w 8823686"/>
              <a:gd name="connsiteY4" fmla="*/ 6858001 h 6858001"/>
              <a:gd name="connsiteX5" fmla="*/ 0 w 8823686"/>
              <a:gd name="connsiteY5" fmla="*/ 6858001 h 6858001"/>
              <a:gd name="connsiteX6" fmla="*/ 0 w 8823686"/>
              <a:gd name="connsiteY6" fmla="*/ 0 h 6858001"/>
              <a:gd name="connsiteX0" fmla="*/ 0 w 8823686"/>
              <a:gd name="connsiteY0" fmla="*/ 25400 h 6883401"/>
              <a:gd name="connsiteX1" fmla="*/ 7772400 w 8823686"/>
              <a:gd name="connsiteY1" fmla="*/ 0 h 6883401"/>
              <a:gd name="connsiteX2" fmla="*/ 8623300 w 8823686"/>
              <a:gd name="connsiteY2" fmla="*/ 1244601 h 6883401"/>
              <a:gd name="connsiteX3" fmla="*/ 7975600 w 8823686"/>
              <a:gd name="connsiteY3" fmla="*/ 3708401 h 6883401"/>
              <a:gd name="connsiteX4" fmla="*/ 8280400 w 8823686"/>
              <a:gd name="connsiteY4" fmla="*/ 6883401 h 6883401"/>
              <a:gd name="connsiteX5" fmla="*/ 0 w 8823686"/>
              <a:gd name="connsiteY5" fmla="*/ 6883401 h 6883401"/>
              <a:gd name="connsiteX6" fmla="*/ 0 w 8823686"/>
              <a:gd name="connsiteY6" fmla="*/ 25400 h 6883401"/>
              <a:gd name="connsiteX0" fmla="*/ 0 w 8823686"/>
              <a:gd name="connsiteY0" fmla="*/ 25400 h 6883401"/>
              <a:gd name="connsiteX1" fmla="*/ 7772400 w 8823686"/>
              <a:gd name="connsiteY1" fmla="*/ 0 h 6883401"/>
              <a:gd name="connsiteX2" fmla="*/ 8394700 w 8823686"/>
              <a:gd name="connsiteY2" fmla="*/ 1206501 h 6883401"/>
              <a:gd name="connsiteX3" fmla="*/ 7975600 w 8823686"/>
              <a:gd name="connsiteY3" fmla="*/ 3708401 h 6883401"/>
              <a:gd name="connsiteX4" fmla="*/ 8280400 w 8823686"/>
              <a:gd name="connsiteY4" fmla="*/ 6883401 h 6883401"/>
              <a:gd name="connsiteX5" fmla="*/ 0 w 8823686"/>
              <a:gd name="connsiteY5" fmla="*/ 6883401 h 6883401"/>
              <a:gd name="connsiteX6" fmla="*/ 0 w 8823686"/>
              <a:gd name="connsiteY6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394700 w 8978046"/>
              <a:gd name="connsiteY2" fmla="*/ 1206501 h 6883401"/>
              <a:gd name="connsiteX3" fmla="*/ 7975600 w 8978046"/>
              <a:gd name="connsiteY3" fmla="*/ 3708401 h 6883401"/>
              <a:gd name="connsiteX4" fmla="*/ 8547099 w 8978046"/>
              <a:gd name="connsiteY4" fmla="*/ 4533901 h 6883401"/>
              <a:gd name="connsiteX5" fmla="*/ 8280400 w 8978046"/>
              <a:gd name="connsiteY5" fmla="*/ 6883401 h 6883401"/>
              <a:gd name="connsiteX6" fmla="*/ 0 w 8978046"/>
              <a:gd name="connsiteY6" fmla="*/ 6883401 h 6883401"/>
              <a:gd name="connsiteX7" fmla="*/ 0 w 8978046"/>
              <a:gd name="connsiteY7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289694 w 8978046"/>
              <a:gd name="connsiteY2" fmla="*/ 685801 h 6883401"/>
              <a:gd name="connsiteX3" fmla="*/ 7975600 w 8978046"/>
              <a:gd name="connsiteY3" fmla="*/ 3708401 h 6883401"/>
              <a:gd name="connsiteX4" fmla="*/ 8547099 w 8978046"/>
              <a:gd name="connsiteY4" fmla="*/ 4533901 h 6883401"/>
              <a:gd name="connsiteX5" fmla="*/ 8280400 w 8978046"/>
              <a:gd name="connsiteY5" fmla="*/ 6883401 h 6883401"/>
              <a:gd name="connsiteX6" fmla="*/ 0 w 8978046"/>
              <a:gd name="connsiteY6" fmla="*/ 6883401 h 6883401"/>
              <a:gd name="connsiteX7" fmla="*/ 0 w 8978046"/>
              <a:gd name="connsiteY7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978046"/>
              <a:gd name="connsiteY0" fmla="*/ 25400 h 6883401"/>
              <a:gd name="connsiteX1" fmla="*/ 7772400 w 8978046"/>
              <a:gd name="connsiteY1" fmla="*/ 0 h 6883401"/>
              <a:gd name="connsiteX2" fmla="*/ 8127495 w 8978046"/>
              <a:gd name="connsiteY2" fmla="*/ 241301 h 6883401"/>
              <a:gd name="connsiteX3" fmla="*/ 8289694 w 8978046"/>
              <a:gd name="connsiteY3" fmla="*/ 685801 h 6883401"/>
              <a:gd name="connsiteX4" fmla="*/ 7975600 w 8978046"/>
              <a:gd name="connsiteY4" fmla="*/ 3708401 h 6883401"/>
              <a:gd name="connsiteX5" fmla="*/ 8547099 w 8978046"/>
              <a:gd name="connsiteY5" fmla="*/ 4533901 h 6883401"/>
              <a:gd name="connsiteX6" fmla="*/ 8280400 w 8978046"/>
              <a:gd name="connsiteY6" fmla="*/ 6883401 h 6883401"/>
              <a:gd name="connsiteX7" fmla="*/ 0 w 8978046"/>
              <a:gd name="connsiteY7" fmla="*/ 6883401 h 6883401"/>
              <a:gd name="connsiteX8" fmla="*/ 0 w 8978046"/>
              <a:gd name="connsiteY8" fmla="*/ 25400 h 6883401"/>
              <a:gd name="connsiteX0" fmla="*/ 0 w 8788545"/>
              <a:gd name="connsiteY0" fmla="*/ 25400 h 6883401"/>
              <a:gd name="connsiteX1" fmla="*/ 7772400 w 8788545"/>
              <a:gd name="connsiteY1" fmla="*/ 0 h 6883401"/>
              <a:gd name="connsiteX2" fmla="*/ 8127495 w 8788545"/>
              <a:gd name="connsiteY2" fmla="*/ 241301 h 6883401"/>
              <a:gd name="connsiteX3" fmla="*/ 8289694 w 8788545"/>
              <a:gd name="connsiteY3" fmla="*/ 685801 h 6883401"/>
              <a:gd name="connsiteX4" fmla="*/ 7975600 w 8788545"/>
              <a:gd name="connsiteY4" fmla="*/ 3708401 h 6883401"/>
              <a:gd name="connsiteX5" fmla="*/ 8547099 w 8788545"/>
              <a:gd name="connsiteY5" fmla="*/ 4533901 h 6883401"/>
              <a:gd name="connsiteX6" fmla="*/ 8280400 w 8788545"/>
              <a:gd name="connsiteY6" fmla="*/ 6883401 h 6883401"/>
              <a:gd name="connsiteX7" fmla="*/ 0 w 8788545"/>
              <a:gd name="connsiteY7" fmla="*/ 6883401 h 6883401"/>
              <a:gd name="connsiteX8" fmla="*/ 0 w 8788545"/>
              <a:gd name="connsiteY8" fmla="*/ 25400 h 6883401"/>
              <a:gd name="connsiteX0" fmla="*/ 0 w 8788545"/>
              <a:gd name="connsiteY0" fmla="*/ 25400 h 6883401"/>
              <a:gd name="connsiteX1" fmla="*/ 7558246 w 8788545"/>
              <a:gd name="connsiteY1" fmla="*/ 0 h 6883401"/>
              <a:gd name="connsiteX2" fmla="*/ 8127495 w 8788545"/>
              <a:gd name="connsiteY2" fmla="*/ 241301 h 6883401"/>
              <a:gd name="connsiteX3" fmla="*/ 8289694 w 8788545"/>
              <a:gd name="connsiteY3" fmla="*/ 685801 h 6883401"/>
              <a:gd name="connsiteX4" fmla="*/ 7975600 w 8788545"/>
              <a:gd name="connsiteY4" fmla="*/ 3708401 h 6883401"/>
              <a:gd name="connsiteX5" fmla="*/ 8547099 w 8788545"/>
              <a:gd name="connsiteY5" fmla="*/ 4533901 h 6883401"/>
              <a:gd name="connsiteX6" fmla="*/ 8280400 w 8788545"/>
              <a:gd name="connsiteY6" fmla="*/ 6883401 h 6883401"/>
              <a:gd name="connsiteX7" fmla="*/ 0 w 8788545"/>
              <a:gd name="connsiteY7" fmla="*/ 6883401 h 6883401"/>
              <a:gd name="connsiteX8" fmla="*/ 0 w 8788545"/>
              <a:gd name="connsiteY8" fmla="*/ 25400 h 6883401"/>
              <a:gd name="connsiteX0" fmla="*/ 0 w 8788545"/>
              <a:gd name="connsiteY0" fmla="*/ 39043 h 6897044"/>
              <a:gd name="connsiteX1" fmla="*/ 7558246 w 8788545"/>
              <a:gd name="connsiteY1" fmla="*/ 13643 h 6897044"/>
              <a:gd name="connsiteX2" fmla="*/ 8127495 w 8788545"/>
              <a:gd name="connsiteY2" fmla="*/ 254944 h 6897044"/>
              <a:gd name="connsiteX3" fmla="*/ 8289694 w 8788545"/>
              <a:gd name="connsiteY3" fmla="*/ 699444 h 6897044"/>
              <a:gd name="connsiteX4" fmla="*/ 7975600 w 8788545"/>
              <a:gd name="connsiteY4" fmla="*/ 3722044 h 6897044"/>
              <a:gd name="connsiteX5" fmla="*/ 8547099 w 8788545"/>
              <a:gd name="connsiteY5" fmla="*/ 4547544 h 6897044"/>
              <a:gd name="connsiteX6" fmla="*/ 8280400 w 8788545"/>
              <a:gd name="connsiteY6" fmla="*/ 6897044 h 6897044"/>
              <a:gd name="connsiteX7" fmla="*/ 0 w 8788545"/>
              <a:gd name="connsiteY7" fmla="*/ 6897044 h 6897044"/>
              <a:gd name="connsiteX8" fmla="*/ 0 w 8788545"/>
              <a:gd name="connsiteY8" fmla="*/ 39043 h 6897044"/>
              <a:gd name="connsiteX0" fmla="*/ 0 w 8788545"/>
              <a:gd name="connsiteY0" fmla="*/ 35462 h 6893463"/>
              <a:gd name="connsiteX1" fmla="*/ 7558246 w 8788545"/>
              <a:gd name="connsiteY1" fmla="*/ 10062 h 6893463"/>
              <a:gd name="connsiteX2" fmla="*/ 7896866 w 8788545"/>
              <a:gd name="connsiteY2" fmla="*/ 378363 h 6893463"/>
              <a:gd name="connsiteX3" fmla="*/ 8289694 w 8788545"/>
              <a:gd name="connsiteY3" fmla="*/ 695863 h 6893463"/>
              <a:gd name="connsiteX4" fmla="*/ 7975600 w 8788545"/>
              <a:gd name="connsiteY4" fmla="*/ 3718463 h 6893463"/>
              <a:gd name="connsiteX5" fmla="*/ 8547099 w 8788545"/>
              <a:gd name="connsiteY5" fmla="*/ 4543963 h 6893463"/>
              <a:gd name="connsiteX6" fmla="*/ 8280400 w 8788545"/>
              <a:gd name="connsiteY6" fmla="*/ 6893463 h 6893463"/>
              <a:gd name="connsiteX7" fmla="*/ 0 w 8788545"/>
              <a:gd name="connsiteY7" fmla="*/ 6893463 h 6893463"/>
              <a:gd name="connsiteX8" fmla="*/ 0 w 8788545"/>
              <a:gd name="connsiteY8" fmla="*/ 35462 h 6893463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547099 w 8788545"/>
              <a:gd name="connsiteY5" fmla="*/ 4571077 h 6920577"/>
              <a:gd name="connsiteX6" fmla="*/ 8280400 w 8788545"/>
              <a:gd name="connsiteY6" fmla="*/ 6920577 h 6920577"/>
              <a:gd name="connsiteX7" fmla="*/ 0 w 8788545"/>
              <a:gd name="connsiteY7" fmla="*/ 6920577 h 6920577"/>
              <a:gd name="connsiteX8" fmla="*/ 0 w 8788545"/>
              <a:gd name="connsiteY8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7975600 w 8788545"/>
              <a:gd name="connsiteY4" fmla="*/ 3745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8403362 w 8788545"/>
              <a:gd name="connsiteY4" fmla="*/ 2856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4 w 8788545"/>
              <a:gd name="connsiteY3" fmla="*/ 722977 h 6920577"/>
              <a:gd name="connsiteX4" fmla="*/ 8403362 w 8788545"/>
              <a:gd name="connsiteY4" fmla="*/ 2856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5 w 8788545"/>
              <a:gd name="connsiteY3" fmla="*/ 710277 h 6920577"/>
              <a:gd name="connsiteX4" fmla="*/ 8403362 w 8788545"/>
              <a:gd name="connsiteY4" fmla="*/ 2856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88545"/>
              <a:gd name="connsiteY0" fmla="*/ 62576 h 6920577"/>
              <a:gd name="connsiteX1" fmla="*/ 7558246 w 8788545"/>
              <a:gd name="connsiteY1" fmla="*/ 37176 h 6920577"/>
              <a:gd name="connsiteX2" fmla="*/ 7748605 w 8788545"/>
              <a:gd name="connsiteY2" fmla="*/ 49877 h 6920577"/>
              <a:gd name="connsiteX3" fmla="*/ 8289695 w 8788545"/>
              <a:gd name="connsiteY3" fmla="*/ 710277 h 6920577"/>
              <a:gd name="connsiteX4" fmla="*/ 8403362 w 8788545"/>
              <a:gd name="connsiteY4" fmla="*/ 2856577 h 6920577"/>
              <a:gd name="connsiteX5" fmla="*/ 8220268 w 8788545"/>
              <a:gd name="connsiteY5" fmla="*/ 4151977 h 6920577"/>
              <a:gd name="connsiteX6" fmla="*/ 8547099 w 8788545"/>
              <a:gd name="connsiteY6" fmla="*/ 4571077 h 6920577"/>
              <a:gd name="connsiteX7" fmla="*/ 8280400 w 8788545"/>
              <a:gd name="connsiteY7" fmla="*/ 6920577 h 6920577"/>
              <a:gd name="connsiteX8" fmla="*/ 0 w 8788545"/>
              <a:gd name="connsiteY8" fmla="*/ 6920577 h 6920577"/>
              <a:gd name="connsiteX9" fmla="*/ 0 w 8788545"/>
              <a:gd name="connsiteY9" fmla="*/ 62576 h 6920577"/>
              <a:gd name="connsiteX0" fmla="*/ 0 w 8777580"/>
              <a:gd name="connsiteY0" fmla="*/ 62576 h 6920577"/>
              <a:gd name="connsiteX1" fmla="*/ 7558246 w 8777580"/>
              <a:gd name="connsiteY1" fmla="*/ 37176 h 6920577"/>
              <a:gd name="connsiteX2" fmla="*/ 7748605 w 8777580"/>
              <a:gd name="connsiteY2" fmla="*/ 49877 h 6920577"/>
              <a:gd name="connsiteX3" fmla="*/ 8289695 w 8777580"/>
              <a:gd name="connsiteY3" fmla="*/ 710277 h 6920577"/>
              <a:gd name="connsiteX4" fmla="*/ 8403362 w 8777580"/>
              <a:gd name="connsiteY4" fmla="*/ 2856577 h 6920577"/>
              <a:gd name="connsiteX5" fmla="*/ 8220268 w 8777580"/>
              <a:gd name="connsiteY5" fmla="*/ 4151977 h 6920577"/>
              <a:gd name="connsiteX6" fmla="*/ 8488768 w 8777580"/>
              <a:gd name="connsiteY6" fmla="*/ 5002877 h 6920577"/>
              <a:gd name="connsiteX7" fmla="*/ 8280400 w 8777580"/>
              <a:gd name="connsiteY7" fmla="*/ 6920577 h 6920577"/>
              <a:gd name="connsiteX8" fmla="*/ 0 w 8777580"/>
              <a:gd name="connsiteY8" fmla="*/ 6920577 h 6920577"/>
              <a:gd name="connsiteX9" fmla="*/ 0 w 8777580"/>
              <a:gd name="connsiteY9" fmla="*/ 62576 h 6920577"/>
              <a:gd name="connsiteX0" fmla="*/ 0 w 8777580"/>
              <a:gd name="connsiteY0" fmla="*/ 62576 h 6920577"/>
              <a:gd name="connsiteX1" fmla="*/ 7558246 w 8777580"/>
              <a:gd name="connsiteY1" fmla="*/ 37176 h 6920577"/>
              <a:gd name="connsiteX2" fmla="*/ 7748605 w 8777580"/>
              <a:gd name="connsiteY2" fmla="*/ 49877 h 6920577"/>
              <a:gd name="connsiteX3" fmla="*/ 8289695 w 8777580"/>
              <a:gd name="connsiteY3" fmla="*/ 710277 h 6920577"/>
              <a:gd name="connsiteX4" fmla="*/ 8403362 w 8777580"/>
              <a:gd name="connsiteY4" fmla="*/ 2856577 h 6920577"/>
              <a:gd name="connsiteX5" fmla="*/ 8220268 w 8777580"/>
              <a:gd name="connsiteY5" fmla="*/ 4151977 h 6920577"/>
              <a:gd name="connsiteX6" fmla="*/ 8488768 w 8777580"/>
              <a:gd name="connsiteY6" fmla="*/ 5002877 h 6920577"/>
              <a:gd name="connsiteX7" fmla="*/ 8280400 w 8777580"/>
              <a:gd name="connsiteY7" fmla="*/ 6920577 h 6920577"/>
              <a:gd name="connsiteX8" fmla="*/ 0 w 8777580"/>
              <a:gd name="connsiteY8" fmla="*/ 6920577 h 6920577"/>
              <a:gd name="connsiteX9" fmla="*/ 0 w 8777580"/>
              <a:gd name="connsiteY9" fmla="*/ 62576 h 6920577"/>
              <a:gd name="connsiteX0" fmla="*/ 0 w 8767100"/>
              <a:gd name="connsiteY0" fmla="*/ 62576 h 6920577"/>
              <a:gd name="connsiteX1" fmla="*/ 7558246 w 8767100"/>
              <a:gd name="connsiteY1" fmla="*/ 37176 h 6920577"/>
              <a:gd name="connsiteX2" fmla="*/ 7748605 w 8767100"/>
              <a:gd name="connsiteY2" fmla="*/ 49877 h 6920577"/>
              <a:gd name="connsiteX3" fmla="*/ 8289695 w 8767100"/>
              <a:gd name="connsiteY3" fmla="*/ 710277 h 6920577"/>
              <a:gd name="connsiteX4" fmla="*/ 8403362 w 8767100"/>
              <a:gd name="connsiteY4" fmla="*/ 2856577 h 6920577"/>
              <a:gd name="connsiteX5" fmla="*/ 8220268 w 8767100"/>
              <a:gd name="connsiteY5" fmla="*/ 4151977 h 6920577"/>
              <a:gd name="connsiteX6" fmla="*/ 8430437 w 8767100"/>
              <a:gd name="connsiteY6" fmla="*/ 5256877 h 6920577"/>
              <a:gd name="connsiteX7" fmla="*/ 8280400 w 8767100"/>
              <a:gd name="connsiteY7" fmla="*/ 6920577 h 6920577"/>
              <a:gd name="connsiteX8" fmla="*/ 0 w 8767100"/>
              <a:gd name="connsiteY8" fmla="*/ 6920577 h 6920577"/>
              <a:gd name="connsiteX9" fmla="*/ 0 w 8767100"/>
              <a:gd name="connsiteY9" fmla="*/ 62576 h 6920577"/>
              <a:gd name="connsiteX0" fmla="*/ 0 w 8820458"/>
              <a:gd name="connsiteY0" fmla="*/ 62576 h 6920577"/>
              <a:gd name="connsiteX1" fmla="*/ 7558246 w 8820458"/>
              <a:gd name="connsiteY1" fmla="*/ 37176 h 6920577"/>
              <a:gd name="connsiteX2" fmla="*/ 7748605 w 8820458"/>
              <a:gd name="connsiteY2" fmla="*/ 49877 h 6920577"/>
              <a:gd name="connsiteX3" fmla="*/ 8289695 w 8820458"/>
              <a:gd name="connsiteY3" fmla="*/ 710277 h 6920577"/>
              <a:gd name="connsiteX4" fmla="*/ 8403362 w 8820458"/>
              <a:gd name="connsiteY4" fmla="*/ 2856577 h 6920577"/>
              <a:gd name="connsiteX5" fmla="*/ 8220268 w 8820458"/>
              <a:gd name="connsiteY5" fmla="*/ 4151977 h 6920577"/>
              <a:gd name="connsiteX6" fmla="*/ 8430437 w 8820458"/>
              <a:gd name="connsiteY6" fmla="*/ 5256877 h 6920577"/>
              <a:gd name="connsiteX7" fmla="*/ 8280400 w 8820458"/>
              <a:gd name="connsiteY7" fmla="*/ 6920577 h 6920577"/>
              <a:gd name="connsiteX8" fmla="*/ 0 w 8820458"/>
              <a:gd name="connsiteY8" fmla="*/ 6920577 h 6920577"/>
              <a:gd name="connsiteX9" fmla="*/ 0 w 8820458"/>
              <a:gd name="connsiteY9" fmla="*/ 62576 h 6920577"/>
              <a:gd name="connsiteX0" fmla="*/ 0 w 8820458"/>
              <a:gd name="connsiteY0" fmla="*/ 62576 h 6920577"/>
              <a:gd name="connsiteX1" fmla="*/ 7558246 w 8820458"/>
              <a:gd name="connsiteY1" fmla="*/ 37176 h 6920577"/>
              <a:gd name="connsiteX2" fmla="*/ 7748605 w 8820458"/>
              <a:gd name="connsiteY2" fmla="*/ 49877 h 6920577"/>
              <a:gd name="connsiteX3" fmla="*/ 8289695 w 8820458"/>
              <a:gd name="connsiteY3" fmla="*/ 710277 h 6920577"/>
              <a:gd name="connsiteX4" fmla="*/ 8403362 w 8820458"/>
              <a:gd name="connsiteY4" fmla="*/ 2856577 h 6920577"/>
              <a:gd name="connsiteX5" fmla="*/ 8220268 w 8820458"/>
              <a:gd name="connsiteY5" fmla="*/ 4151977 h 6920577"/>
              <a:gd name="connsiteX6" fmla="*/ 8430437 w 8820458"/>
              <a:gd name="connsiteY6" fmla="*/ 5256877 h 6920577"/>
              <a:gd name="connsiteX7" fmla="*/ 8280400 w 8820458"/>
              <a:gd name="connsiteY7" fmla="*/ 6920577 h 6920577"/>
              <a:gd name="connsiteX8" fmla="*/ 0 w 8820458"/>
              <a:gd name="connsiteY8" fmla="*/ 6920577 h 6920577"/>
              <a:gd name="connsiteX9" fmla="*/ 0 w 8820458"/>
              <a:gd name="connsiteY9" fmla="*/ 62576 h 6920577"/>
              <a:gd name="connsiteX0" fmla="*/ 0 w 8994993"/>
              <a:gd name="connsiteY0" fmla="*/ 62576 h 6920577"/>
              <a:gd name="connsiteX1" fmla="*/ 7558246 w 8994993"/>
              <a:gd name="connsiteY1" fmla="*/ 37176 h 6920577"/>
              <a:gd name="connsiteX2" fmla="*/ 7748605 w 8994993"/>
              <a:gd name="connsiteY2" fmla="*/ 49877 h 6920577"/>
              <a:gd name="connsiteX3" fmla="*/ 8289695 w 8994993"/>
              <a:gd name="connsiteY3" fmla="*/ 710277 h 6920577"/>
              <a:gd name="connsiteX4" fmla="*/ 8403362 w 8994993"/>
              <a:gd name="connsiteY4" fmla="*/ 2856577 h 6920577"/>
              <a:gd name="connsiteX5" fmla="*/ 8900797 w 8994993"/>
              <a:gd name="connsiteY5" fmla="*/ 4596477 h 6920577"/>
              <a:gd name="connsiteX6" fmla="*/ 8430437 w 8994993"/>
              <a:gd name="connsiteY6" fmla="*/ 5256877 h 6920577"/>
              <a:gd name="connsiteX7" fmla="*/ 8280400 w 8994993"/>
              <a:gd name="connsiteY7" fmla="*/ 6920577 h 6920577"/>
              <a:gd name="connsiteX8" fmla="*/ 0 w 8994993"/>
              <a:gd name="connsiteY8" fmla="*/ 6920577 h 6920577"/>
              <a:gd name="connsiteX9" fmla="*/ 0 w 8994993"/>
              <a:gd name="connsiteY9" fmla="*/ 62576 h 6920577"/>
              <a:gd name="connsiteX0" fmla="*/ 0 w 8994995"/>
              <a:gd name="connsiteY0" fmla="*/ 62576 h 6920577"/>
              <a:gd name="connsiteX1" fmla="*/ 7558246 w 8994995"/>
              <a:gd name="connsiteY1" fmla="*/ 37176 h 6920577"/>
              <a:gd name="connsiteX2" fmla="*/ 7748605 w 8994995"/>
              <a:gd name="connsiteY2" fmla="*/ 49877 h 6920577"/>
              <a:gd name="connsiteX3" fmla="*/ 8289695 w 8994995"/>
              <a:gd name="connsiteY3" fmla="*/ 710277 h 6920577"/>
              <a:gd name="connsiteX4" fmla="*/ 8403362 w 8994995"/>
              <a:gd name="connsiteY4" fmla="*/ 2856577 h 6920577"/>
              <a:gd name="connsiteX5" fmla="*/ 8900797 w 8994995"/>
              <a:gd name="connsiteY5" fmla="*/ 4596477 h 6920577"/>
              <a:gd name="connsiteX6" fmla="*/ 8430437 w 8994995"/>
              <a:gd name="connsiteY6" fmla="*/ 5256877 h 6920577"/>
              <a:gd name="connsiteX7" fmla="*/ 8280400 w 8994995"/>
              <a:gd name="connsiteY7" fmla="*/ 6920577 h 6920577"/>
              <a:gd name="connsiteX8" fmla="*/ 0 w 8994995"/>
              <a:gd name="connsiteY8" fmla="*/ 6920577 h 6920577"/>
              <a:gd name="connsiteX9" fmla="*/ 0 w 8994995"/>
              <a:gd name="connsiteY9" fmla="*/ 62576 h 6920577"/>
              <a:gd name="connsiteX0" fmla="*/ 0 w 8820458"/>
              <a:gd name="connsiteY0" fmla="*/ 62576 h 6920577"/>
              <a:gd name="connsiteX1" fmla="*/ 7558246 w 8820458"/>
              <a:gd name="connsiteY1" fmla="*/ 37176 h 6920577"/>
              <a:gd name="connsiteX2" fmla="*/ 7748605 w 8820458"/>
              <a:gd name="connsiteY2" fmla="*/ 49877 h 6920577"/>
              <a:gd name="connsiteX3" fmla="*/ 8289695 w 8820458"/>
              <a:gd name="connsiteY3" fmla="*/ 710277 h 6920577"/>
              <a:gd name="connsiteX4" fmla="*/ 8403362 w 8820458"/>
              <a:gd name="connsiteY4" fmla="*/ 2856577 h 6920577"/>
              <a:gd name="connsiteX5" fmla="*/ 7526562 w 8820458"/>
              <a:gd name="connsiteY5" fmla="*/ 3897977 h 6920577"/>
              <a:gd name="connsiteX6" fmla="*/ 8430437 w 8820458"/>
              <a:gd name="connsiteY6" fmla="*/ 5256877 h 6920577"/>
              <a:gd name="connsiteX7" fmla="*/ 8280400 w 8820458"/>
              <a:gd name="connsiteY7" fmla="*/ 6920577 h 6920577"/>
              <a:gd name="connsiteX8" fmla="*/ 0 w 8820458"/>
              <a:gd name="connsiteY8" fmla="*/ 6920577 h 6920577"/>
              <a:gd name="connsiteX9" fmla="*/ 0 w 8820458"/>
              <a:gd name="connsiteY9" fmla="*/ 62576 h 6920577"/>
              <a:gd name="connsiteX0" fmla="*/ 0 w 8863915"/>
              <a:gd name="connsiteY0" fmla="*/ 62576 h 6920577"/>
              <a:gd name="connsiteX1" fmla="*/ 7558246 w 8863915"/>
              <a:gd name="connsiteY1" fmla="*/ 37176 h 6920577"/>
              <a:gd name="connsiteX2" fmla="*/ 7748605 w 8863915"/>
              <a:gd name="connsiteY2" fmla="*/ 49877 h 6920577"/>
              <a:gd name="connsiteX3" fmla="*/ 8289695 w 8863915"/>
              <a:gd name="connsiteY3" fmla="*/ 710277 h 6920577"/>
              <a:gd name="connsiteX4" fmla="*/ 8403362 w 8863915"/>
              <a:gd name="connsiteY4" fmla="*/ 2856577 h 6920577"/>
              <a:gd name="connsiteX5" fmla="*/ 7526562 w 8863915"/>
              <a:gd name="connsiteY5" fmla="*/ 3897977 h 6920577"/>
              <a:gd name="connsiteX6" fmla="*/ 8617833 w 8863915"/>
              <a:gd name="connsiteY6" fmla="*/ 5256877 h 6920577"/>
              <a:gd name="connsiteX7" fmla="*/ 8280400 w 8863915"/>
              <a:gd name="connsiteY7" fmla="*/ 6920577 h 6920577"/>
              <a:gd name="connsiteX8" fmla="*/ 0 w 8863915"/>
              <a:gd name="connsiteY8" fmla="*/ 6920577 h 6920577"/>
              <a:gd name="connsiteX9" fmla="*/ 0 w 8863915"/>
              <a:gd name="connsiteY9" fmla="*/ 62576 h 6920577"/>
              <a:gd name="connsiteX0" fmla="*/ 0 w 9158666"/>
              <a:gd name="connsiteY0" fmla="*/ 62576 h 6920577"/>
              <a:gd name="connsiteX1" fmla="*/ 7558246 w 9158666"/>
              <a:gd name="connsiteY1" fmla="*/ 37176 h 6920577"/>
              <a:gd name="connsiteX2" fmla="*/ 7748605 w 9158666"/>
              <a:gd name="connsiteY2" fmla="*/ 49877 h 6920577"/>
              <a:gd name="connsiteX3" fmla="*/ 8289695 w 9158666"/>
              <a:gd name="connsiteY3" fmla="*/ 710277 h 6920577"/>
              <a:gd name="connsiteX4" fmla="*/ 8403362 w 9158666"/>
              <a:gd name="connsiteY4" fmla="*/ 2856577 h 6920577"/>
              <a:gd name="connsiteX5" fmla="*/ 7526562 w 9158666"/>
              <a:gd name="connsiteY5" fmla="*/ 3897977 h 6920577"/>
              <a:gd name="connsiteX6" fmla="*/ 8617833 w 9158666"/>
              <a:gd name="connsiteY6" fmla="*/ 5256877 h 6920577"/>
              <a:gd name="connsiteX7" fmla="*/ 8280400 w 9158666"/>
              <a:gd name="connsiteY7" fmla="*/ 6920577 h 6920577"/>
              <a:gd name="connsiteX8" fmla="*/ 0 w 9158666"/>
              <a:gd name="connsiteY8" fmla="*/ 6920577 h 6920577"/>
              <a:gd name="connsiteX9" fmla="*/ 0 w 9158666"/>
              <a:gd name="connsiteY9" fmla="*/ 62576 h 6920577"/>
              <a:gd name="connsiteX0" fmla="*/ 0 w 9158666"/>
              <a:gd name="connsiteY0" fmla="*/ 62576 h 6920577"/>
              <a:gd name="connsiteX1" fmla="*/ 7558246 w 9158666"/>
              <a:gd name="connsiteY1" fmla="*/ 37176 h 6920577"/>
              <a:gd name="connsiteX2" fmla="*/ 7748605 w 9158666"/>
              <a:gd name="connsiteY2" fmla="*/ 49877 h 6920577"/>
              <a:gd name="connsiteX3" fmla="*/ 8289695 w 9158666"/>
              <a:gd name="connsiteY3" fmla="*/ 710277 h 6920577"/>
              <a:gd name="connsiteX4" fmla="*/ 8403362 w 9158666"/>
              <a:gd name="connsiteY4" fmla="*/ 2856577 h 6920577"/>
              <a:gd name="connsiteX5" fmla="*/ 7526562 w 9158666"/>
              <a:gd name="connsiteY5" fmla="*/ 3897977 h 6920577"/>
              <a:gd name="connsiteX6" fmla="*/ 8617833 w 9158666"/>
              <a:gd name="connsiteY6" fmla="*/ 5256877 h 6920577"/>
              <a:gd name="connsiteX7" fmla="*/ 8280400 w 9158666"/>
              <a:gd name="connsiteY7" fmla="*/ 6920577 h 6920577"/>
              <a:gd name="connsiteX8" fmla="*/ 0 w 9158666"/>
              <a:gd name="connsiteY8" fmla="*/ 6920577 h 6920577"/>
              <a:gd name="connsiteX9" fmla="*/ 0 w 9158666"/>
              <a:gd name="connsiteY9" fmla="*/ 62576 h 6920577"/>
              <a:gd name="connsiteX0" fmla="*/ 0 w 9324420"/>
              <a:gd name="connsiteY0" fmla="*/ 62576 h 6920577"/>
              <a:gd name="connsiteX1" fmla="*/ 7558246 w 9324420"/>
              <a:gd name="connsiteY1" fmla="*/ 37176 h 6920577"/>
              <a:gd name="connsiteX2" fmla="*/ 7748605 w 9324420"/>
              <a:gd name="connsiteY2" fmla="*/ 49877 h 6920577"/>
              <a:gd name="connsiteX3" fmla="*/ 8289695 w 9324420"/>
              <a:gd name="connsiteY3" fmla="*/ 710277 h 6920577"/>
              <a:gd name="connsiteX4" fmla="*/ 8403362 w 9324420"/>
              <a:gd name="connsiteY4" fmla="*/ 2856577 h 6920577"/>
              <a:gd name="connsiteX5" fmla="*/ 7526562 w 9324420"/>
              <a:gd name="connsiteY5" fmla="*/ 3897977 h 6920577"/>
              <a:gd name="connsiteX6" fmla="*/ 8930160 w 9324420"/>
              <a:gd name="connsiteY6" fmla="*/ 5485477 h 6920577"/>
              <a:gd name="connsiteX7" fmla="*/ 8280400 w 9324420"/>
              <a:gd name="connsiteY7" fmla="*/ 6920577 h 6920577"/>
              <a:gd name="connsiteX8" fmla="*/ 0 w 9324420"/>
              <a:gd name="connsiteY8" fmla="*/ 6920577 h 6920577"/>
              <a:gd name="connsiteX9" fmla="*/ 0 w 9324420"/>
              <a:gd name="connsiteY9" fmla="*/ 62576 h 6920577"/>
              <a:gd name="connsiteX0" fmla="*/ 0 w 9066673"/>
              <a:gd name="connsiteY0" fmla="*/ 62576 h 6920577"/>
              <a:gd name="connsiteX1" fmla="*/ 7558246 w 9066673"/>
              <a:gd name="connsiteY1" fmla="*/ 37176 h 6920577"/>
              <a:gd name="connsiteX2" fmla="*/ 7748605 w 9066673"/>
              <a:gd name="connsiteY2" fmla="*/ 49877 h 6920577"/>
              <a:gd name="connsiteX3" fmla="*/ 8289695 w 9066673"/>
              <a:gd name="connsiteY3" fmla="*/ 710277 h 6920577"/>
              <a:gd name="connsiteX4" fmla="*/ 8403362 w 9066673"/>
              <a:gd name="connsiteY4" fmla="*/ 2856577 h 6920577"/>
              <a:gd name="connsiteX5" fmla="*/ 7526562 w 9066673"/>
              <a:gd name="connsiteY5" fmla="*/ 3897977 h 6920577"/>
              <a:gd name="connsiteX6" fmla="*/ 8930160 w 9066673"/>
              <a:gd name="connsiteY6" fmla="*/ 5485477 h 6920577"/>
              <a:gd name="connsiteX7" fmla="*/ 8280400 w 9066673"/>
              <a:gd name="connsiteY7" fmla="*/ 6920577 h 6920577"/>
              <a:gd name="connsiteX8" fmla="*/ 0 w 9066673"/>
              <a:gd name="connsiteY8" fmla="*/ 6920577 h 6920577"/>
              <a:gd name="connsiteX9" fmla="*/ 0 w 9066673"/>
              <a:gd name="connsiteY9" fmla="*/ 62576 h 6920577"/>
              <a:gd name="connsiteX0" fmla="*/ 0 w 9066673"/>
              <a:gd name="connsiteY0" fmla="*/ 27270 h 6885271"/>
              <a:gd name="connsiteX1" fmla="*/ 7558246 w 9066673"/>
              <a:gd name="connsiteY1" fmla="*/ 65014 h 6885271"/>
              <a:gd name="connsiteX2" fmla="*/ 7748605 w 9066673"/>
              <a:gd name="connsiteY2" fmla="*/ 14571 h 6885271"/>
              <a:gd name="connsiteX3" fmla="*/ 8289695 w 9066673"/>
              <a:gd name="connsiteY3" fmla="*/ 674971 h 6885271"/>
              <a:gd name="connsiteX4" fmla="*/ 8403362 w 9066673"/>
              <a:gd name="connsiteY4" fmla="*/ 2821271 h 6885271"/>
              <a:gd name="connsiteX5" fmla="*/ 7526562 w 9066673"/>
              <a:gd name="connsiteY5" fmla="*/ 3862671 h 6885271"/>
              <a:gd name="connsiteX6" fmla="*/ 8930160 w 9066673"/>
              <a:gd name="connsiteY6" fmla="*/ 5450171 h 6885271"/>
              <a:gd name="connsiteX7" fmla="*/ 8280400 w 9066673"/>
              <a:gd name="connsiteY7" fmla="*/ 6885271 h 6885271"/>
              <a:gd name="connsiteX8" fmla="*/ 0 w 9066673"/>
              <a:gd name="connsiteY8" fmla="*/ 6885271 h 6885271"/>
              <a:gd name="connsiteX9" fmla="*/ 0 w 9066673"/>
              <a:gd name="connsiteY9" fmla="*/ 27270 h 6885271"/>
              <a:gd name="connsiteX0" fmla="*/ 0 w 9066673"/>
              <a:gd name="connsiteY0" fmla="*/ 0 h 6858001"/>
              <a:gd name="connsiteX1" fmla="*/ 7558246 w 9066673"/>
              <a:gd name="connsiteY1" fmla="*/ 37744 h 6858001"/>
              <a:gd name="connsiteX2" fmla="*/ 7850315 w 9066673"/>
              <a:gd name="connsiteY2" fmla="*/ 113589 h 6858001"/>
              <a:gd name="connsiteX3" fmla="*/ 8289695 w 9066673"/>
              <a:gd name="connsiteY3" fmla="*/ 647701 h 6858001"/>
              <a:gd name="connsiteX4" fmla="*/ 8403362 w 9066673"/>
              <a:gd name="connsiteY4" fmla="*/ 2794001 h 6858001"/>
              <a:gd name="connsiteX5" fmla="*/ 7526562 w 9066673"/>
              <a:gd name="connsiteY5" fmla="*/ 3835401 h 6858001"/>
              <a:gd name="connsiteX6" fmla="*/ 8930160 w 9066673"/>
              <a:gd name="connsiteY6" fmla="*/ 5422901 h 6858001"/>
              <a:gd name="connsiteX7" fmla="*/ 8280400 w 9066673"/>
              <a:gd name="connsiteY7" fmla="*/ 6858001 h 6858001"/>
              <a:gd name="connsiteX8" fmla="*/ 0 w 9066673"/>
              <a:gd name="connsiteY8" fmla="*/ 6858001 h 6858001"/>
              <a:gd name="connsiteX9" fmla="*/ 0 w 9066673"/>
              <a:gd name="connsiteY9" fmla="*/ 0 h 6858001"/>
              <a:gd name="connsiteX0" fmla="*/ 0 w 9066673"/>
              <a:gd name="connsiteY0" fmla="*/ 0 h 6858001"/>
              <a:gd name="connsiteX1" fmla="*/ 7558246 w 9066673"/>
              <a:gd name="connsiteY1" fmla="*/ 37744 h 6858001"/>
              <a:gd name="connsiteX2" fmla="*/ 7545187 w 9066673"/>
              <a:gd name="connsiteY2" fmla="*/ 75702 h 6858001"/>
              <a:gd name="connsiteX3" fmla="*/ 8289695 w 9066673"/>
              <a:gd name="connsiteY3" fmla="*/ 647701 h 6858001"/>
              <a:gd name="connsiteX4" fmla="*/ 8403362 w 9066673"/>
              <a:gd name="connsiteY4" fmla="*/ 2794001 h 6858001"/>
              <a:gd name="connsiteX5" fmla="*/ 7526562 w 9066673"/>
              <a:gd name="connsiteY5" fmla="*/ 3835401 h 6858001"/>
              <a:gd name="connsiteX6" fmla="*/ 8930160 w 9066673"/>
              <a:gd name="connsiteY6" fmla="*/ 5422901 h 6858001"/>
              <a:gd name="connsiteX7" fmla="*/ 8280400 w 9066673"/>
              <a:gd name="connsiteY7" fmla="*/ 6858001 h 6858001"/>
              <a:gd name="connsiteX8" fmla="*/ 0 w 9066673"/>
              <a:gd name="connsiteY8" fmla="*/ 6858001 h 6858001"/>
              <a:gd name="connsiteX9" fmla="*/ 0 w 9066673"/>
              <a:gd name="connsiteY9" fmla="*/ 0 h 6858001"/>
              <a:gd name="connsiteX0" fmla="*/ 0 w 9066673"/>
              <a:gd name="connsiteY0" fmla="*/ 7633 h 6865634"/>
              <a:gd name="connsiteX1" fmla="*/ 7558246 w 9066673"/>
              <a:gd name="connsiteY1" fmla="*/ 45377 h 6865634"/>
              <a:gd name="connsiteX2" fmla="*/ 7900163 w 9066673"/>
              <a:gd name="connsiteY2" fmla="*/ 32820 h 6865634"/>
              <a:gd name="connsiteX3" fmla="*/ 8289695 w 9066673"/>
              <a:gd name="connsiteY3" fmla="*/ 655334 h 6865634"/>
              <a:gd name="connsiteX4" fmla="*/ 8403362 w 9066673"/>
              <a:gd name="connsiteY4" fmla="*/ 2801634 h 6865634"/>
              <a:gd name="connsiteX5" fmla="*/ 7526562 w 9066673"/>
              <a:gd name="connsiteY5" fmla="*/ 3843034 h 6865634"/>
              <a:gd name="connsiteX6" fmla="*/ 8930160 w 9066673"/>
              <a:gd name="connsiteY6" fmla="*/ 5430534 h 6865634"/>
              <a:gd name="connsiteX7" fmla="*/ 8280400 w 9066673"/>
              <a:gd name="connsiteY7" fmla="*/ 6865634 h 6865634"/>
              <a:gd name="connsiteX8" fmla="*/ 0 w 9066673"/>
              <a:gd name="connsiteY8" fmla="*/ 6865634 h 6865634"/>
              <a:gd name="connsiteX9" fmla="*/ 0 w 9066673"/>
              <a:gd name="connsiteY9" fmla="*/ 7633 h 686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6673" h="6865634">
                <a:moveTo>
                  <a:pt x="0" y="7633"/>
                </a:moveTo>
                <a:lnTo>
                  <a:pt x="7558246" y="45377"/>
                </a:lnTo>
                <a:cubicBezTo>
                  <a:pt x="8001554" y="-35056"/>
                  <a:pt x="7638065" y="11653"/>
                  <a:pt x="7900163" y="32820"/>
                </a:cubicBezTo>
                <a:cubicBezTo>
                  <a:pt x="8069543" y="269887"/>
                  <a:pt x="8235629" y="507167"/>
                  <a:pt x="8289695" y="655334"/>
                </a:cubicBezTo>
                <a:cubicBezTo>
                  <a:pt x="8394548" y="1296684"/>
                  <a:pt x="7241475" y="1125234"/>
                  <a:pt x="8403362" y="2801634"/>
                </a:cubicBezTo>
                <a:cubicBezTo>
                  <a:pt x="8802182" y="3377367"/>
                  <a:pt x="7800743" y="3362551"/>
                  <a:pt x="7526562" y="3843034"/>
                </a:cubicBezTo>
                <a:cubicBezTo>
                  <a:pt x="7369045" y="4475917"/>
                  <a:pt x="9091355" y="4312934"/>
                  <a:pt x="8930160" y="5430534"/>
                </a:cubicBezTo>
                <a:cubicBezTo>
                  <a:pt x="8789409" y="5947001"/>
                  <a:pt x="9643533" y="6471934"/>
                  <a:pt x="8280400" y="6865634"/>
                </a:cubicBezTo>
                <a:lnTo>
                  <a:pt x="0" y="6865634"/>
                </a:lnTo>
                <a:lnTo>
                  <a:pt x="0" y="7633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EDD870E-BDFF-1D81-F4CB-7AAC20248798}"/>
              </a:ext>
            </a:extLst>
          </p:cNvPr>
          <p:cNvSpPr/>
          <p:nvPr userDrawn="1"/>
        </p:nvSpPr>
        <p:spPr>
          <a:xfrm>
            <a:off x="2847070" y="4471975"/>
            <a:ext cx="8104042" cy="13906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Kuva 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E692F06-DFBE-BC08-9CEE-5E8DB9704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EB8B01AB-E79C-6E6F-28DD-A05D06187E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85100" y="2290916"/>
            <a:ext cx="4140200" cy="4036141"/>
          </a:xfrm>
          <a:prstGeom prst="rect">
            <a:avLst/>
          </a:prstGeom>
          <a:noFill/>
          <a:ln>
            <a:noFill/>
          </a:ln>
        </p:spPr>
        <p:txBody>
          <a:bodyPr lIns="36000" tIns="108000" anchor="t" anchorCtr="0"/>
          <a:lstStyle>
            <a:lvl1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45A54924-42EA-A80A-7FF7-52C6DD40F3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85100" y="530943"/>
            <a:ext cx="4140200" cy="1602658"/>
          </a:xfrm>
          <a:prstGeom prst="rect">
            <a:avLst/>
          </a:prstGeom>
          <a:noFill/>
        </p:spPr>
        <p:txBody>
          <a:bodyPr lIns="36000" tIns="108000" rIns="108000" anchor="ctr" anchorCtr="0">
            <a:normAutofit/>
          </a:bodyPr>
          <a:lstStyle>
            <a:lvl1pPr marL="0" indent="0" algn="l">
              <a:buNone/>
              <a:defRPr sz="40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0179D0A-D6C6-1A3F-055A-49694BF93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00203" y="93267"/>
            <a:ext cx="878189" cy="8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7C03D-853C-584B-50C6-B8CAA37F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56" y="266697"/>
            <a:ext cx="11404600" cy="6604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4FD0CD7-8E2C-EBE6-7D90-56D6DBB83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19200"/>
            <a:ext cx="11404600" cy="50546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36F1C558-1BDD-6A8D-2816-0681AB50F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valo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1560EF4-D4C7-E928-48F0-0065502720D3}"/>
              </a:ext>
            </a:extLst>
          </p:cNvPr>
          <p:cNvSpPr/>
          <p:nvPr userDrawn="1"/>
        </p:nvSpPr>
        <p:spPr>
          <a:xfrm>
            <a:off x="0" y="5397729"/>
            <a:ext cx="12192000" cy="146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A69F95-283F-D8F1-8CAB-D440D84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96" y="2894047"/>
            <a:ext cx="8042787" cy="1325563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CA20BF-AE4E-FA79-0988-69CBFA399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212" y="4287555"/>
            <a:ext cx="1056357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B71E395-C07D-ACDB-E34E-FADE7D756F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7954" y="5660446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7" name="Kuvan paikkamerkki 14">
            <a:extLst>
              <a:ext uri="{FF2B5EF4-FFF2-40B4-BE49-F238E27FC236}">
                <a16:creationId xmlns:a16="http://schemas.microsoft.com/office/drawing/2014/main" id="{A90466F1-0830-81EA-4D3D-6C35BC5F58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23200" y="-187603"/>
            <a:ext cx="4941094" cy="3687296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3540732 w 4807993"/>
              <a:gd name="connsiteY0" fmla="*/ 2823399 h 3508196"/>
              <a:gd name="connsiteX1" fmla="*/ 2791080 w 4807993"/>
              <a:gd name="connsiteY1" fmla="*/ 3508188 h 3508196"/>
              <a:gd name="connsiteX2" fmla="*/ 1253448 w 4807993"/>
              <a:gd name="connsiteY2" fmla="*/ 2815539 h 3508196"/>
              <a:gd name="connsiteX3" fmla="*/ 147979 w 4807993"/>
              <a:gd name="connsiteY3" fmla="*/ 2351515 h 3508196"/>
              <a:gd name="connsiteX4" fmla="*/ 212719 w 4807993"/>
              <a:gd name="connsiteY4" fmla="*/ 755221 h 3508196"/>
              <a:gd name="connsiteX5" fmla="*/ 1690177 w 4807993"/>
              <a:gd name="connsiteY5" fmla="*/ 604602 h 3508196"/>
              <a:gd name="connsiteX6" fmla="*/ 3587319 w 4807993"/>
              <a:gd name="connsiteY6" fmla="*/ 50746 h 3508196"/>
              <a:gd name="connsiteX7" fmla="*/ 4801867 w 4807993"/>
              <a:gd name="connsiteY7" fmla="*/ 1573593 h 3508196"/>
              <a:gd name="connsiteX8" fmla="*/ 4174069 w 4807993"/>
              <a:gd name="connsiteY8" fmla="*/ 2433402 h 3508196"/>
              <a:gd name="connsiteX9" fmla="*/ 3540732 w 4807993"/>
              <a:gd name="connsiteY9" fmla="*/ 2823399 h 3508196"/>
              <a:gd name="connsiteX0" fmla="*/ 3540732 w 4765473"/>
              <a:gd name="connsiteY0" fmla="*/ 2823399 h 3508196"/>
              <a:gd name="connsiteX1" fmla="*/ 2791080 w 4765473"/>
              <a:gd name="connsiteY1" fmla="*/ 3508188 h 3508196"/>
              <a:gd name="connsiteX2" fmla="*/ 1253448 w 4765473"/>
              <a:gd name="connsiteY2" fmla="*/ 2815539 h 3508196"/>
              <a:gd name="connsiteX3" fmla="*/ 147979 w 4765473"/>
              <a:gd name="connsiteY3" fmla="*/ 2351515 h 3508196"/>
              <a:gd name="connsiteX4" fmla="*/ 212719 w 4765473"/>
              <a:gd name="connsiteY4" fmla="*/ 755221 h 3508196"/>
              <a:gd name="connsiteX5" fmla="*/ 1690177 w 4765473"/>
              <a:gd name="connsiteY5" fmla="*/ 604602 h 3508196"/>
              <a:gd name="connsiteX6" fmla="*/ 3587319 w 4765473"/>
              <a:gd name="connsiteY6" fmla="*/ 50746 h 3508196"/>
              <a:gd name="connsiteX7" fmla="*/ 4758908 w 4765473"/>
              <a:gd name="connsiteY7" fmla="*/ 1197764 h 3508196"/>
              <a:gd name="connsiteX8" fmla="*/ 4174069 w 4765473"/>
              <a:gd name="connsiteY8" fmla="*/ 2433402 h 3508196"/>
              <a:gd name="connsiteX9" fmla="*/ 3540732 w 4765473"/>
              <a:gd name="connsiteY9" fmla="*/ 2823399 h 3508196"/>
              <a:gd name="connsiteX0" fmla="*/ 3651177 w 4875918"/>
              <a:gd name="connsiteY0" fmla="*/ 2823399 h 3508196"/>
              <a:gd name="connsiteX1" fmla="*/ 2901525 w 4875918"/>
              <a:gd name="connsiteY1" fmla="*/ 3508188 h 3508196"/>
              <a:gd name="connsiteX2" fmla="*/ 1363893 w 4875918"/>
              <a:gd name="connsiteY2" fmla="*/ 2815539 h 3508196"/>
              <a:gd name="connsiteX3" fmla="*/ 86589 w 4875918"/>
              <a:gd name="connsiteY3" fmla="*/ 2338555 h 3508196"/>
              <a:gd name="connsiteX4" fmla="*/ 323164 w 4875918"/>
              <a:gd name="connsiteY4" fmla="*/ 755221 h 3508196"/>
              <a:gd name="connsiteX5" fmla="*/ 1800622 w 4875918"/>
              <a:gd name="connsiteY5" fmla="*/ 604602 h 3508196"/>
              <a:gd name="connsiteX6" fmla="*/ 3697764 w 4875918"/>
              <a:gd name="connsiteY6" fmla="*/ 50746 h 3508196"/>
              <a:gd name="connsiteX7" fmla="*/ 4869353 w 4875918"/>
              <a:gd name="connsiteY7" fmla="*/ 1197764 h 3508196"/>
              <a:gd name="connsiteX8" fmla="*/ 4284514 w 4875918"/>
              <a:gd name="connsiteY8" fmla="*/ 2433402 h 3508196"/>
              <a:gd name="connsiteX9" fmla="*/ 3651177 w 4875918"/>
              <a:gd name="connsiteY9" fmla="*/ 2823399 h 3508196"/>
              <a:gd name="connsiteX0" fmla="*/ 3651177 w 4875918"/>
              <a:gd name="connsiteY0" fmla="*/ 2823399 h 3469320"/>
              <a:gd name="connsiteX1" fmla="*/ 2586493 w 4875918"/>
              <a:gd name="connsiteY1" fmla="*/ 3469309 h 3469320"/>
              <a:gd name="connsiteX2" fmla="*/ 1363893 w 4875918"/>
              <a:gd name="connsiteY2" fmla="*/ 2815539 h 3469320"/>
              <a:gd name="connsiteX3" fmla="*/ 86589 w 4875918"/>
              <a:gd name="connsiteY3" fmla="*/ 2338555 h 3469320"/>
              <a:gd name="connsiteX4" fmla="*/ 323164 w 4875918"/>
              <a:gd name="connsiteY4" fmla="*/ 755221 h 3469320"/>
              <a:gd name="connsiteX5" fmla="*/ 1800622 w 4875918"/>
              <a:gd name="connsiteY5" fmla="*/ 604602 h 3469320"/>
              <a:gd name="connsiteX6" fmla="*/ 3697764 w 4875918"/>
              <a:gd name="connsiteY6" fmla="*/ 50746 h 3469320"/>
              <a:gd name="connsiteX7" fmla="*/ 4869353 w 4875918"/>
              <a:gd name="connsiteY7" fmla="*/ 1197764 h 3469320"/>
              <a:gd name="connsiteX8" fmla="*/ 4284514 w 4875918"/>
              <a:gd name="connsiteY8" fmla="*/ 2433402 h 3469320"/>
              <a:gd name="connsiteX9" fmla="*/ 3651177 w 4875918"/>
              <a:gd name="connsiteY9" fmla="*/ 2823399 h 3469320"/>
              <a:gd name="connsiteX0" fmla="*/ 3550940 w 4876138"/>
              <a:gd name="connsiteY0" fmla="*/ 2784520 h 3469351"/>
              <a:gd name="connsiteX1" fmla="*/ 2586493 w 4876138"/>
              <a:gd name="connsiteY1" fmla="*/ 3469309 h 3469351"/>
              <a:gd name="connsiteX2" fmla="*/ 1363893 w 4876138"/>
              <a:gd name="connsiteY2" fmla="*/ 2815539 h 3469351"/>
              <a:gd name="connsiteX3" fmla="*/ 86589 w 4876138"/>
              <a:gd name="connsiteY3" fmla="*/ 2338555 h 3469351"/>
              <a:gd name="connsiteX4" fmla="*/ 323164 w 4876138"/>
              <a:gd name="connsiteY4" fmla="*/ 755221 h 3469351"/>
              <a:gd name="connsiteX5" fmla="*/ 1800622 w 4876138"/>
              <a:gd name="connsiteY5" fmla="*/ 604602 h 3469351"/>
              <a:gd name="connsiteX6" fmla="*/ 3697764 w 4876138"/>
              <a:gd name="connsiteY6" fmla="*/ 50746 h 3469351"/>
              <a:gd name="connsiteX7" fmla="*/ 4869353 w 4876138"/>
              <a:gd name="connsiteY7" fmla="*/ 1197764 h 3469351"/>
              <a:gd name="connsiteX8" fmla="*/ 4284514 w 4876138"/>
              <a:gd name="connsiteY8" fmla="*/ 2433402 h 3469351"/>
              <a:gd name="connsiteX9" fmla="*/ 3550940 w 4876138"/>
              <a:gd name="connsiteY9" fmla="*/ 2784520 h 34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6138" h="3469351">
                <a:moveTo>
                  <a:pt x="3550940" y="2784520"/>
                </a:moveTo>
                <a:cubicBezTo>
                  <a:pt x="3032503" y="3321338"/>
                  <a:pt x="2951001" y="3464139"/>
                  <a:pt x="2586493" y="3469309"/>
                </a:cubicBezTo>
                <a:cubicBezTo>
                  <a:pt x="2221985" y="3474479"/>
                  <a:pt x="1780544" y="3003998"/>
                  <a:pt x="1363893" y="2815539"/>
                </a:cubicBezTo>
                <a:cubicBezTo>
                  <a:pt x="947242" y="2627080"/>
                  <a:pt x="275966" y="2745631"/>
                  <a:pt x="86589" y="2338555"/>
                </a:cubicBezTo>
                <a:cubicBezTo>
                  <a:pt x="-102788" y="1931479"/>
                  <a:pt x="37492" y="1044213"/>
                  <a:pt x="323164" y="755221"/>
                </a:cubicBezTo>
                <a:cubicBezTo>
                  <a:pt x="608836" y="466229"/>
                  <a:pt x="1238189" y="722015"/>
                  <a:pt x="1800622" y="604602"/>
                </a:cubicBezTo>
                <a:cubicBezTo>
                  <a:pt x="2363055" y="487189"/>
                  <a:pt x="3135931" y="-188090"/>
                  <a:pt x="3697764" y="50746"/>
                </a:cubicBezTo>
                <a:cubicBezTo>
                  <a:pt x="4241983" y="100705"/>
                  <a:pt x="4786840" y="718930"/>
                  <a:pt x="4869353" y="1197764"/>
                </a:cubicBezTo>
                <a:cubicBezTo>
                  <a:pt x="4935300" y="1617620"/>
                  <a:pt x="4504249" y="2168943"/>
                  <a:pt x="4284514" y="2433402"/>
                </a:cubicBezTo>
                <a:cubicBezTo>
                  <a:pt x="4064779" y="2697861"/>
                  <a:pt x="3725734" y="2615466"/>
                  <a:pt x="3550940" y="278452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FE7B150-35F7-8420-5681-3845BBECB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84522" flipV="1">
            <a:off x="-212242" y="388388"/>
            <a:ext cx="4240392" cy="2250855"/>
          </a:xfrm>
          <a:prstGeom prst="rect">
            <a:avLst/>
          </a:prstGeom>
        </p:spPr>
      </p:pic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56766A8E-9964-36FA-6039-878631E224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72932" y="5664755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9" name="Kuvan paikkamerkki 5">
            <a:extLst>
              <a:ext uri="{FF2B5EF4-FFF2-40B4-BE49-F238E27FC236}">
                <a16:creationId xmlns:a16="http://schemas.microsoft.com/office/drawing/2014/main" id="{D398E9B1-3902-E6CF-93DE-EBD16FD542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7910" y="5664755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</p:spTree>
    <p:extLst>
      <p:ext uri="{BB962C8B-B14F-4D97-AF65-F5344CB8AC3E}">
        <p14:creationId xmlns:p14="http://schemas.microsoft.com/office/powerpoint/2010/main" val="2637732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64168A-78A3-E980-ABDC-ADAC20F1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3600" y="5638799"/>
            <a:ext cx="10515600" cy="812045"/>
          </a:xfrm>
        </p:spPr>
        <p:txBody>
          <a:bodyPr anchor="ctr" anchorCtr="0"/>
          <a:lstStyle>
            <a:lvl1pPr marL="0" indent="0" algn="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B16C57-DA43-017E-258B-690BCC06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00"/>
            <a:ext cx="10515600" cy="3924947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4DF2F6-1F3C-E731-4829-62EB6DF44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55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graafi</a:t>
            </a:r>
          </a:p>
        </p:txBody>
      </p:sp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3" name="Kuva 17">
            <a:extLst>
              <a:ext uri="{FF2B5EF4-FFF2-40B4-BE49-F238E27FC236}">
                <a16:creationId xmlns:a16="http://schemas.microsoft.com/office/drawing/2014/main" id="{381DE037-0E76-183F-4344-1A248D7C510D}"/>
              </a:ext>
            </a:extLst>
          </p:cNvPr>
          <p:cNvSpPr/>
          <p:nvPr userDrawn="1"/>
        </p:nvSpPr>
        <p:spPr>
          <a:xfrm rot="9972198">
            <a:off x="10461111" y="-506304"/>
            <a:ext cx="1940208" cy="2858459"/>
          </a:xfrm>
          <a:custGeom>
            <a:avLst/>
            <a:gdLst>
              <a:gd name="connsiteX0" fmla="*/ 1271912 w 1940208"/>
              <a:gd name="connsiteY0" fmla="*/ 5434524 h 5446914"/>
              <a:gd name="connsiteX1" fmla="*/ 1216448 w 1940208"/>
              <a:gd name="connsiteY1" fmla="*/ 4651669 h 5446914"/>
              <a:gd name="connsiteX2" fmla="*/ 1329109 w 1940208"/>
              <a:gd name="connsiteY2" fmla="*/ 3890250 h 5446914"/>
              <a:gd name="connsiteX3" fmla="*/ 1732376 w 1940208"/>
              <a:gd name="connsiteY3" fmla="*/ 2731742 h 5446914"/>
              <a:gd name="connsiteX4" fmla="*/ 1908877 w 1940208"/>
              <a:gd name="connsiteY4" fmla="*/ 2047305 h 5446914"/>
              <a:gd name="connsiteX5" fmla="*/ 1881723 w 1940208"/>
              <a:gd name="connsiteY5" fmla="*/ 1828394 h 5446914"/>
              <a:gd name="connsiteX6" fmla="*/ 1706161 w 1940208"/>
              <a:gd name="connsiteY6" fmla="*/ 1759245 h 5446914"/>
              <a:gd name="connsiteX7" fmla="*/ 1563963 w 1940208"/>
              <a:gd name="connsiteY7" fmla="*/ 1782959 h 5446914"/>
              <a:gd name="connsiteX8" fmla="*/ 1220059 w 1940208"/>
              <a:gd name="connsiteY8" fmla="*/ 1808454 h 5446914"/>
              <a:gd name="connsiteX9" fmla="*/ 1077500 w 1940208"/>
              <a:gd name="connsiteY9" fmla="*/ 1629280 h 5446914"/>
              <a:gd name="connsiteX10" fmla="*/ 1177739 w 1940208"/>
              <a:gd name="connsiteY10" fmla="*/ 1430807 h 5446914"/>
              <a:gd name="connsiteX11" fmla="*/ 1367384 w 1940208"/>
              <a:gd name="connsiteY11" fmla="*/ 1023534 h 5446914"/>
              <a:gd name="connsiteX12" fmla="*/ 1251618 w 1940208"/>
              <a:gd name="connsiteY12" fmla="*/ 1028946 h 5446914"/>
              <a:gd name="connsiteX13" fmla="*/ 812242 w 1940208"/>
              <a:gd name="connsiteY13" fmla="*/ 1281115 h 5446914"/>
              <a:gd name="connsiteX14" fmla="*/ 555145 w 1940208"/>
              <a:gd name="connsiteY14" fmla="*/ 1369064 h 5446914"/>
              <a:gd name="connsiteX15" fmla="*/ 447467 w 1940208"/>
              <a:gd name="connsiteY15" fmla="*/ 1274919 h 5446914"/>
              <a:gd name="connsiteX16" fmla="*/ 504448 w 1940208"/>
              <a:gd name="connsiteY16" fmla="*/ 1100445 h 5446914"/>
              <a:gd name="connsiteX17" fmla="*/ 677627 w 1940208"/>
              <a:gd name="connsiteY17" fmla="*/ 846710 h 5446914"/>
              <a:gd name="connsiteX18" fmla="*/ 906559 w 1940208"/>
              <a:gd name="connsiteY18" fmla="*/ 537357 h 5446914"/>
              <a:gd name="connsiteX19" fmla="*/ 1086961 w 1940208"/>
              <a:gd name="connsiteY19" fmla="*/ 99391 h 5446914"/>
              <a:gd name="connsiteX20" fmla="*/ 1026658 w 1940208"/>
              <a:gd name="connsiteY20" fmla="*/ 28961 h 5446914"/>
              <a:gd name="connsiteX21" fmla="*/ 902082 w 1940208"/>
              <a:gd name="connsiteY21" fmla="*/ 41281 h 5446914"/>
              <a:gd name="connsiteX22" fmla="*/ 672861 w 1940208"/>
              <a:gd name="connsiteY22" fmla="*/ 146108 h 5446914"/>
              <a:gd name="connsiteX23" fmla="*/ 400092 w 1940208"/>
              <a:gd name="connsiteY23" fmla="*/ 393006 h 5446914"/>
              <a:gd name="connsiteX24" fmla="*/ 118368 w 1940208"/>
              <a:gd name="connsiteY24" fmla="*/ 761040 h 5446914"/>
              <a:gd name="connsiteX25" fmla="*/ 28384 w 1940208"/>
              <a:gd name="connsiteY25" fmla="*/ 948546 h 5446914"/>
              <a:gd name="connsiteX26" fmla="*/ 508 w 1940208"/>
              <a:gd name="connsiteY26" fmla="*/ 940997 h 5446914"/>
              <a:gd name="connsiteX27" fmla="*/ 98869 w 1940208"/>
              <a:gd name="connsiteY27" fmla="*/ 738180 h 5446914"/>
              <a:gd name="connsiteX28" fmla="*/ 377777 w 1940208"/>
              <a:gd name="connsiteY28" fmla="*/ 375060 h 5446914"/>
              <a:gd name="connsiteX29" fmla="*/ 886338 w 1940208"/>
              <a:gd name="connsiteY29" fmla="*/ 15573 h 5446914"/>
              <a:gd name="connsiteX30" fmla="*/ 999937 w 1940208"/>
              <a:gd name="connsiteY30" fmla="*/ 689 h 5446914"/>
              <a:gd name="connsiteX31" fmla="*/ 1057062 w 1940208"/>
              <a:gd name="connsiteY31" fmla="*/ 8594 h 5446914"/>
              <a:gd name="connsiteX32" fmla="*/ 1118376 w 1940208"/>
              <a:gd name="connsiteY32" fmla="*/ 165905 h 5446914"/>
              <a:gd name="connsiteX33" fmla="*/ 941946 w 1940208"/>
              <a:gd name="connsiteY33" fmla="*/ 536360 h 5446914"/>
              <a:gd name="connsiteX34" fmla="*/ 685427 w 1940208"/>
              <a:gd name="connsiteY34" fmla="*/ 884169 h 5446914"/>
              <a:gd name="connsiteX35" fmla="*/ 495709 w 1940208"/>
              <a:gd name="connsiteY35" fmla="*/ 1191314 h 5446914"/>
              <a:gd name="connsiteX36" fmla="*/ 489571 w 1940208"/>
              <a:gd name="connsiteY36" fmla="*/ 1314728 h 5446914"/>
              <a:gd name="connsiteX37" fmla="*/ 720091 w 1940208"/>
              <a:gd name="connsiteY37" fmla="*/ 1300200 h 5446914"/>
              <a:gd name="connsiteX38" fmla="*/ 1019653 w 1940208"/>
              <a:gd name="connsiteY38" fmla="*/ 1109062 h 5446914"/>
              <a:gd name="connsiteX39" fmla="*/ 1305421 w 1940208"/>
              <a:gd name="connsiteY39" fmla="*/ 988497 h 5446914"/>
              <a:gd name="connsiteX40" fmla="*/ 1419237 w 1940208"/>
              <a:gd name="connsiteY40" fmla="*/ 1093537 h 5446914"/>
              <a:gd name="connsiteX41" fmla="*/ 1225764 w 1940208"/>
              <a:gd name="connsiteY41" fmla="*/ 1415852 h 5446914"/>
              <a:gd name="connsiteX42" fmla="*/ 1108987 w 1940208"/>
              <a:gd name="connsiteY42" fmla="*/ 1687105 h 5446914"/>
              <a:gd name="connsiteX43" fmla="*/ 1321309 w 1940208"/>
              <a:gd name="connsiteY43" fmla="*/ 1791861 h 5446914"/>
              <a:gd name="connsiteX44" fmla="*/ 1763141 w 1940208"/>
              <a:gd name="connsiteY44" fmla="*/ 1726985 h 5446914"/>
              <a:gd name="connsiteX45" fmla="*/ 1921299 w 1940208"/>
              <a:gd name="connsiteY45" fmla="*/ 2180333 h 5446914"/>
              <a:gd name="connsiteX46" fmla="*/ 1840487 w 1940208"/>
              <a:gd name="connsiteY46" fmla="*/ 2494315 h 5446914"/>
              <a:gd name="connsiteX47" fmla="*/ 1723926 w 1940208"/>
              <a:gd name="connsiteY47" fmla="*/ 2839275 h 5446914"/>
              <a:gd name="connsiteX48" fmla="*/ 1246347 w 1940208"/>
              <a:gd name="connsiteY48" fmla="*/ 4619481 h 5446914"/>
              <a:gd name="connsiteX49" fmla="*/ 1272778 w 1940208"/>
              <a:gd name="connsiteY49" fmla="*/ 5156006 h 5446914"/>
              <a:gd name="connsiteX50" fmla="*/ 1300655 w 1940208"/>
              <a:gd name="connsiteY50" fmla="*/ 5430749 h 5446914"/>
              <a:gd name="connsiteX51" fmla="*/ 1286500 w 1940208"/>
              <a:gd name="connsiteY51" fmla="*/ 5446915 h 5446914"/>
              <a:gd name="connsiteX52" fmla="*/ 1272056 w 1940208"/>
              <a:gd name="connsiteY52" fmla="*/ 5434667 h 5446914"/>
              <a:gd name="connsiteX0" fmla="*/ 1271912 w 1940208"/>
              <a:gd name="connsiteY0" fmla="*/ 5434524 h 5446915"/>
              <a:gd name="connsiteX1" fmla="*/ 1216448 w 1940208"/>
              <a:gd name="connsiteY1" fmla="*/ 4651669 h 5446915"/>
              <a:gd name="connsiteX2" fmla="*/ 1732376 w 1940208"/>
              <a:gd name="connsiteY2" fmla="*/ 2731742 h 5446915"/>
              <a:gd name="connsiteX3" fmla="*/ 1908877 w 1940208"/>
              <a:gd name="connsiteY3" fmla="*/ 2047305 h 5446915"/>
              <a:gd name="connsiteX4" fmla="*/ 1881723 w 1940208"/>
              <a:gd name="connsiteY4" fmla="*/ 1828394 h 5446915"/>
              <a:gd name="connsiteX5" fmla="*/ 1706161 w 1940208"/>
              <a:gd name="connsiteY5" fmla="*/ 1759245 h 5446915"/>
              <a:gd name="connsiteX6" fmla="*/ 1563963 w 1940208"/>
              <a:gd name="connsiteY6" fmla="*/ 1782959 h 5446915"/>
              <a:gd name="connsiteX7" fmla="*/ 1220059 w 1940208"/>
              <a:gd name="connsiteY7" fmla="*/ 1808454 h 5446915"/>
              <a:gd name="connsiteX8" fmla="*/ 1077500 w 1940208"/>
              <a:gd name="connsiteY8" fmla="*/ 1629280 h 5446915"/>
              <a:gd name="connsiteX9" fmla="*/ 1177739 w 1940208"/>
              <a:gd name="connsiteY9" fmla="*/ 1430807 h 5446915"/>
              <a:gd name="connsiteX10" fmla="*/ 1367384 w 1940208"/>
              <a:gd name="connsiteY10" fmla="*/ 1023534 h 5446915"/>
              <a:gd name="connsiteX11" fmla="*/ 1251618 w 1940208"/>
              <a:gd name="connsiteY11" fmla="*/ 1028946 h 5446915"/>
              <a:gd name="connsiteX12" fmla="*/ 812242 w 1940208"/>
              <a:gd name="connsiteY12" fmla="*/ 1281115 h 5446915"/>
              <a:gd name="connsiteX13" fmla="*/ 555145 w 1940208"/>
              <a:gd name="connsiteY13" fmla="*/ 1369064 h 5446915"/>
              <a:gd name="connsiteX14" fmla="*/ 447467 w 1940208"/>
              <a:gd name="connsiteY14" fmla="*/ 1274919 h 5446915"/>
              <a:gd name="connsiteX15" fmla="*/ 504448 w 1940208"/>
              <a:gd name="connsiteY15" fmla="*/ 1100445 h 5446915"/>
              <a:gd name="connsiteX16" fmla="*/ 677627 w 1940208"/>
              <a:gd name="connsiteY16" fmla="*/ 846710 h 5446915"/>
              <a:gd name="connsiteX17" fmla="*/ 906559 w 1940208"/>
              <a:gd name="connsiteY17" fmla="*/ 537357 h 5446915"/>
              <a:gd name="connsiteX18" fmla="*/ 1086961 w 1940208"/>
              <a:gd name="connsiteY18" fmla="*/ 99391 h 5446915"/>
              <a:gd name="connsiteX19" fmla="*/ 1026658 w 1940208"/>
              <a:gd name="connsiteY19" fmla="*/ 28961 h 5446915"/>
              <a:gd name="connsiteX20" fmla="*/ 902082 w 1940208"/>
              <a:gd name="connsiteY20" fmla="*/ 41281 h 5446915"/>
              <a:gd name="connsiteX21" fmla="*/ 672861 w 1940208"/>
              <a:gd name="connsiteY21" fmla="*/ 146108 h 5446915"/>
              <a:gd name="connsiteX22" fmla="*/ 400092 w 1940208"/>
              <a:gd name="connsiteY22" fmla="*/ 393006 h 5446915"/>
              <a:gd name="connsiteX23" fmla="*/ 118368 w 1940208"/>
              <a:gd name="connsiteY23" fmla="*/ 761040 h 5446915"/>
              <a:gd name="connsiteX24" fmla="*/ 28384 w 1940208"/>
              <a:gd name="connsiteY24" fmla="*/ 948546 h 5446915"/>
              <a:gd name="connsiteX25" fmla="*/ 508 w 1940208"/>
              <a:gd name="connsiteY25" fmla="*/ 940997 h 5446915"/>
              <a:gd name="connsiteX26" fmla="*/ 98869 w 1940208"/>
              <a:gd name="connsiteY26" fmla="*/ 738180 h 5446915"/>
              <a:gd name="connsiteX27" fmla="*/ 377777 w 1940208"/>
              <a:gd name="connsiteY27" fmla="*/ 375060 h 5446915"/>
              <a:gd name="connsiteX28" fmla="*/ 886338 w 1940208"/>
              <a:gd name="connsiteY28" fmla="*/ 15573 h 5446915"/>
              <a:gd name="connsiteX29" fmla="*/ 999937 w 1940208"/>
              <a:gd name="connsiteY29" fmla="*/ 689 h 5446915"/>
              <a:gd name="connsiteX30" fmla="*/ 1057062 w 1940208"/>
              <a:gd name="connsiteY30" fmla="*/ 8594 h 5446915"/>
              <a:gd name="connsiteX31" fmla="*/ 1118376 w 1940208"/>
              <a:gd name="connsiteY31" fmla="*/ 165905 h 5446915"/>
              <a:gd name="connsiteX32" fmla="*/ 941946 w 1940208"/>
              <a:gd name="connsiteY32" fmla="*/ 536360 h 5446915"/>
              <a:gd name="connsiteX33" fmla="*/ 685427 w 1940208"/>
              <a:gd name="connsiteY33" fmla="*/ 884169 h 5446915"/>
              <a:gd name="connsiteX34" fmla="*/ 495709 w 1940208"/>
              <a:gd name="connsiteY34" fmla="*/ 1191314 h 5446915"/>
              <a:gd name="connsiteX35" fmla="*/ 489571 w 1940208"/>
              <a:gd name="connsiteY35" fmla="*/ 1314728 h 5446915"/>
              <a:gd name="connsiteX36" fmla="*/ 720091 w 1940208"/>
              <a:gd name="connsiteY36" fmla="*/ 1300200 h 5446915"/>
              <a:gd name="connsiteX37" fmla="*/ 1019653 w 1940208"/>
              <a:gd name="connsiteY37" fmla="*/ 1109062 h 5446915"/>
              <a:gd name="connsiteX38" fmla="*/ 1305421 w 1940208"/>
              <a:gd name="connsiteY38" fmla="*/ 988497 h 5446915"/>
              <a:gd name="connsiteX39" fmla="*/ 1419237 w 1940208"/>
              <a:gd name="connsiteY39" fmla="*/ 1093537 h 5446915"/>
              <a:gd name="connsiteX40" fmla="*/ 1225764 w 1940208"/>
              <a:gd name="connsiteY40" fmla="*/ 1415852 h 5446915"/>
              <a:gd name="connsiteX41" fmla="*/ 1108987 w 1940208"/>
              <a:gd name="connsiteY41" fmla="*/ 1687105 h 5446915"/>
              <a:gd name="connsiteX42" fmla="*/ 1321309 w 1940208"/>
              <a:gd name="connsiteY42" fmla="*/ 1791861 h 5446915"/>
              <a:gd name="connsiteX43" fmla="*/ 1763141 w 1940208"/>
              <a:gd name="connsiteY43" fmla="*/ 1726985 h 5446915"/>
              <a:gd name="connsiteX44" fmla="*/ 1921299 w 1940208"/>
              <a:gd name="connsiteY44" fmla="*/ 2180333 h 5446915"/>
              <a:gd name="connsiteX45" fmla="*/ 1840487 w 1940208"/>
              <a:gd name="connsiteY45" fmla="*/ 2494315 h 5446915"/>
              <a:gd name="connsiteX46" fmla="*/ 1723926 w 1940208"/>
              <a:gd name="connsiteY46" fmla="*/ 2839275 h 5446915"/>
              <a:gd name="connsiteX47" fmla="*/ 1246347 w 1940208"/>
              <a:gd name="connsiteY47" fmla="*/ 4619481 h 5446915"/>
              <a:gd name="connsiteX48" fmla="*/ 1272778 w 1940208"/>
              <a:gd name="connsiteY48" fmla="*/ 5156006 h 5446915"/>
              <a:gd name="connsiteX49" fmla="*/ 1300655 w 1940208"/>
              <a:gd name="connsiteY49" fmla="*/ 5430749 h 5446915"/>
              <a:gd name="connsiteX50" fmla="*/ 1286500 w 1940208"/>
              <a:gd name="connsiteY50" fmla="*/ 5446915 h 5446915"/>
              <a:gd name="connsiteX51" fmla="*/ 1272056 w 1940208"/>
              <a:gd name="connsiteY51" fmla="*/ 5434667 h 5446915"/>
              <a:gd name="connsiteX52" fmla="*/ 1271912 w 1940208"/>
              <a:gd name="connsiteY52" fmla="*/ 5434524 h 5446915"/>
              <a:gd name="connsiteX0" fmla="*/ 1271912 w 1940208"/>
              <a:gd name="connsiteY0" fmla="*/ 5434524 h 5446915"/>
              <a:gd name="connsiteX1" fmla="*/ 1216448 w 1940208"/>
              <a:gd name="connsiteY1" fmla="*/ 4651669 h 5446915"/>
              <a:gd name="connsiteX2" fmla="*/ 1732376 w 1940208"/>
              <a:gd name="connsiteY2" fmla="*/ 2731742 h 5446915"/>
              <a:gd name="connsiteX3" fmla="*/ 1908877 w 1940208"/>
              <a:gd name="connsiteY3" fmla="*/ 2047305 h 5446915"/>
              <a:gd name="connsiteX4" fmla="*/ 1881723 w 1940208"/>
              <a:gd name="connsiteY4" fmla="*/ 1828394 h 5446915"/>
              <a:gd name="connsiteX5" fmla="*/ 1706161 w 1940208"/>
              <a:gd name="connsiteY5" fmla="*/ 1759245 h 5446915"/>
              <a:gd name="connsiteX6" fmla="*/ 1563963 w 1940208"/>
              <a:gd name="connsiteY6" fmla="*/ 1782959 h 5446915"/>
              <a:gd name="connsiteX7" fmla="*/ 1220059 w 1940208"/>
              <a:gd name="connsiteY7" fmla="*/ 1808454 h 5446915"/>
              <a:gd name="connsiteX8" fmla="*/ 1077500 w 1940208"/>
              <a:gd name="connsiteY8" fmla="*/ 1629280 h 5446915"/>
              <a:gd name="connsiteX9" fmla="*/ 1177739 w 1940208"/>
              <a:gd name="connsiteY9" fmla="*/ 1430807 h 5446915"/>
              <a:gd name="connsiteX10" fmla="*/ 1367384 w 1940208"/>
              <a:gd name="connsiteY10" fmla="*/ 1023534 h 5446915"/>
              <a:gd name="connsiteX11" fmla="*/ 1251618 w 1940208"/>
              <a:gd name="connsiteY11" fmla="*/ 1028946 h 5446915"/>
              <a:gd name="connsiteX12" fmla="*/ 812242 w 1940208"/>
              <a:gd name="connsiteY12" fmla="*/ 1281115 h 5446915"/>
              <a:gd name="connsiteX13" fmla="*/ 555145 w 1940208"/>
              <a:gd name="connsiteY13" fmla="*/ 1369064 h 5446915"/>
              <a:gd name="connsiteX14" fmla="*/ 447467 w 1940208"/>
              <a:gd name="connsiteY14" fmla="*/ 1274919 h 5446915"/>
              <a:gd name="connsiteX15" fmla="*/ 504448 w 1940208"/>
              <a:gd name="connsiteY15" fmla="*/ 1100445 h 5446915"/>
              <a:gd name="connsiteX16" fmla="*/ 677627 w 1940208"/>
              <a:gd name="connsiteY16" fmla="*/ 846710 h 5446915"/>
              <a:gd name="connsiteX17" fmla="*/ 906559 w 1940208"/>
              <a:gd name="connsiteY17" fmla="*/ 537357 h 5446915"/>
              <a:gd name="connsiteX18" fmla="*/ 1086961 w 1940208"/>
              <a:gd name="connsiteY18" fmla="*/ 99391 h 5446915"/>
              <a:gd name="connsiteX19" fmla="*/ 1026658 w 1940208"/>
              <a:gd name="connsiteY19" fmla="*/ 28961 h 5446915"/>
              <a:gd name="connsiteX20" fmla="*/ 902082 w 1940208"/>
              <a:gd name="connsiteY20" fmla="*/ 41281 h 5446915"/>
              <a:gd name="connsiteX21" fmla="*/ 672861 w 1940208"/>
              <a:gd name="connsiteY21" fmla="*/ 146108 h 5446915"/>
              <a:gd name="connsiteX22" fmla="*/ 400092 w 1940208"/>
              <a:gd name="connsiteY22" fmla="*/ 393006 h 5446915"/>
              <a:gd name="connsiteX23" fmla="*/ 118368 w 1940208"/>
              <a:gd name="connsiteY23" fmla="*/ 761040 h 5446915"/>
              <a:gd name="connsiteX24" fmla="*/ 28384 w 1940208"/>
              <a:gd name="connsiteY24" fmla="*/ 948546 h 5446915"/>
              <a:gd name="connsiteX25" fmla="*/ 508 w 1940208"/>
              <a:gd name="connsiteY25" fmla="*/ 940997 h 5446915"/>
              <a:gd name="connsiteX26" fmla="*/ 98869 w 1940208"/>
              <a:gd name="connsiteY26" fmla="*/ 738180 h 5446915"/>
              <a:gd name="connsiteX27" fmla="*/ 377777 w 1940208"/>
              <a:gd name="connsiteY27" fmla="*/ 375060 h 5446915"/>
              <a:gd name="connsiteX28" fmla="*/ 886338 w 1940208"/>
              <a:gd name="connsiteY28" fmla="*/ 15573 h 5446915"/>
              <a:gd name="connsiteX29" fmla="*/ 999937 w 1940208"/>
              <a:gd name="connsiteY29" fmla="*/ 689 h 5446915"/>
              <a:gd name="connsiteX30" fmla="*/ 1057062 w 1940208"/>
              <a:gd name="connsiteY30" fmla="*/ 8594 h 5446915"/>
              <a:gd name="connsiteX31" fmla="*/ 1118376 w 1940208"/>
              <a:gd name="connsiteY31" fmla="*/ 165905 h 5446915"/>
              <a:gd name="connsiteX32" fmla="*/ 941946 w 1940208"/>
              <a:gd name="connsiteY32" fmla="*/ 536360 h 5446915"/>
              <a:gd name="connsiteX33" fmla="*/ 685427 w 1940208"/>
              <a:gd name="connsiteY33" fmla="*/ 884169 h 5446915"/>
              <a:gd name="connsiteX34" fmla="*/ 495709 w 1940208"/>
              <a:gd name="connsiteY34" fmla="*/ 1191314 h 5446915"/>
              <a:gd name="connsiteX35" fmla="*/ 489571 w 1940208"/>
              <a:gd name="connsiteY35" fmla="*/ 1314728 h 5446915"/>
              <a:gd name="connsiteX36" fmla="*/ 720091 w 1940208"/>
              <a:gd name="connsiteY36" fmla="*/ 1300200 h 5446915"/>
              <a:gd name="connsiteX37" fmla="*/ 1019653 w 1940208"/>
              <a:gd name="connsiteY37" fmla="*/ 1109062 h 5446915"/>
              <a:gd name="connsiteX38" fmla="*/ 1305421 w 1940208"/>
              <a:gd name="connsiteY38" fmla="*/ 988497 h 5446915"/>
              <a:gd name="connsiteX39" fmla="*/ 1419237 w 1940208"/>
              <a:gd name="connsiteY39" fmla="*/ 1093537 h 5446915"/>
              <a:gd name="connsiteX40" fmla="*/ 1225764 w 1940208"/>
              <a:gd name="connsiteY40" fmla="*/ 1415852 h 5446915"/>
              <a:gd name="connsiteX41" fmla="*/ 1108987 w 1940208"/>
              <a:gd name="connsiteY41" fmla="*/ 1687105 h 5446915"/>
              <a:gd name="connsiteX42" fmla="*/ 1321309 w 1940208"/>
              <a:gd name="connsiteY42" fmla="*/ 1791861 h 5446915"/>
              <a:gd name="connsiteX43" fmla="*/ 1763141 w 1940208"/>
              <a:gd name="connsiteY43" fmla="*/ 1726985 h 5446915"/>
              <a:gd name="connsiteX44" fmla="*/ 1921299 w 1940208"/>
              <a:gd name="connsiteY44" fmla="*/ 2180333 h 5446915"/>
              <a:gd name="connsiteX45" fmla="*/ 1840487 w 1940208"/>
              <a:gd name="connsiteY45" fmla="*/ 2494315 h 5446915"/>
              <a:gd name="connsiteX46" fmla="*/ 1723926 w 1940208"/>
              <a:gd name="connsiteY46" fmla="*/ 2839275 h 5446915"/>
              <a:gd name="connsiteX47" fmla="*/ 1272778 w 1940208"/>
              <a:gd name="connsiteY47" fmla="*/ 5156006 h 5446915"/>
              <a:gd name="connsiteX48" fmla="*/ 1300655 w 1940208"/>
              <a:gd name="connsiteY48" fmla="*/ 5430749 h 5446915"/>
              <a:gd name="connsiteX49" fmla="*/ 1286500 w 1940208"/>
              <a:gd name="connsiteY49" fmla="*/ 5446915 h 5446915"/>
              <a:gd name="connsiteX50" fmla="*/ 1272056 w 1940208"/>
              <a:gd name="connsiteY50" fmla="*/ 5434667 h 5446915"/>
              <a:gd name="connsiteX51" fmla="*/ 1271912 w 1940208"/>
              <a:gd name="connsiteY51" fmla="*/ 5434524 h 5446915"/>
              <a:gd name="connsiteX0" fmla="*/ 1271912 w 1940208"/>
              <a:gd name="connsiteY0" fmla="*/ 5434524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272778 w 1940208"/>
              <a:gd name="connsiteY46" fmla="*/ 5156006 h 5446915"/>
              <a:gd name="connsiteX47" fmla="*/ 1300655 w 1940208"/>
              <a:gd name="connsiteY47" fmla="*/ 5430749 h 5446915"/>
              <a:gd name="connsiteX48" fmla="*/ 1286500 w 1940208"/>
              <a:gd name="connsiteY48" fmla="*/ 5446915 h 5446915"/>
              <a:gd name="connsiteX49" fmla="*/ 1272056 w 1940208"/>
              <a:gd name="connsiteY49" fmla="*/ 5434667 h 5446915"/>
              <a:gd name="connsiteX50" fmla="*/ 1271912 w 1940208"/>
              <a:gd name="connsiteY50" fmla="*/ 5434524 h 5446915"/>
              <a:gd name="connsiteX0" fmla="*/ 1271912 w 1940208"/>
              <a:gd name="connsiteY0" fmla="*/ 5434524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48" fmla="*/ 1272056 w 1940208"/>
              <a:gd name="connsiteY48" fmla="*/ 5434667 h 5446915"/>
              <a:gd name="connsiteX49" fmla="*/ 1271912 w 1940208"/>
              <a:gd name="connsiteY49" fmla="*/ 5434524 h 5446915"/>
              <a:gd name="connsiteX0" fmla="*/ 1272056 w 1940208"/>
              <a:gd name="connsiteY0" fmla="*/ 5434667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48" fmla="*/ 1272056 w 1940208"/>
              <a:gd name="connsiteY48" fmla="*/ 5434667 h 5446915"/>
              <a:gd name="connsiteX0" fmla="*/ 1286500 w 1940208"/>
              <a:gd name="connsiteY0" fmla="*/ 5446915 h 5446915"/>
              <a:gd name="connsiteX1" fmla="*/ 1732376 w 1940208"/>
              <a:gd name="connsiteY1" fmla="*/ 2731742 h 5446915"/>
              <a:gd name="connsiteX2" fmla="*/ 1908877 w 1940208"/>
              <a:gd name="connsiteY2" fmla="*/ 2047305 h 5446915"/>
              <a:gd name="connsiteX3" fmla="*/ 1881723 w 1940208"/>
              <a:gd name="connsiteY3" fmla="*/ 1828394 h 5446915"/>
              <a:gd name="connsiteX4" fmla="*/ 1706161 w 1940208"/>
              <a:gd name="connsiteY4" fmla="*/ 1759245 h 5446915"/>
              <a:gd name="connsiteX5" fmla="*/ 1563963 w 1940208"/>
              <a:gd name="connsiteY5" fmla="*/ 1782959 h 5446915"/>
              <a:gd name="connsiteX6" fmla="*/ 1220059 w 1940208"/>
              <a:gd name="connsiteY6" fmla="*/ 1808454 h 5446915"/>
              <a:gd name="connsiteX7" fmla="*/ 1077500 w 1940208"/>
              <a:gd name="connsiteY7" fmla="*/ 1629280 h 5446915"/>
              <a:gd name="connsiteX8" fmla="*/ 1177739 w 1940208"/>
              <a:gd name="connsiteY8" fmla="*/ 1430807 h 5446915"/>
              <a:gd name="connsiteX9" fmla="*/ 1367384 w 1940208"/>
              <a:gd name="connsiteY9" fmla="*/ 1023534 h 5446915"/>
              <a:gd name="connsiteX10" fmla="*/ 1251618 w 1940208"/>
              <a:gd name="connsiteY10" fmla="*/ 1028946 h 5446915"/>
              <a:gd name="connsiteX11" fmla="*/ 812242 w 1940208"/>
              <a:gd name="connsiteY11" fmla="*/ 1281115 h 5446915"/>
              <a:gd name="connsiteX12" fmla="*/ 555145 w 1940208"/>
              <a:gd name="connsiteY12" fmla="*/ 1369064 h 5446915"/>
              <a:gd name="connsiteX13" fmla="*/ 447467 w 1940208"/>
              <a:gd name="connsiteY13" fmla="*/ 1274919 h 5446915"/>
              <a:gd name="connsiteX14" fmla="*/ 504448 w 1940208"/>
              <a:gd name="connsiteY14" fmla="*/ 1100445 h 5446915"/>
              <a:gd name="connsiteX15" fmla="*/ 677627 w 1940208"/>
              <a:gd name="connsiteY15" fmla="*/ 846710 h 5446915"/>
              <a:gd name="connsiteX16" fmla="*/ 906559 w 1940208"/>
              <a:gd name="connsiteY16" fmla="*/ 537357 h 5446915"/>
              <a:gd name="connsiteX17" fmla="*/ 1086961 w 1940208"/>
              <a:gd name="connsiteY17" fmla="*/ 99391 h 5446915"/>
              <a:gd name="connsiteX18" fmla="*/ 1026658 w 1940208"/>
              <a:gd name="connsiteY18" fmla="*/ 28961 h 5446915"/>
              <a:gd name="connsiteX19" fmla="*/ 902082 w 1940208"/>
              <a:gd name="connsiteY19" fmla="*/ 41281 h 5446915"/>
              <a:gd name="connsiteX20" fmla="*/ 672861 w 1940208"/>
              <a:gd name="connsiteY20" fmla="*/ 146108 h 5446915"/>
              <a:gd name="connsiteX21" fmla="*/ 400092 w 1940208"/>
              <a:gd name="connsiteY21" fmla="*/ 393006 h 5446915"/>
              <a:gd name="connsiteX22" fmla="*/ 118368 w 1940208"/>
              <a:gd name="connsiteY22" fmla="*/ 761040 h 5446915"/>
              <a:gd name="connsiteX23" fmla="*/ 28384 w 1940208"/>
              <a:gd name="connsiteY23" fmla="*/ 948546 h 5446915"/>
              <a:gd name="connsiteX24" fmla="*/ 508 w 1940208"/>
              <a:gd name="connsiteY24" fmla="*/ 940997 h 5446915"/>
              <a:gd name="connsiteX25" fmla="*/ 98869 w 1940208"/>
              <a:gd name="connsiteY25" fmla="*/ 738180 h 5446915"/>
              <a:gd name="connsiteX26" fmla="*/ 377777 w 1940208"/>
              <a:gd name="connsiteY26" fmla="*/ 375060 h 5446915"/>
              <a:gd name="connsiteX27" fmla="*/ 886338 w 1940208"/>
              <a:gd name="connsiteY27" fmla="*/ 15573 h 5446915"/>
              <a:gd name="connsiteX28" fmla="*/ 999937 w 1940208"/>
              <a:gd name="connsiteY28" fmla="*/ 689 h 5446915"/>
              <a:gd name="connsiteX29" fmla="*/ 1057062 w 1940208"/>
              <a:gd name="connsiteY29" fmla="*/ 8594 h 5446915"/>
              <a:gd name="connsiteX30" fmla="*/ 1118376 w 1940208"/>
              <a:gd name="connsiteY30" fmla="*/ 165905 h 5446915"/>
              <a:gd name="connsiteX31" fmla="*/ 941946 w 1940208"/>
              <a:gd name="connsiteY31" fmla="*/ 536360 h 5446915"/>
              <a:gd name="connsiteX32" fmla="*/ 685427 w 1940208"/>
              <a:gd name="connsiteY32" fmla="*/ 884169 h 5446915"/>
              <a:gd name="connsiteX33" fmla="*/ 495709 w 1940208"/>
              <a:gd name="connsiteY33" fmla="*/ 1191314 h 5446915"/>
              <a:gd name="connsiteX34" fmla="*/ 489571 w 1940208"/>
              <a:gd name="connsiteY34" fmla="*/ 1314728 h 5446915"/>
              <a:gd name="connsiteX35" fmla="*/ 720091 w 1940208"/>
              <a:gd name="connsiteY35" fmla="*/ 1300200 h 5446915"/>
              <a:gd name="connsiteX36" fmla="*/ 1019653 w 1940208"/>
              <a:gd name="connsiteY36" fmla="*/ 1109062 h 5446915"/>
              <a:gd name="connsiteX37" fmla="*/ 1305421 w 1940208"/>
              <a:gd name="connsiteY37" fmla="*/ 988497 h 5446915"/>
              <a:gd name="connsiteX38" fmla="*/ 1419237 w 1940208"/>
              <a:gd name="connsiteY38" fmla="*/ 1093537 h 5446915"/>
              <a:gd name="connsiteX39" fmla="*/ 1225764 w 1940208"/>
              <a:gd name="connsiteY39" fmla="*/ 1415852 h 5446915"/>
              <a:gd name="connsiteX40" fmla="*/ 1108987 w 1940208"/>
              <a:gd name="connsiteY40" fmla="*/ 1687105 h 5446915"/>
              <a:gd name="connsiteX41" fmla="*/ 1321309 w 1940208"/>
              <a:gd name="connsiteY41" fmla="*/ 1791861 h 5446915"/>
              <a:gd name="connsiteX42" fmla="*/ 1763141 w 1940208"/>
              <a:gd name="connsiteY42" fmla="*/ 1726985 h 5446915"/>
              <a:gd name="connsiteX43" fmla="*/ 1921299 w 1940208"/>
              <a:gd name="connsiteY43" fmla="*/ 2180333 h 5446915"/>
              <a:gd name="connsiteX44" fmla="*/ 1840487 w 1940208"/>
              <a:gd name="connsiteY44" fmla="*/ 2494315 h 5446915"/>
              <a:gd name="connsiteX45" fmla="*/ 1723926 w 1940208"/>
              <a:gd name="connsiteY45" fmla="*/ 2839275 h 5446915"/>
              <a:gd name="connsiteX46" fmla="*/ 1300655 w 1940208"/>
              <a:gd name="connsiteY46" fmla="*/ 5430749 h 5446915"/>
              <a:gd name="connsiteX47" fmla="*/ 1286500 w 1940208"/>
              <a:gd name="connsiteY47" fmla="*/ 5446915 h 5446915"/>
              <a:gd name="connsiteX0" fmla="*/ 1300655 w 1940208"/>
              <a:gd name="connsiteY0" fmla="*/ 5430749 h 5430749"/>
              <a:gd name="connsiteX1" fmla="*/ 1732376 w 1940208"/>
              <a:gd name="connsiteY1" fmla="*/ 2731742 h 5430749"/>
              <a:gd name="connsiteX2" fmla="*/ 1908877 w 1940208"/>
              <a:gd name="connsiteY2" fmla="*/ 2047305 h 5430749"/>
              <a:gd name="connsiteX3" fmla="*/ 1881723 w 1940208"/>
              <a:gd name="connsiteY3" fmla="*/ 1828394 h 5430749"/>
              <a:gd name="connsiteX4" fmla="*/ 1706161 w 1940208"/>
              <a:gd name="connsiteY4" fmla="*/ 1759245 h 5430749"/>
              <a:gd name="connsiteX5" fmla="*/ 1563963 w 1940208"/>
              <a:gd name="connsiteY5" fmla="*/ 1782959 h 5430749"/>
              <a:gd name="connsiteX6" fmla="*/ 1220059 w 1940208"/>
              <a:gd name="connsiteY6" fmla="*/ 1808454 h 5430749"/>
              <a:gd name="connsiteX7" fmla="*/ 1077500 w 1940208"/>
              <a:gd name="connsiteY7" fmla="*/ 1629280 h 5430749"/>
              <a:gd name="connsiteX8" fmla="*/ 1177739 w 1940208"/>
              <a:gd name="connsiteY8" fmla="*/ 1430807 h 5430749"/>
              <a:gd name="connsiteX9" fmla="*/ 1367384 w 1940208"/>
              <a:gd name="connsiteY9" fmla="*/ 1023534 h 5430749"/>
              <a:gd name="connsiteX10" fmla="*/ 1251618 w 1940208"/>
              <a:gd name="connsiteY10" fmla="*/ 1028946 h 5430749"/>
              <a:gd name="connsiteX11" fmla="*/ 812242 w 1940208"/>
              <a:gd name="connsiteY11" fmla="*/ 1281115 h 5430749"/>
              <a:gd name="connsiteX12" fmla="*/ 555145 w 1940208"/>
              <a:gd name="connsiteY12" fmla="*/ 1369064 h 5430749"/>
              <a:gd name="connsiteX13" fmla="*/ 447467 w 1940208"/>
              <a:gd name="connsiteY13" fmla="*/ 1274919 h 5430749"/>
              <a:gd name="connsiteX14" fmla="*/ 504448 w 1940208"/>
              <a:gd name="connsiteY14" fmla="*/ 1100445 h 5430749"/>
              <a:gd name="connsiteX15" fmla="*/ 677627 w 1940208"/>
              <a:gd name="connsiteY15" fmla="*/ 846710 h 5430749"/>
              <a:gd name="connsiteX16" fmla="*/ 906559 w 1940208"/>
              <a:gd name="connsiteY16" fmla="*/ 537357 h 5430749"/>
              <a:gd name="connsiteX17" fmla="*/ 1086961 w 1940208"/>
              <a:gd name="connsiteY17" fmla="*/ 99391 h 5430749"/>
              <a:gd name="connsiteX18" fmla="*/ 1026658 w 1940208"/>
              <a:gd name="connsiteY18" fmla="*/ 28961 h 5430749"/>
              <a:gd name="connsiteX19" fmla="*/ 902082 w 1940208"/>
              <a:gd name="connsiteY19" fmla="*/ 41281 h 5430749"/>
              <a:gd name="connsiteX20" fmla="*/ 672861 w 1940208"/>
              <a:gd name="connsiteY20" fmla="*/ 146108 h 5430749"/>
              <a:gd name="connsiteX21" fmla="*/ 400092 w 1940208"/>
              <a:gd name="connsiteY21" fmla="*/ 393006 h 5430749"/>
              <a:gd name="connsiteX22" fmla="*/ 118368 w 1940208"/>
              <a:gd name="connsiteY22" fmla="*/ 761040 h 5430749"/>
              <a:gd name="connsiteX23" fmla="*/ 28384 w 1940208"/>
              <a:gd name="connsiteY23" fmla="*/ 948546 h 5430749"/>
              <a:gd name="connsiteX24" fmla="*/ 508 w 1940208"/>
              <a:gd name="connsiteY24" fmla="*/ 940997 h 5430749"/>
              <a:gd name="connsiteX25" fmla="*/ 98869 w 1940208"/>
              <a:gd name="connsiteY25" fmla="*/ 738180 h 5430749"/>
              <a:gd name="connsiteX26" fmla="*/ 377777 w 1940208"/>
              <a:gd name="connsiteY26" fmla="*/ 375060 h 5430749"/>
              <a:gd name="connsiteX27" fmla="*/ 886338 w 1940208"/>
              <a:gd name="connsiteY27" fmla="*/ 15573 h 5430749"/>
              <a:gd name="connsiteX28" fmla="*/ 999937 w 1940208"/>
              <a:gd name="connsiteY28" fmla="*/ 689 h 5430749"/>
              <a:gd name="connsiteX29" fmla="*/ 1057062 w 1940208"/>
              <a:gd name="connsiteY29" fmla="*/ 8594 h 5430749"/>
              <a:gd name="connsiteX30" fmla="*/ 1118376 w 1940208"/>
              <a:gd name="connsiteY30" fmla="*/ 165905 h 5430749"/>
              <a:gd name="connsiteX31" fmla="*/ 941946 w 1940208"/>
              <a:gd name="connsiteY31" fmla="*/ 536360 h 5430749"/>
              <a:gd name="connsiteX32" fmla="*/ 685427 w 1940208"/>
              <a:gd name="connsiteY32" fmla="*/ 884169 h 5430749"/>
              <a:gd name="connsiteX33" fmla="*/ 495709 w 1940208"/>
              <a:gd name="connsiteY33" fmla="*/ 1191314 h 5430749"/>
              <a:gd name="connsiteX34" fmla="*/ 489571 w 1940208"/>
              <a:gd name="connsiteY34" fmla="*/ 1314728 h 5430749"/>
              <a:gd name="connsiteX35" fmla="*/ 720091 w 1940208"/>
              <a:gd name="connsiteY35" fmla="*/ 1300200 h 5430749"/>
              <a:gd name="connsiteX36" fmla="*/ 1019653 w 1940208"/>
              <a:gd name="connsiteY36" fmla="*/ 1109062 h 5430749"/>
              <a:gd name="connsiteX37" fmla="*/ 1305421 w 1940208"/>
              <a:gd name="connsiteY37" fmla="*/ 988497 h 5430749"/>
              <a:gd name="connsiteX38" fmla="*/ 1419237 w 1940208"/>
              <a:gd name="connsiteY38" fmla="*/ 1093537 h 5430749"/>
              <a:gd name="connsiteX39" fmla="*/ 1225764 w 1940208"/>
              <a:gd name="connsiteY39" fmla="*/ 1415852 h 5430749"/>
              <a:gd name="connsiteX40" fmla="*/ 1108987 w 1940208"/>
              <a:gd name="connsiteY40" fmla="*/ 1687105 h 5430749"/>
              <a:gd name="connsiteX41" fmla="*/ 1321309 w 1940208"/>
              <a:gd name="connsiteY41" fmla="*/ 1791861 h 5430749"/>
              <a:gd name="connsiteX42" fmla="*/ 1763141 w 1940208"/>
              <a:gd name="connsiteY42" fmla="*/ 1726985 h 5430749"/>
              <a:gd name="connsiteX43" fmla="*/ 1921299 w 1940208"/>
              <a:gd name="connsiteY43" fmla="*/ 2180333 h 5430749"/>
              <a:gd name="connsiteX44" fmla="*/ 1840487 w 1940208"/>
              <a:gd name="connsiteY44" fmla="*/ 2494315 h 5430749"/>
              <a:gd name="connsiteX45" fmla="*/ 1723926 w 1940208"/>
              <a:gd name="connsiteY45" fmla="*/ 2839275 h 5430749"/>
              <a:gd name="connsiteX46" fmla="*/ 1300655 w 1940208"/>
              <a:gd name="connsiteY46" fmla="*/ 5430749 h 5430749"/>
              <a:gd name="connsiteX0" fmla="*/ 1723926 w 1940208"/>
              <a:gd name="connsiteY0" fmla="*/ 2839275 h 2858459"/>
              <a:gd name="connsiteX1" fmla="*/ 1732376 w 1940208"/>
              <a:gd name="connsiteY1" fmla="*/ 2731742 h 2858459"/>
              <a:gd name="connsiteX2" fmla="*/ 1908877 w 1940208"/>
              <a:gd name="connsiteY2" fmla="*/ 2047305 h 2858459"/>
              <a:gd name="connsiteX3" fmla="*/ 1881723 w 1940208"/>
              <a:gd name="connsiteY3" fmla="*/ 1828394 h 2858459"/>
              <a:gd name="connsiteX4" fmla="*/ 1706161 w 1940208"/>
              <a:gd name="connsiteY4" fmla="*/ 1759245 h 2858459"/>
              <a:gd name="connsiteX5" fmla="*/ 1563963 w 1940208"/>
              <a:gd name="connsiteY5" fmla="*/ 1782959 h 2858459"/>
              <a:gd name="connsiteX6" fmla="*/ 1220059 w 1940208"/>
              <a:gd name="connsiteY6" fmla="*/ 1808454 h 2858459"/>
              <a:gd name="connsiteX7" fmla="*/ 1077500 w 1940208"/>
              <a:gd name="connsiteY7" fmla="*/ 1629280 h 2858459"/>
              <a:gd name="connsiteX8" fmla="*/ 1177739 w 1940208"/>
              <a:gd name="connsiteY8" fmla="*/ 1430807 h 2858459"/>
              <a:gd name="connsiteX9" fmla="*/ 1367384 w 1940208"/>
              <a:gd name="connsiteY9" fmla="*/ 1023534 h 2858459"/>
              <a:gd name="connsiteX10" fmla="*/ 1251618 w 1940208"/>
              <a:gd name="connsiteY10" fmla="*/ 1028946 h 2858459"/>
              <a:gd name="connsiteX11" fmla="*/ 812242 w 1940208"/>
              <a:gd name="connsiteY11" fmla="*/ 1281115 h 2858459"/>
              <a:gd name="connsiteX12" fmla="*/ 555145 w 1940208"/>
              <a:gd name="connsiteY12" fmla="*/ 1369064 h 2858459"/>
              <a:gd name="connsiteX13" fmla="*/ 447467 w 1940208"/>
              <a:gd name="connsiteY13" fmla="*/ 1274919 h 2858459"/>
              <a:gd name="connsiteX14" fmla="*/ 504448 w 1940208"/>
              <a:gd name="connsiteY14" fmla="*/ 1100445 h 2858459"/>
              <a:gd name="connsiteX15" fmla="*/ 677627 w 1940208"/>
              <a:gd name="connsiteY15" fmla="*/ 846710 h 2858459"/>
              <a:gd name="connsiteX16" fmla="*/ 906559 w 1940208"/>
              <a:gd name="connsiteY16" fmla="*/ 537357 h 2858459"/>
              <a:gd name="connsiteX17" fmla="*/ 1086961 w 1940208"/>
              <a:gd name="connsiteY17" fmla="*/ 99391 h 2858459"/>
              <a:gd name="connsiteX18" fmla="*/ 1026658 w 1940208"/>
              <a:gd name="connsiteY18" fmla="*/ 28961 h 2858459"/>
              <a:gd name="connsiteX19" fmla="*/ 902082 w 1940208"/>
              <a:gd name="connsiteY19" fmla="*/ 41281 h 2858459"/>
              <a:gd name="connsiteX20" fmla="*/ 672861 w 1940208"/>
              <a:gd name="connsiteY20" fmla="*/ 146108 h 2858459"/>
              <a:gd name="connsiteX21" fmla="*/ 400092 w 1940208"/>
              <a:gd name="connsiteY21" fmla="*/ 393006 h 2858459"/>
              <a:gd name="connsiteX22" fmla="*/ 118368 w 1940208"/>
              <a:gd name="connsiteY22" fmla="*/ 761040 h 2858459"/>
              <a:gd name="connsiteX23" fmla="*/ 28384 w 1940208"/>
              <a:gd name="connsiteY23" fmla="*/ 948546 h 2858459"/>
              <a:gd name="connsiteX24" fmla="*/ 508 w 1940208"/>
              <a:gd name="connsiteY24" fmla="*/ 940997 h 2858459"/>
              <a:gd name="connsiteX25" fmla="*/ 98869 w 1940208"/>
              <a:gd name="connsiteY25" fmla="*/ 738180 h 2858459"/>
              <a:gd name="connsiteX26" fmla="*/ 377777 w 1940208"/>
              <a:gd name="connsiteY26" fmla="*/ 375060 h 2858459"/>
              <a:gd name="connsiteX27" fmla="*/ 886338 w 1940208"/>
              <a:gd name="connsiteY27" fmla="*/ 15573 h 2858459"/>
              <a:gd name="connsiteX28" fmla="*/ 999937 w 1940208"/>
              <a:gd name="connsiteY28" fmla="*/ 689 h 2858459"/>
              <a:gd name="connsiteX29" fmla="*/ 1057062 w 1940208"/>
              <a:gd name="connsiteY29" fmla="*/ 8594 h 2858459"/>
              <a:gd name="connsiteX30" fmla="*/ 1118376 w 1940208"/>
              <a:gd name="connsiteY30" fmla="*/ 165905 h 2858459"/>
              <a:gd name="connsiteX31" fmla="*/ 941946 w 1940208"/>
              <a:gd name="connsiteY31" fmla="*/ 536360 h 2858459"/>
              <a:gd name="connsiteX32" fmla="*/ 685427 w 1940208"/>
              <a:gd name="connsiteY32" fmla="*/ 884169 h 2858459"/>
              <a:gd name="connsiteX33" fmla="*/ 495709 w 1940208"/>
              <a:gd name="connsiteY33" fmla="*/ 1191314 h 2858459"/>
              <a:gd name="connsiteX34" fmla="*/ 489571 w 1940208"/>
              <a:gd name="connsiteY34" fmla="*/ 1314728 h 2858459"/>
              <a:gd name="connsiteX35" fmla="*/ 720091 w 1940208"/>
              <a:gd name="connsiteY35" fmla="*/ 1300200 h 2858459"/>
              <a:gd name="connsiteX36" fmla="*/ 1019653 w 1940208"/>
              <a:gd name="connsiteY36" fmla="*/ 1109062 h 2858459"/>
              <a:gd name="connsiteX37" fmla="*/ 1305421 w 1940208"/>
              <a:gd name="connsiteY37" fmla="*/ 988497 h 2858459"/>
              <a:gd name="connsiteX38" fmla="*/ 1419237 w 1940208"/>
              <a:gd name="connsiteY38" fmla="*/ 1093537 h 2858459"/>
              <a:gd name="connsiteX39" fmla="*/ 1225764 w 1940208"/>
              <a:gd name="connsiteY39" fmla="*/ 1415852 h 2858459"/>
              <a:gd name="connsiteX40" fmla="*/ 1108987 w 1940208"/>
              <a:gd name="connsiteY40" fmla="*/ 1687105 h 2858459"/>
              <a:gd name="connsiteX41" fmla="*/ 1321309 w 1940208"/>
              <a:gd name="connsiteY41" fmla="*/ 1791861 h 2858459"/>
              <a:gd name="connsiteX42" fmla="*/ 1763141 w 1940208"/>
              <a:gd name="connsiteY42" fmla="*/ 1726985 h 2858459"/>
              <a:gd name="connsiteX43" fmla="*/ 1921299 w 1940208"/>
              <a:gd name="connsiteY43" fmla="*/ 2180333 h 2858459"/>
              <a:gd name="connsiteX44" fmla="*/ 1840487 w 1940208"/>
              <a:gd name="connsiteY44" fmla="*/ 2494315 h 2858459"/>
              <a:gd name="connsiteX45" fmla="*/ 1723926 w 1940208"/>
              <a:gd name="connsiteY45" fmla="*/ 2839275 h 285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40208" h="2858459">
                <a:moveTo>
                  <a:pt x="1723926" y="2839275"/>
                </a:moveTo>
                <a:cubicBezTo>
                  <a:pt x="1705907" y="2878846"/>
                  <a:pt x="1701551" y="2863737"/>
                  <a:pt x="1732376" y="2731742"/>
                </a:cubicBezTo>
                <a:cubicBezTo>
                  <a:pt x="1804016" y="2507490"/>
                  <a:pt x="1891328" y="2283736"/>
                  <a:pt x="1908877" y="2047305"/>
                </a:cubicBezTo>
                <a:cubicBezTo>
                  <a:pt x="1911983" y="1972673"/>
                  <a:pt x="1914944" y="1896403"/>
                  <a:pt x="1881723" y="1828394"/>
                </a:cubicBezTo>
                <a:cubicBezTo>
                  <a:pt x="1851247" y="1759530"/>
                  <a:pt x="1773468" y="1748065"/>
                  <a:pt x="1706161" y="1759245"/>
                </a:cubicBezTo>
                <a:cubicBezTo>
                  <a:pt x="1658208" y="1763233"/>
                  <a:pt x="1611121" y="1773773"/>
                  <a:pt x="1563963" y="1782959"/>
                </a:cubicBezTo>
                <a:cubicBezTo>
                  <a:pt x="1452096" y="1809166"/>
                  <a:pt x="1334381" y="1836298"/>
                  <a:pt x="1220059" y="1808454"/>
                </a:cubicBezTo>
                <a:cubicBezTo>
                  <a:pt x="1132530" y="1787517"/>
                  <a:pt x="1062551" y="1723781"/>
                  <a:pt x="1077500" y="1629280"/>
                </a:cubicBezTo>
                <a:cubicBezTo>
                  <a:pt x="1087394" y="1554434"/>
                  <a:pt x="1132458" y="1489629"/>
                  <a:pt x="1177739" y="1430807"/>
                </a:cubicBezTo>
                <a:cubicBezTo>
                  <a:pt x="1230314" y="1354323"/>
                  <a:pt x="1466107" y="1104647"/>
                  <a:pt x="1367384" y="1023534"/>
                </a:cubicBezTo>
                <a:cubicBezTo>
                  <a:pt x="1331709" y="1005161"/>
                  <a:pt x="1288450" y="1021113"/>
                  <a:pt x="1251618" y="1028946"/>
                </a:cubicBezTo>
                <a:cubicBezTo>
                  <a:pt x="1085372" y="1074523"/>
                  <a:pt x="957256" y="1195516"/>
                  <a:pt x="812242" y="1281115"/>
                </a:cubicBezTo>
                <a:cubicBezTo>
                  <a:pt x="734968" y="1327689"/>
                  <a:pt x="648523" y="1374619"/>
                  <a:pt x="555145" y="1369064"/>
                </a:cubicBezTo>
                <a:cubicBezTo>
                  <a:pt x="500764" y="1366073"/>
                  <a:pt x="443929" y="1335594"/>
                  <a:pt x="447467" y="1274919"/>
                </a:cubicBezTo>
                <a:cubicBezTo>
                  <a:pt x="451511" y="1213604"/>
                  <a:pt x="476643" y="1154853"/>
                  <a:pt x="504448" y="1100445"/>
                </a:cubicBezTo>
                <a:cubicBezTo>
                  <a:pt x="552039" y="1009505"/>
                  <a:pt x="615736" y="928321"/>
                  <a:pt x="677627" y="846710"/>
                </a:cubicBezTo>
                <a:cubicBezTo>
                  <a:pt x="755623" y="744803"/>
                  <a:pt x="832897" y="642397"/>
                  <a:pt x="906559" y="537357"/>
                </a:cubicBezTo>
                <a:cubicBezTo>
                  <a:pt x="979933" y="423771"/>
                  <a:pt x="1113826" y="236193"/>
                  <a:pt x="1086961" y="99391"/>
                </a:cubicBezTo>
                <a:cubicBezTo>
                  <a:pt x="1079739" y="65707"/>
                  <a:pt x="1065367" y="34159"/>
                  <a:pt x="1026658" y="28961"/>
                </a:cubicBezTo>
                <a:cubicBezTo>
                  <a:pt x="984844" y="27252"/>
                  <a:pt x="943102" y="33946"/>
                  <a:pt x="902082" y="41281"/>
                </a:cubicBezTo>
                <a:cubicBezTo>
                  <a:pt x="818958" y="58087"/>
                  <a:pt x="741901" y="100958"/>
                  <a:pt x="672861" y="146108"/>
                </a:cubicBezTo>
                <a:cubicBezTo>
                  <a:pt x="569516" y="213476"/>
                  <a:pt x="482276" y="302707"/>
                  <a:pt x="400092" y="393006"/>
                </a:cubicBezTo>
                <a:cubicBezTo>
                  <a:pt x="297686" y="509156"/>
                  <a:pt x="200914" y="630291"/>
                  <a:pt x="118368" y="761040"/>
                </a:cubicBezTo>
                <a:cubicBezTo>
                  <a:pt x="81465" y="819435"/>
                  <a:pt x="45211" y="881961"/>
                  <a:pt x="28384" y="948546"/>
                </a:cubicBezTo>
                <a:cubicBezTo>
                  <a:pt x="23329" y="966278"/>
                  <a:pt x="-4042" y="959299"/>
                  <a:pt x="508" y="940997"/>
                </a:cubicBezTo>
                <a:cubicBezTo>
                  <a:pt x="19140" y="867789"/>
                  <a:pt x="58427" y="801560"/>
                  <a:pt x="98869" y="738180"/>
                </a:cubicBezTo>
                <a:cubicBezTo>
                  <a:pt x="181054" y="609354"/>
                  <a:pt x="276526" y="489786"/>
                  <a:pt x="377777" y="375060"/>
                </a:cubicBezTo>
                <a:cubicBezTo>
                  <a:pt x="516725" y="221381"/>
                  <a:pt x="679144" y="68983"/>
                  <a:pt x="886338" y="15573"/>
                </a:cubicBezTo>
                <a:cubicBezTo>
                  <a:pt x="923675" y="7383"/>
                  <a:pt x="961734" y="2327"/>
                  <a:pt x="999937" y="689"/>
                </a:cubicBezTo>
                <a:cubicBezTo>
                  <a:pt x="1019509" y="-1163"/>
                  <a:pt x="1039008" y="475"/>
                  <a:pt x="1057062" y="8594"/>
                </a:cubicBezTo>
                <a:cubicBezTo>
                  <a:pt x="1115703" y="34515"/>
                  <a:pt x="1122636" y="110073"/>
                  <a:pt x="1118376" y="165905"/>
                </a:cubicBezTo>
                <a:cubicBezTo>
                  <a:pt x="1101332" y="296654"/>
                  <a:pt x="1012792" y="426548"/>
                  <a:pt x="941946" y="536360"/>
                </a:cubicBezTo>
                <a:cubicBezTo>
                  <a:pt x="860556" y="655216"/>
                  <a:pt x="772594" y="769443"/>
                  <a:pt x="685427" y="884169"/>
                </a:cubicBezTo>
                <a:cubicBezTo>
                  <a:pt x="612703" y="980165"/>
                  <a:pt x="537235" y="1077514"/>
                  <a:pt x="495709" y="1191314"/>
                </a:cubicBezTo>
                <a:cubicBezTo>
                  <a:pt x="485671" y="1230339"/>
                  <a:pt x="460828" y="1280332"/>
                  <a:pt x="489571" y="1314728"/>
                </a:cubicBezTo>
                <a:cubicBezTo>
                  <a:pt x="554567" y="1368352"/>
                  <a:pt x="652784" y="1330680"/>
                  <a:pt x="720091" y="1300200"/>
                </a:cubicBezTo>
                <a:cubicBezTo>
                  <a:pt x="826108" y="1246434"/>
                  <a:pt x="920714" y="1173653"/>
                  <a:pt x="1019653" y="1109062"/>
                </a:cubicBezTo>
                <a:cubicBezTo>
                  <a:pt x="1106387" y="1052376"/>
                  <a:pt x="1201282" y="1003381"/>
                  <a:pt x="1305421" y="988497"/>
                </a:cubicBezTo>
                <a:cubicBezTo>
                  <a:pt x="1381539" y="976604"/>
                  <a:pt x="1426603" y="1017410"/>
                  <a:pt x="1419237" y="1093537"/>
                </a:cubicBezTo>
                <a:cubicBezTo>
                  <a:pt x="1402916" y="1207480"/>
                  <a:pt x="1292927" y="1323558"/>
                  <a:pt x="1225764" y="1415852"/>
                </a:cubicBezTo>
                <a:cubicBezTo>
                  <a:pt x="1166906" y="1493332"/>
                  <a:pt x="1087972" y="1583347"/>
                  <a:pt x="1108987" y="1687105"/>
                </a:cubicBezTo>
                <a:cubicBezTo>
                  <a:pt x="1138308" y="1772633"/>
                  <a:pt x="1241291" y="1790223"/>
                  <a:pt x="1321309" y="1791861"/>
                </a:cubicBezTo>
                <a:cubicBezTo>
                  <a:pt x="1471234" y="1790864"/>
                  <a:pt x="1612999" y="1727982"/>
                  <a:pt x="1763141" y="1726985"/>
                </a:cubicBezTo>
                <a:cubicBezTo>
                  <a:pt x="1985212" y="1737952"/>
                  <a:pt x="1944770" y="2029075"/>
                  <a:pt x="1921299" y="2180333"/>
                </a:cubicBezTo>
                <a:cubicBezTo>
                  <a:pt x="1902522" y="2286798"/>
                  <a:pt x="1874068" y="2391482"/>
                  <a:pt x="1840487" y="2494315"/>
                </a:cubicBezTo>
                <a:cubicBezTo>
                  <a:pt x="1802355" y="2609539"/>
                  <a:pt x="1766968" y="2725689"/>
                  <a:pt x="1723926" y="2839275"/>
                </a:cubicBezTo>
                <a:close/>
              </a:path>
            </a:pathLst>
          </a:custGeom>
          <a:solidFill>
            <a:schemeClr val="accent1"/>
          </a:solidFill>
          <a:ln w="7188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44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graaf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CB3D6C-5B22-547A-4831-D0DFA2C8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0800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64168A-78A3-E980-ABDC-ADAC20F1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20800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B16C57-DA43-017E-258B-690BCC06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6475"/>
            <a:ext cx="5157787" cy="4216400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4DF2F6-1F3C-E731-4829-62EB6DF44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55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Kaksi graafia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98579B-DBBA-F8BC-C8DD-4B0DD3466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6475"/>
            <a:ext cx="5183188" cy="4216400"/>
          </a:xfrm>
        </p:spPr>
        <p:txBody>
          <a:bodyPr/>
          <a:lstStyle/>
          <a:p>
            <a:pPr lvl="0"/>
            <a:endParaRPr lang="fi-FI" dirty="0"/>
          </a:p>
        </p:txBody>
      </p:sp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842E85C-CCFB-2FF3-D856-1D455B7CC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511240" flipV="1">
            <a:off x="10129229" y="507275"/>
            <a:ext cx="2788862" cy="14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tai graafia ja kuvatekst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CB3D6C-5B22-547A-4831-D0DFA2C8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566328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64168A-78A3-E980-ABDC-ADAC20F1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0728" y="5566328"/>
            <a:ext cx="5183188" cy="81335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4DF2F6-1F3C-E731-4829-62EB6DF44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55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Kaksi kuvaa</a:t>
            </a:r>
          </a:p>
        </p:txBody>
      </p:sp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70322A92-E123-9489-27C8-C24B9C984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613" y="1485107"/>
            <a:ext cx="5157787" cy="3890198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Kuvan paikkamerkki 9">
            <a:extLst>
              <a:ext uri="{FF2B5EF4-FFF2-40B4-BE49-F238E27FC236}">
                <a16:creationId xmlns:a16="http://schemas.microsoft.com/office/drawing/2014/main" id="{846ED6D2-4E8A-6D12-49ED-EF2237E3D4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0728" y="1466850"/>
            <a:ext cx="5157787" cy="390845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Kuva 5">
            <a:extLst>
              <a:ext uri="{FF2B5EF4-FFF2-40B4-BE49-F238E27FC236}">
                <a16:creationId xmlns:a16="http://schemas.microsoft.com/office/drawing/2014/main" id="{21DAB53B-C99E-7DED-94C0-AAF852161849}"/>
              </a:ext>
            </a:extLst>
          </p:cNvPr>
          <p:cNvSpPr/>
          <p:nvPr userDrawn="1"/>
        </p:nvSpPr>
        <p:spPr>
          <a:xfrm>
            <a:off x="10761785" y="-769870"/>
            <a:ext cx="1791987" cy="2131141"/>
          </a:xfrm>
          <a:custGeom>
            <a:avLst/>
            <a:gdLst>
              <a:gd name="connsiteX0" fmla="*/ 2149607 w 3396234"/>
              <a:gd name="connsiteY0" fmla="*/ 3678086 h 3678276"/>
              <a:gd name="connsiteX1" fmla="*/ 1950344 w 3396234"/>
              <a:gd name="connsiteY1" fmla="*/ 3605601 h 3678276"/>
              <a:gd name="connsiteX2" fmla="*/ 1816803 w 3396234"/>
              <a:gd name="connsiteY2" fmla="*/ 3357761 h 3678276"/>
              <a:gd name="connsiteX3" fmla="*/ 1972728 w 3396234"/>
              <a:gd name="connsiteY3" fmla="*/ 3158307 h 3678276"/>
              <a:gd name="connsiteX4" fmla="*/ 2175705 w 3396234"/>
              <a:gd name="connsiteY4" fmla="*/ 3021052 h 3678276"/>
              <a:gd name="connsiteX5" fmla="*/ 2368015 w 3396234"/>
              <a:gd name="connsiteY5" fmla="*/ 2824265 h 3678276"/>
              <a:gd name="connsiteX6" fmla="*/ 2356871 w 3396234"/>
              <a:gd name="connsiteY6" fmla="*/ 2788832 h 3678276"/>
              <a:gd name="connsiteX7" fmla="*/ 2089980 w 3396234"/>
              <a:gd name="connsiteY7" fmla="*/ 2807978 h 3678276"/>
              <a:gd name="connsiteX8" fmla="*/ 1696122 w 3396234"/>
              <a:gd name="connsiteY8" fmla="*/ 2917896 h 3678276"/>
              <a:gd name="connsiteX9" fmla="*/ 1490953 w 3396234"/>
              <a:gd name="connsiteY9" fmla="*/ 2851697 h 3678276"/>
              <a:gd name="connsiteX10" fmla="*/ 1477332 w 3396234"/>
              <a:gd name="connsiteY10" fmla="*/ 2677771 h 3678276"/>
              <a:gd name="connsiteX11" fmla="*/ 1586394 w 3396234"/>
              <a:gd name="connsiteY11" fmla="*/ 2592998 h 3678276"/>
              <a:gd name="connsiteX12" fmla="*/ 1937104 w 3396234"/>
              <a:gd name="connsiteY12" fmla="*/ 2469269 h 3678276"/>
              <a:gd name="connsiteX13" fmla="*/ 2316294 w 3396234"/>
              <a:gd name="connsiteY13" fmla="*/ 2295723 h 3678276"/>
              <a:gd name="connsiteX14" fmla="*/ 2365158 w 3396234"/>
              <a:gd name="connsiteY14" fmla="*/ 2195615 h 3678276"/>
              <a:gd name="connsiteX15" fmla="*/ 2326581 w 3396234"/>
              <a:gd name="connsiteY15" fmla="*/ 2127893 h 3678276"/>
              <a:gd name="connsiteX16" fmla="*/ 2202661 w 3396234"/>
              <a:gd name="connsiteY16" fmla="*/ 2055312 h 3678276"/>
              <a:gd name="connsiteX17" fmla="*/ 1719363 w 3396234"/>
              <a:gd name="connsiteY17" fmla="*/ 2193139 h 3678276"/>
              <a:gd name="connsiteX18" fmla="*/ 810201 w 3396234"/>
              <a:gd name="connsiteY18" fmla="*/ 2813502 h 3678276"/>
              <a:gd name="connsiteX19" fmla="*/ 141356 w 3396234"/>
              <a:gd name="connsiteY19" fmla="*/ 2873795 h 3678276"/>
              <a:gd name="connsiteX20" fmla="*/ 20388 w 3396234"/>
              <a:gd name="connsiteY20" fmla="*/ 2695011 h 3678276"/>
              <a:gd name="connsiteX21" fmla="*/ 199268 w 3396234"/>
              <a:gd name="connsiteY21" fmla="*/ 2098556 h 3678276"/>
              <a:gd name="connsiteX22" fmla="*/ 705236 w 3396234"/>
              <a:gd name="connsiteY22" fmla="*/ 1651928 h 3678276"/>
              <a:gd name="connsiteX23" fmla="*/ 1529053 w 3396234"/>
              <a:gd name="connsiteY23" fmla="*/ 1184251 h 3678276"/>
              <a:gd name="connsiteX24" fmla="*/ 2200470 w 3396234"/>
              <a:gd name="connsiteY24" fmla="*/ 879260 h 3678276"/>
              <a:gd name="connsiteX25" fmla="*/ 2696437 w 3396234"/>
              <a:gd name="connsiteY25" fmla="*/ 507595 h 3678276"/>
              <a:gd name="connsiteX26" fmla="*/ 2883699 w 3396234"/>
              <a:gd name="connsiteY26" fmla="*/ 200509 h 3678276"/>
              <a:gd name="connsiteX27" fmla="*/ 2959041 w 3396234"/>
              <a:gd name="connsiteY27" fmla="*/ 11533 h 3678276"/>
              <a:gd name="connsiteX28" fmla="*/ 2983997 w 3396234"/>
              <a:gd name="connsiteY28" fmla="*/ 1436 h 3678276"/>
              <a:gd name="connsiteX29" fmla="*/ 2994189 w 3396234"/>
              <a:gd name="connsiteY29" fmla="*/ 26296 h 3678276"/>
              <a:gd name="connsiteX30" fmla="*/ 2439072 w 3396234"/>
              <a:gd name="connsiteY30" fmla="*/ 778009 h 3678276"/>
              <a:gd name="connsiteX31" fmla="*/ 2219711 w 3396234"/>
              <a:gd name="connsiteY31" fmla="*/ 912026 h 3678276"/>
              <a:gd name="connsiteX32" fmla="*/ 1784609 w 3396234"/>
              <a:gd name="connsiteY32" fmla="*/ 1106908 h 3678276"/>
              <a:gd name="connsiteX33" fmla="*/ 1185486 w 3396234"/>
              <a:gd name="connsiteY33" fmla="*/ 1411898 h 3678276"/>
              <a:gd name="connsiteX34" fmla="*/ 686091 w 3396234"/>
              <a:gd name="connsiteY34" fmla="*/ 1709840 h 3678276"/>
              <a:gd name="connsiteX35" fmla="*/ 260799 w 3396234"/>
              <a:gd name="connsiteY35" fmla="*/ 2085697 h 3678276"/>
              <a:gd name="connsiteX36" fmla="*/ 68299 w 3396234"/>
              <a:gd name="connsiteY36" fmla="*/ 2382210 h 3678276"/>
              <a:gd name="connsiteX37" fmla="*/ 228414 w 3396234"/>
              <a:gd name="connsiteY37" fmla="*/ 2887511 h 3678276"/>
              <a:gd name="connsiteX38" fmla="*/ 484161 w 3396234"/>
              <a:gd name="connsiteY38" fmla="*/ 2902370 h 3678276"/>
              <a:gd name="connsiteX39" fmla="*/ 856683 w 3396234"/>
              <a:gd name="connsiteY39" fmla="*/ 2742541 h 3678276"/>
              <a:gd name="connsiteX40" fmla="*/ 1367604 w 3396234"/>
              <a:gd name="connsiteY40" fmla="*/ 2386592 h 3678276"/>
              <a:gd name="connsiteX41" fmla="*/ 2201994 w 3396234"/>
              <a:gd name="connsiteY41" fmla="*/ 2016545 h 3678276"/>
              <a:gd name="connsiteX42" fmla="*/ 2378588 w 3396234"/>
              <a:gd name="connsiteY42" fmla="*/ 2132274 h 3678276"/>
              <a:gd name="connsiteX43" fmla="*/ 2361157 w 3396234"/>
              <a:gd name="connsiteY43" fmla="*/ 2305343 h 3678276"/>
              <a:gd name="connsiteX44" fmla="*/ 1717648 w 3396234"/>
              <a:gd name="connsiteY44" fmla="*/ 2576425 h 3678276"/>
              <a:gd name="connsiteX45" fmla="*/ 1555247 w 3396234"/>
              <a:gd name="connsiteY45" fmla="*/ 2657768 h 3678276"/>
              <a:gd name="connsiteX46" fmla="*/ 1501621 w 3396234"/>
              <a:gd name="connsiteY46" fmla="*/ 2801596 h 3678276"/>
              <a:gd name="connsiteX47" fmla="*/ 2006446 w 3396234"/>
              <a:gd name="connsiteY47" fmla="*/ 2797691 h 3678276"/>
              <a:gd name="connsiteX48" fmla="*/ 2294482 w 3396234"/>
              <a:gd name="connsiteY48" fmla="*/ 2732540 h 3678276"/>
              <a:gd name="connsiteX49" fmla="*/ 2405353 w 3396234"/>
              <a:gd name="connsiteY49" fmla="*/ 2831219 h 3678276"/>
              <a:gd name="connsiteX50" fmla="*/ 2276099 w 3396234"/>
              <a:gd name="connsiteY50" fmla="*/ 2992667 h 3678276"/>
              <a:gd name="connsiteX51" fmla="*/ 2019210 w 3396234"/>
              <a:gd name="connsiteY51" fmla="*/ 3172785 h 3678276"/>
              <a:gd name="connsiteX52" fmla="*/ 1857856 w 3396234"/>
              <a:gd name="connsiteY52" fmla="*/ 3399194 h 3678276"/>
              <a:gd name="connsiteX53" fmla="*/ 2050166 w 3396234"/>
              <a:gd name="connsiteY53" fmla="*/ 3624651 h 3678276"/>
              <a:gd name="connsiteX54" fmla="*/ 2885413 w 3396234"/>
              <a:gd name="connsiteY54" fmla="*/ 3143067 h 3678276"/>
              <a:gd name="connsiteX55" fmla="*/ 3167925 w 3396234"/>
              <a:gd name="connsiteY55" fmla="*/ 2791404 h 3678276"/>
              <a:gd name="connsiteX56" fmla="*/ 3361854 w 3396234"/>
              <a:gd name="connsiteY56" fmla="*/ 2543659 h 3678276"/>
              <a:gd name="connsiteX57" fmla="*/ 3392048 w 3396234"/>
              <a:gd name="connsiteY57" fmla="*/ 2566900 h 3678276"/>
              <a:gd name="connsiteX58" fmla="*/ 2765112 w 3396234"/>
              <a:gd name="connsiteY58" fmla="*/ 3334329 h 3678276"/>
              <a:gd name="connsiteX59" fmla="*/ 2149512 w 3396234"/>
              <a:gd name="connsiteY59" fmla="*/ 3678277 h 36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96234" h="3678276">
                <a:moveTo>
                  <a:pt x="2149607" y="3678086"/>
                </a:moveTo>
                <a:cubicBezTo>
                  <a:pt x="2076550" y="3679324"/>
                  <a:pt x="2003589" y="3656941"/>
                  <a:pt x="1950344" y="3605601"/>
                </a:cubicBezTo>
                <a:cubicBezTo>
                  <a:pt x="1877382" y="3544641"/>
                  <a:pt x="1813755" y="3456725"/>
                  <a:pt x="1816803" y="3357761"/>
                </a:cubicBezTo>
                <a:cubicBezTo>
                  <a:pt x="1822328" y="3265844"/>
                  <a:pt x="1904433" y="3207742"/>
                  <a:pt x="1972728" y="3158307"/>
                </a:cubicBezTo>
                <a:cubicBezTo>
                  <a:pt x="2039879" y="3111920"/>
                  <a:pt x="2109126" y="3067915"/>
                  <a:pt x="2175705" y="3021052"/>
                </a:cubicBezTo>
                <a:cubicBezTo>
                  <a:pt x="2239713" y="2974189"/>
                  <a:pt x="2342202" y="2900084"/>
                  <a:pt x="2368015" y="2824265"/>
                </a:cubicBezTo>
                <a:cubicBezTo>
                  <a:pt x="2371254" y="2811216"/>
                  <a:pt x="2364491" y="2797786"/>
                  <a:pt x="2356871" y="2788832"/>
                </a:cubicBezTo>
                <a:cubicBezTo>
                  <a:pt x="2287243" y="2745303"/>
                  <a:pt x="2163418" y="2786927"/>
                  <a:pt x="2089980" y="2807978"/>
                </a:cubicBezTo>
                <a:cubicBezTo>
                  <a:pt x="1961202" y="2852174"/>
                  <a:pt x="1834139" y="2911705"/>
                  <a:pt x="1696122" y="2917896"/>
                </a:cubicBezTo>
                <a:cubicBezTo>
                  <a:pt x="1623255" y="2921325"/>
                  <a:pt x="1543341" y="2906085"/>
                  <a:pt x="1490953" y="2851697"/>
                </a:cubicBezTo>
                <a:cubicBezTo>
                  <a:pt x="1445805" y="2805882"/>
                  <a:pt x="1439899" y="2730063"/>
                  <a:pt x="1477332" y="2677771"/>
                </a:cubicBezTo>
                <a:cubicBezTo>
                  <a:pt x="1504860" y="2640052"/>
                  <a:pt x="1547532" y="2617192"/>
                  <a:pt x="1586394" y="2592998"/>
                </a:cubicBezTo>
                <a:cubicBezTo>
                  <a:pt x="1695550" y="2532991"/>
                  <a:pt x="1818708" y="2505178"/>
                  <a:pt x="1937104" y="2469269"/>
                </a:cubicBezTo>
                <a:cubicBezTo>
                  <a:pt x="2071597" y="2431740"/>
                  <a:pt x="2210186" y="2390592"/>
                  <a:pt x="2316294" y="2295723"/>
                </a:cubicBezTo>
                <a:cubicBezTo>
                  <a:pt x="2344869" y="2270482"/>
                  <a:pt x="2375540" y="2236478"/>
                  <a:pt x="2365158" y="2195615"/>
                </a:cubicBezTo>
                <a:cubicBezTo>
                  <a:pt x="2360681" y="2169136"/>
                  <a:pt x="2343631" y="2147609"/>
                  <a:pt x="2326581" y="2127893"/>
                </a:cubicBezTo>
                <a:cubicBezTo>
                  <a:pt x="2295435" y="2089602"/>
                  <a:pt x="2250477" y="2065409"/>
                  <a:pt x="2202661" y="2055312"/>
                </a:cubicBezTo>
                <a:cubicBezTo>
                  <a:pt x="2030925" y="2031214"/>
                  <a:pt x="1865000" y="2113510"/>
                  <a:pt x="1719363" y="2193139"/>
                </a:cubicBezTo>
                <a:cubicBezTo>
                  <a:pt x="1405895" y="2384115"/>
                  <a:pt x="1129384" y="2631384"/>
                  <a:pt x="810201" y="2813502"/>
                </a:cubicBezTo>
                <a:cubicBezTo>
                  <a:pt x="623988" y="2917515"/>
                  <a:pt x="324807" y="3035339"/>
                  <a:pt x="141356" y="2873795"/>
                </a:cubicBezTo>
                <a:cubicBezTo>
                  <a:pt x="83063" y="2828837"/>
                  <a:pt x="41820" y="2765210"/>
                  <a:pt x="20388" y="2695011"/>
                </a:cubicBezTo>
                <a:cubicBezTo>
                  <a:pt x="-44667" y="2473936"/>
                  <a:pt x="54297" y="2263243"/>
                  <a:pt x="199268" y="2098556"/>
                </a:cubicBezTo>
                <a:cubicBezTo>
                  <a:pt x="345667" y="1926915"/>
                  <a:pt x="514545" y="1773181"/>
                  <a:pt x="705236" y="1651928"/>
                </a:cubicBezTo>
                <a:cubicBezTo>
                  <a:pt x="975365" y="1488575"/>
                  <a:pt x="1246542" y="1325411"/>
                  <a:pt x="1529053" y="1184251"/>
                </a:cubicBezTo>
                <a:cubicBezTo>
                  <a:pt x="1747938" y="1072046"/>
                  <a:pt x="1981681" y="991369"/>
                  <a:pt x="2200470" y="879260"/>
                </a:cubicBezTo>
                <a:cubicBezTo>
                  <a:pt x="2381160" y="780486"/>
                  <a:pt x="2558991" y="661900"/>
                  <a:pt x="2696437" y="507595"/>
                </a:cubicBezTo>
                <a:cubicBezTo>
                  <a:pt x="2777685" y="415583"/>
                  <a:pt x="2836264" y="311380"/>
                  <a:pt x="2883699" y="200509"/>
                </a:cubicBezTo>
                <a:cubicBezTo>
                  <a:pt x="2908940" y="137548"/>
                  <a:pt x="2935800" y="75255"/>
                  <a:pt x="2959041" y="11533"/>
                </a:cubicBezTo>
                <a:cubicBezTo>
                  <a:pt x="2962661" y="1817"/>
                  <a:pt x="2974758" y="-2469"/>
                  <a:pt x="2983997" y="1436"/>
                </a:cubicBezTo>
                <a:cubicBezTo>
                  <a:pt x="2993903" y="5627"/>
                  <a:pt x="2997808" y="16581"/>
                  <a:pt x="2994189" y="26296"/>
                </a:cubicBezTo>
                <a:cubicBezTo>
                  <a:pt x="2866268" y="376721"/>
                  <a:pt x="2754159" y="565507"/>
                  <a:pt x="2439072" y="778009"/>
                </a:cubicBezTo>
                <a:cubicBezTo>
                  <a:pt x="2367539" y="825158"/>
                  <a:pt x="2296197" y="873355"/>
                  <a:pt x="2219711" y="912026"/>
                </a:cubicBezTo>
                <a:cubicBezTo>
                  <a:pt x="2079027" y="986131"/>
                  <a:pt x="1930056" y="1042805"/>
                  <a:pt x="1784609" y="1106908"/>
                </a:cubicBezTo>
                <a:cubicBezTo>
                  <a:pt x="1579250" y="1197300"/>
                  <a:pt x="1379701" y="1299694"/>
                  <a:pt x="1185486" y="1411898"/>
                </a:cubicBezTo>
                <a:cubicBezTo>
                  <a:pt x="1019466" y="1510577"/>
                  <a:pt x="847730" y="1604875"/>
                  <a:pt x="686091" y="1709840"/>
                </a:cubicBezTo>
                <a:cubicBezTo>
                  <a:pt x="527214" y="1816806"/>
                  <a:pt x="387006" y="1943584"/>
                  <a:pt x="260799" y="2085697"/>
                </a:cubicBezTo>
                <a:cubicBezTo>
                  <a:pt x="182885" y="2173898"/>
                  <a:pt x="107447" y="2270196"/>
                  <a:pt x="68299" y="2382210"/>
                </a:cubicBezTo>
                <a:cubicBezTo>
                  <a:pt x="3529" y="2570329"/>
                  <a:pt x="38962" y="2789308"/>
                  <a:pt x="228414" y="2887511"/>
                </a:cubicBezTo>
                <a:cubicBezTo>
                  <a:pt x="307377" y="2923325"/>
                  <a:pt x="402341" y="2918277"/>
                  <a:pt x="484161" y="2902370"/>
                </a:cubicBezTo>
                <a:cubicBezTo>
                  <a:pt x="618368" y="2874557"/>
                  <a:pt x="740955" y="2812454"/>
                  <a:pt x="856683" y="2742541"/>
                </a:cubicBezTo>
                <a:cubicBezTo>
                  <a:pt x="1034801" y="2633099"/>
                  <a:pt x="1198155" y="2507654"/>
                  <a:pt x="1367604" y="2386592"/>
                </a:cubicBezTo>
                <a:cubicBezTo>
                  <a:pt x="1598681" y="2223143"/>
                  <a:pt x="1903195" y="1983017"/>
                  <a:pt x="2201994" y="2016545"/>
                </a:cubicBezTo>
                <a:cubicBezTo>
                  <a:pt x="2274480" y="2027880"/>
                  <a:pt x="2338107" y="2071695"/>
                  <a:pt x="2378588" y="2132274"/>
                </a:cubicBezTo>
                <a:cubicBezTo>
                  <a:pt x="2419260" y="2188853"/>
                  <a:pt x="2411735" y="2257814"/>
                  <a:pt x="2361157" y="2305343"/>
                </a:cubicBezTo>
                <a:cubicBezTo>
                  <a:pt x="2189040" y="2475174"/>
                  <a:pt x="1934628" y="2495177"/>
                  <a:pt x="1717648" y="2576425"/>
                </a:cubicBezTo>
                <a:cubicBezTo>
                  <a:pt x="1659736" y="2596046"/>
                  <a:pt x="1604967" y="2622621"/>
                  <a:pt x="1555247" y="2657768"/>
                </a:cubicBezTo>
                <a:cubicBezTo>
                  <a:pt x="1504669" y="2687010"/>
                  <a:pt x="1471808" y="2745970"/>
                  <a:pt x="1501621" y="2801596"/>
                </a:cubicBezTo>
                <a:cubicBezTo>
                  <a:pt x="1601443" y="2955139"/>
                  <a:pt x="1871191" y="2847506"/>
                  <a:pt x="2006446" y="2797691"/>
                </a:cubicBezTo>
                <a:cubicBezTo>
                  <a:pt x="2098839" y="2763782"/>
                  <a:pt x="2194851" y="2730254"/>
                  <a:pt x="2294482" y="2732540"/>
                </a:cubicBezTo>
                <a:cubicBezTo>
                  <a:pt x="2352585" y="2732921"/>
                  <a:pt x="2416307" y="2763401"/>
                  <a:pt x="2405353" y="2831219"/>
                </a:cubicBezTo>
                <a:cubicBezTo>
                  <a:pt x="2386589" y="2899894"/>
                  <a:pt x="2326486" y="2946376"/>
                  <a:pt x="2276099" y="2992667"/>
                </a:cubicBezTo>
                <a:cubicBezTo>
                  <a:pt x="2195517" y="3059342"/>
                  <a:pt x="2104554" y="3113635"/>
                  <a:pt x="2019210" y="3172785"/>
                </a:cubicBezTo>
                <a:cubicBezTo>
                  <a:pt x="1944248" y="3226125"/>
                  <a:pt x="1833758" y="3291371"/>
                  <a:pt x="1857856" y="3399194"/>
                </a:cubicBezTo>
                <a:cubicBezTo>
                  <a:pt x="1876716" y="3492349"/>
                  <a:pt x="1964346" y="3588075"/>
                  <a:pt x="2050166" y="3624651"/>
                </a:cubicBezTo>
                <a:cubicBezTo>
                  <a:pt x="2380398" y="3715520"/>
                  <a:pt x="2691675" y="3368333"/>
                  <a:pt x="2885413" y="3143067"/>
                </a:cubicBezTo>
                <a:cubicBezTo>
                  <a:pt x="2980282" y="3026386"/>
                  <a:pt x="3076104" y="2910466"/>
                  <a:pt x="3167925" y="2791404"/>
                </a:cubicBezTo>
                <a:cubicBezTo>
                  <a:pt x="3232599" y="2708918"/>
                  <a:pt x="3297274" y="2626241"/>
                  <a:pt x="3361854" y="2543659"/>
                </a:cubicBezTo>
                <a:cubicBezTo>
                  <a:pt x="3375951" y="2524704"/>
                  <a:pt x="3407574" y="2545849"/>
                  <a:pt x="3392048" y="2566900"/>
                </a:cubicBezTo>
                <a:cubicBezTo>
                  <a:pt x="3186594" y="2825408"/>
                  <a:pt x="2991045" y="3093061"/>
                  <a:pt x="2765112" y="3334329"/>
                </a:cubicBezTo>
                <a:cubicBezTo>
                  <a:pt x="2599949" y="3502064"/>
                  <a:pt x="2397733" y="3677324"/>
                  <a:pt x="2149512" y="36782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63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teks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842E85C-CCFB-2FF3-D856-1D455B7CC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527670" flipV="1">
            <a:off x="10391169" y="301702"/>
            <a:ext cx="2788862" cy="1480364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2F7AD8C-6A47-9B34-53A2-8D42A3294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800" y="407156"/>
            <a:ext cx="5157788" cy="5854898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46883673-421F-5BE4-2F4B-C804DF44DB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025" y="2362200"/>
            <a:ext cx="5210175" cy="3900488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25A73137-0D9E-CB6E-06FD-D33B97427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2518" y="1374707"/>
            <a:ext cx="5183188" cy="84907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5D94BA0-343D-2BD8-8755-E9206C59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025" y="407155"/>
            <a:ext cx="5210175" cy="967551"/>
          </a:xfrm>
        </p:spPr>
        <p:txBody>
          <a:bodyPr anchor="b" anchorCtr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66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kuva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13" name="Kuvan paikkamerkki 11">
            <a:extLst>
              <a:ext uri="{FF2B5EF4-FFF2-40B4-BE49-F238E27FC236}">
                <a16:creationId xmlns:a16="http://schemas.microsoft.com/office/drawing/2014/main" id="{41319262-8394-B17E-EE74-FC173627B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2999" y="573962"/>
            <a:ext cx="5247593" cy="27612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Kuvan paikkamerkki 11">
            <a:extLst>
              <a:ext uri="{FF2B5EF4-FFF2-40B4-BE49-F238E27FC236}">
                <a16:creationId xmlns:a16="http://schemas.microsoft.com/office/drawing/2014/main" id="{C44805CA-407A-2195-5912-4392472ED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938" y="573962"/>
            <a:ext cx="5247593" cy="27612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Kuvan paikkamerkki 11">
            <a:extLst>
              <a:ext uri="{FF2B5EF4-FFF2-40B4-BE49-F238E27FC236}">
                <a16:creationId xmlns:a16="http://schemas.microsoft.com/office/drawing/2014/main" id="{2B6A6514-3A62-F9F3-8057-F50A35CAE5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938" y="3523935"/>
            <a:ext cx="5247593" cy="27612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6" name="Kuvan paikkamerkki 11">
            <a:extLst>
              <a:ext uri="{FF2B5EF4-FFF2-40B4-BE49-F238E27FC236}">
                <a16:creationId xmlns:a16="http://schemas.microsoft.com/office/drawing/2014/main" id="{94AD2DEC-614E-74F5-A14B-849F4E8232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3000" y="3523935"/>
            <a:ext cx="5247592" cy="276120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Kuva 4">
            <a:extLst>
              <a:ext uri="{FF2B5EF4-FFF2-40B4-BE49-F238E27FC236}">
                <a16:creationId xmlns:a16="http://schemas.microsoft.com/office/drawing/2014/main" id="{1C645263-7006-AAAA-2123-11FF415353D5}"/>
              </a:ext>
            </a:extLst>
          </p:cNvPr>
          <p:cNvSpPr/>
          <p:nvPr userDrawn="1"/>
        </p:nvSpPr>
        <p:spPr>
          <a:xfrm rot="16200000">
            <a:off x="10612530" y="4869338"/>
            <a:ext cx="2999565" cy="977758"/>
          </a:xfrm>
          <a:custGeom>
            <a:avLst/>
            <a:gdLst>
              <a:gd name="connsiteX0" fmla="*/ 230705 w 3390535"/>
              <a:gd name="connsiteY0" fmla="*/ 1424150 h 1424149"/>
              <a:gd name="connsiteX1" fmla="*/ 7319 w 3390535"/>
              <a:gd name="connsiteY1" fmla="*/ 1398134 h 1424149"/>
              <a:gd name="connsiteX2" fmla="*/ 919 w 3390535"/>
              <a:gd name="connsiteY2" fmla="*/ 1382319 h 1424149"/>
              <a:gd name="connsiteX3" fmla="*/ 16737 w 3390535"/>
              <a:gd name="connsiteY3" fmla="*/ 1375921 h 1424149"/>
              <a:gd name="connsiteX4" fmla="*/ 199491 w 3390535"/>
              <a:gd name="connsiteY4" fmla="*/ 1399884 h 1424149"/>
              <a:gd name="connsiteX5" fmla="*/ 446847 w 3390535"/>
              <a:gd name="connsiteY5" fmla="*/ 1382319 h 1424149"/>
              <a:gd name="connsiteX6" fmla="*/ 670837 w 3390535"/>
              <a:gd name="connsiteY6" fmla="*/ 1270710 h 1424149"/>
              <a:gd name="connsiteX7" fmla="*/ 739604 w 3390535"/>
              <a:gd name="connsiteY7" fmla="*/ 1107009 h 1424149"/>
              <a:gd name="connsiteX8" fmla="*/ 778304 w 3390535"/>
              <a:gd name="connsiteY8" fmla="*/ 714054 h 1424149"/>
              <a:gd name="connsiteX9" fmla="*/ 982008 w 3390535"/>
              <a:gd name="connsiteY9" fmla="*/ 244017 h 1424149"/>
              <a:gd name="connsiteX10" fmla="*/ 1501230 w 3390535"/>
              <a:gd name="connsiteY10" fmla="*/ 517 h 1424149"/>
              <a:gd name="connsiteX11" fmla="*/ 1747740 w 3390535"/>
              <a:gd name="connsiteY11" fmla="*/ 181844 h 1424149"/>
              <a:gd name="connsiteX12" fmla="*/ 1759212 w 3390535"/>
              <a:gd name="connsiteY12" fmla="*/ 450877 h 1424149"/>
              <a:gd name="connsiteX13" fmla="*/ 1657178 w 3390535"/>
              <a:gd name="connsiteY13" fmla="*/ 627495 h 1424149"/>
              <a:gd name="connsiteX14" fmla="*/ 1642568 w 3390535"/>
              <a:gd name="connsiteY14" fmla="*/ 811659 h 1424149"/>
              <a:gd name="connsiteX15" fmla="*/ 1708557 w 3390535"/>
              <a:gd name="connsiteY15" fmla="*/ 863993 h 1424149"/>
              <a:gd name="connsiteX16" fmla="*/ 1881893 w 3390535"/>
              <a:gd name="connsiteY16" fmla="*/ 853610 h 1424149"/>
              <a:gd name="connsiteX17" fmla="*/ 1989903 w 3390535"/>
              <a:gd name="connsiteY17" fmla="*/ 754376 h 1424149"/>
              <a:gd name="connsiteX18" fmla="*/ 2083001 w 3390535"/>
              <a:gd name="connsiteY18" fmla="*/ 614457 h 1424149"/>
              <a:gd name="connsiteX19" fmla="*/ 2282056 w 3390535"/>
              <a:gd name="connsiteY19" fmla="*/ 817393 h 1424149"/>
              <a:gd name="connsiteX20" fmla="*/ 2334824 w 3390535"/>
              <a:gd name="connsiteY20" fmla="*/ 959425 h 1424149"/>
              <a:gd name="connsiteX21" fmla="*/ 2445370 w 3390535"/>
              <a:gd name="connsiteY21" fmla="*/ 1003066 h 1424149"/>
              <a:gd name="connsiteX22" fmla="*/ 2497473 w 3390535"/>
              <a:gd name="connsiteY22" fmla="*/ 796327 h 1424149"/>
              <a:gd name="connsiteX23" fmla="*/ 2571855 w 3390535"/>
              <a:gd name="connsiteY23" fmla="*/ 690211 h 1424149"/>
              <a:gd name="connsiteX24" fmla="*/ 2743802 w 3390535"/>
              <a:gd name="connsiteY24" fmla="*/ 797474 h 1424149"/>
              <a:gd name="connsiteX25" fmla="*/ 2817520 w 3390535"/>
              <a:gd name="connsiteY25" fmla="*/ 1103689 h 1424149"/>
              <a:gd name="connsiteX26" fmla="*/ 3246844 w 3390535"/>
              <a:gd name="connsiteY26" fmla="*/ 1348336 h 1424149"/>
              <a:gd name="connsiteX27" fmla="*/ 3378461 w 3390535"/>
              <a:gd name="connsiteY27" fmla="*/ 1344955 h 1424149"/>
              <a:gd name="connsiteX28" fmla="*/ 3390536 w 3390535"/>
              <a:gd name="connsiteY28" fmla="*/ 1357028 h 1424149"/>
              <a:gd name="connsiteX29" fmla="*/ 3378461 w 3390535"/>
              <a:gd name="connsiteY29" fmla="*/ 1369100 h 1424149"/>
              <a:gd name="connsiteX30" fmla="*/ 3288321 w 3390535"/>
              <a:gd name="connsiteY30" fmla="*/ 1371454 h 1424149"/>
              <a:gd name="connsiteX31" fmla="*/ 2880792 w 3390535"/>
              <a:gd name="connsiteY31" fmla="*/ 1282058 h 1424149"/>
              <a:gd name="connsiteX32" fmla="*/ 2746700 w 3390535"/>
              <a:gd name="connsiteY32" fmla="*/ 881196 h 1424149"/>
              <a:gd name="connsiteX33" fmla="*/ 2604216 w 3390535"/>
              <a:gd name="connsiteY33" fmla="*/ 708380 h 1424149"/>
              <a:gd name="connsiteX34" fmla="*/ 2514076 w 3390535"/>
              <a:gd name="connsiteY34" fmla="*/ 862906 h 1424149"/>
              <a:gd name="connsiteX35" fmla="*/ 2350461 w 3390535"/>
              <a:gd name="connsiteY35" fmla="*/ 1004092 h 1424149"/>
              <a:gd name="connsiteX36" fmla="*/ 2278917 w 3390535"/>
              <a:gd name="connsiteY36" fmla="*/ 906004 h 1424149"/>
              <a:gd name="connsiteX37" fmla="*/ 2184612 w 3390535"/>
              <a:gd name="connsiteY37" fmla="*/ 620795 h 1424149"/>
              <a:gd name="connsiteX38" fmla="*/ 2158832 w 3390535"/>
              <a:gd name="connsiteY38" fmla="*/ 605946 h 1424149"/>
              <a:gd name="connsiteX39" fmla="*/ 2127859 w 3390535"/>
              <a:gd name="connsiteY39" fmla="*/ 611861 h 1424149"/>
              <a:gd name="connsiteX40" fmla="*/ 2009646 w 3390535"/>
              <a:gd name="connsiteY40" fmla="*/ 767836 h 1424149"/>
              <a:gd name="connsiteX41" fmla="*/ 1800327 w 3390535"/>
              <a:gd name="connsiteY41" fmla="*/ 900813 h 1424149"/>
              <a:gd name="connsiteX42" fmla="*/ 1637255 w 3390535"/>
              <a:gd name="connsiteY42" fmla="*/ 847453 h 1424149"/>
              <a:gd name="connsiteX43" fmla="*/ 1622946 w 3390535"/>
              <a:gd name="connsiteY43" fmla="*/ 646630 h 1424149"/>
              <a:gd name="connsiteX44" fmla="*/ 1748586 w 3390535"/>
              <a:gd name="connsiteY44" fmla="*/ 403372 h 1424149"/>
              <a:gd name="connsiteX45" fmla="*/ 1644318 w 3390535"/>
              <a:gd name="connsiteY45" fmla="*/ 70477 h 1424149"/>
              <a:gd name="connsiteX46" fmla="*/ 1465066 w 3390535"/>
              <a:gd name="connsiteY46" fmla="*/ 25809 h 1424149"/>
              <a:gd name="connsiteX47" fmla="*/ 1054639 w 3390535"/>
              <a:gd name="connsiteY47" fmla="*/ 205144 h 1424149"/>
              <a:gd name="connsiteX48" fmla="*/ 815615 w 3390535"/>
              <a:gd name="connsiteY48" fmla="*/ 634920 h 1424149"/>
              <a:gd name="connsiteX49" fmla="*/ 780960 w 3390535"/>
              <a:gd name="connsiteY49" fmla="*/ 966668 h 1424149"/>
              <a:gd name="connsiteX50" fmla="*/ 688164 w 3390535"/>
              <a:gd name="connsiteY50" fmla="*/ 1287129 h 1424149"/>
              <a:gd name="connsiteX51" fmla="*/ 230524 w 3390535"/>
              <a:gd name="connsiteY51" fmla="*/ 1423969 h 14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90535" h="1424149">
                <a:moveTo>
                  <a:pt x="230705" y="1424150"/>
                </a:moveTo>
                <a:cubicBezTo>
                  <a:pt x="155961" y="1422641"/>
                  <a:pt x="78018" y="1425780"/>
                  <a:pt x="7319" y="1398134"/>
                </a:cubicBezTo>
                <a:cubicBezTo>
                  <a:pt x="1281" y="1395599"/>
                  <a:pt x="-1617" y="1388355"/>
                  <a:pt x="919" y="1382319"/>
                </a:cubicBezTo>
                <a:cubicBezTo>
                  <a:pt x="3515" y="1376283"/>
                  <a:pt x="10639" y="1373386"/>
                  <a:pt x="16737" y="1375921"/>
                </a:cubicBezTo>
                <a:cubicBezTo>
                  <a:pt x="74576" y="1398677"/>
                  <a:pt x="138271" y="1397893"/>
                  <a:pt x="199491" y="1399884"/>
                </a:cubicBezTo>
                <a:cubicBezTo>
                  <a:pt x="282446" y="1401152"/>
                  <a:pt x="366246" y="1399341"/>
                  <a:pt x="446847" y="1382319"/>
                </a:cubicBezTo>
                <a:cubicBezTo>
                  <a:pt x="529077" y="1364271"/>
                  <a:pt x="613118" y="1334090"/>
                  <a:pt x="670837" y="1270710"/>
                </a:cubicBezTo>
                <a:cubicBezTo>
                  <a:pt x="710443" y="1223809"/>
                  <a:pt x="727287" y="1165258"/>
                  <a:pt x="739604" y="1107009"/>
                </a:cubicBezTo>
                <a:cubicBezTo>
                  <a:pt x="762787" y="977292"/>
                  <a:pt x="762968" y="844737"/>
                  <a:pt x="778304" y="714054"/>
                </a:cubicBezTo>
                <a:cubicBezTo>
                  <a:pt x="798469" y="542083"/>
                  <a:pt x="867658" y="374821"/>
                  <a:pt x="982008" y="244017"/>
                </a:cubicBezTo>
                <a:cubicBezTo>
                  <a:pt x="1113504" y="99450"/>
                  <a:pt x="1304167" y="2751"/>
                  <a:pt x="1501230" y="517"/>
                </a:cubicBezTo>
                <a:cubicBezTo>
                  <a:pt x="1621195" y="-7330"/>
                  <a:pt x="1707712" y="75064"/>
                  <a:pt x="1747740" y="181844"/>
                </a:cubicBezTo>
                <a:cubicBezTo>
                  <a:pt x="1777143" y="266713"/>
                  <a:pt x="1793565" y="365102"/>
                  <a:pt x="1759212" y="450877"/>
                </a:cubicBezTo>
                <a:cubicBezTo>
                  <a:pt x="1733552" y="514679"/>
                  <a:pt x="1688271" y="567194"/>
                  <a:pt x="1657178" y="627495"/>
                </a:cubicBezTo>
                <a:cubicBezTo>
                  <a:pt x="1632062" y="683752"/>
                  <a:pt x="1617693" y="753108"/>
                  <a:pt x="1642568" y="811659"/>
                </a:cubicBezTo>
                <a:cubicBezTo>
                  <a:pt x="1654944" y="839003"/>
                  <a:pt x="1681268" y="854516"/>
                  <a:pt x="1708557" y="863993"/>
                </a:cubicBezTo>
                <a:cubicBezTo>
                  <a:pt x="1765249" y="882946"/>
                  <a:pt x="1828340" y="881558"/>
                  <a:pt x="1881893" y="853610"/>
                </a:cubicBezTo>
                <a:cubicBezTo>
                  <a:pt x="1927174" y="831095"/>
                  <a:pt x="1962553" y="796146"/>
                  <a:pt x="1989903" y="754376"/>
                </a:cubicBezTo>
                <a:cubicBezTo>
                  <a:pt x="2020936" y="707837"/>
                  <a:pt x="2041523" y="653511"/>
                  <a:pt x="2083001" y="614457"/>
                </a:cubicBezTo>
                <a:cubicBezTo>
                  <a:pt x="2214920" y="496208"/>
                  <a:pt x="2262978" y="724195"/>
                  <a:pt x="2282056" y="817393"/>
                </a:cubicBezTo>
                <a:cubicBezTo>
                  <a:pt x="2293226" y="866467"/>
                  <a:pt x="2299988" y="920552"/>
                  <a:pt x="2334824" y="959425"/>
                </a:cubicBezTo>
                <a:cubicBezTo>
                  <a:pt x="2360483" y="986768"/>
                  <a:pt x="2407213" y="1014716"/>
                  <a:pt x="2445370" y="1003066"/>
                </a:cubicBezTo>
                <a:cubicBezTo>
                  <a:pt x="2494455" y="972523"/>
                  <a:pt x="2485761" y="850894"/>
                  <a:pt x="2497473" y="796327"/>
                </a:cubicBezTo>
                <a:cubicBezTo>
                  <a:pt x="2502847" y="751237"/>
                  <a:pt x="2525427" y="704155"/>
                  <a:pt x="2571855" y="690211"/>
                </a:cubicBezTo>
                <a:cubicBezTo>
                  <a:pt x="2651127" y="662022"/>
                  <a:pt x="2716573" y="728782"/>
                  <a:pt x="2743802" y="797474"/>
                </a:cubicBezTo>
                <a:cubicBezTo>
                  <a:pt x="2786064" y="894475"/>
                  <a:pt x="2791317" y="1002161"/>
                  <a:pt x="2817520" y="1103689"/>
                </a:cubicBezTo>
                <a:cubicBezTo>
                  <a:pt x="2875962" y="1341273"/>
                  <a:pt x="3034204" y="1353708"/>
                  <a:pt x="3246844" y="1348336"/>
                </a:cubicBezTo>
                <a:cubicBezTo>
                  <a:pt x="3290736" y="1347491"/>
                  <a:pt x="3334569" y="1345981"/>
                  <a:pt x="3378461" y="1344955"/>
                </a:cubicBezTo>
                <a:cubicBezTo>
                  <a:pt x="3385042" y="1344774"/>
                  <a:pt x="3390536" y="1350569"/>
                  <a:pt x="3390536" y="1357028"/>
                </a:cubicBezTo>
                <a:cubicBezTo>
                  <a:pt x="3390536" y="1363486"/>
                  <a:pt x="3385042" y="1368919"/>
                  <a:pt x="3378461" y="1369100"/>
                </a:cubicBezTo>
                <a:cubicBezTo>
                  <a:pt x="3348394" y="1369885"/>
                  <a:pt x="3318388" y="1370669"/>
                  <a:pt x="3288321" y="1371454"/>
                </a:cubicBezTo>
                <a:cubicBezTo>
                  <a:pt x="3150607" y="1372601"/>
                  <a:pt x="2985784" y="1389563"/>
                  <a:pt x="2880792" y="1282058"/>
                </a:cubicBezTo>
                <a:cubicBezTo>
                  <a:pt x="2779966" y="1173890"/>
                  <a:pt x="2783468" y="1016346"/>
                  <a:pt x="2746700" y="881196"/>
                </a:cubicBezTo>
                <a:cubicBezTo>
                  <a:pt x="2728527" y="812383"/>
                  <a:pt x="2690370" y="705181"/>
                  <a:pt x="2604216" y="708380"/>
                </a:cubicBezTo>
                <a:cubicBezTo>
                  <a:pt x="2520597" y="713571"/>
                  <a:pt x="2520536" y="799043"/>
                  <a:pt x="2514076" y="862906"/>
                </a:cubicBezTo>
                <a:cubicBezTo>
                  <a:pt x="2506228" y="972644"/>
                  <a:pt x="2483164" y="1082563"/>
                  <a:pt x="2350461" y="1004092"/>
                </a:cubicBezTo>
                <a:cubicBezTo>
                  <a:pt x="2315142" y="982060"/>
                  <a:pt x="2290207" y="945783"/>
                  <a:pt x="2278917" y="906004"/>
                </a:cubicBezTo>
                <a:cubicBezTo>
                  <a:pt x="2248307" y="811417"/>
                  <a:pt x="2248126" y="701680"/>
                  <a:pt x="2184612" y="620795"/>
                </a:cubicBezTo>
                <a:cubicBezTo>
                  <a:pt x="2176642" y="613371"/>
                  <a:pt x="2169156" y="608300"/>
                  <a:pt x="2158832" y="605946"/>
                </a:cubicBezTo>
                <a:cubicBezTo>
                  <a:pt x="2147179" y="604980"/>
                  <a:pt x="2137217" y="607636"/>
                  <a:pt x="2127859" y="611861"/>
                </a:cubicBezTo>
                <a:cubicBezTo>
                  <a:pt x="2067545" y="644517"/>
                  <a:pt x="2046595" y="714597"/>
                  <a:pt x="2009646" y="767836"/>
                </a:cubicBezTo>
                <a:cubicBezTo>
                  <a:pt x="1963882" y="839908"/>
                  <a:pt x="1886904" y="894777"/>
                  <a:pt x="1800327" y="900813"/>
                </a:cubicBezTo>
                <a:cubicBezTo>
                  <a:pt x="1743212" y="901779"/>
                  <a:pt x="1677887" y="890974"/>
                  <a:pt x="1637255" y="847453"/>
                </a:cubicBezTo>
                <a:cubicBezTo>
                  <a:pt x="1591430" y="791679"/>
                  <a:pt x="1602479" y="710734"/>
                  <a:pt x="1622946" y="646630"/>
                </a:cubicBezTo>
                <a:cubicBezTo>
                  <a:pt x="1654039" y="560071"/>
                  <a:pt x="1728662" y="494579"/>
                  <a:pt x="1748586" y="403372"/>
                </a:cubicBezTo>
                <a:cubicBezTo>
                  <a:pt x="1768026" y="293091"/>
                  <a:pt x="1730594" y="145386"/>
                  <a:pt x="1644318" y="70477"/>
                </a:cubicBezTo>
                <a:cubicBezTo>
                  <a:pt x="1596139" y="26413"/>
                  <a:pt x="1526708" y="20075"/>
                  <a:pt x="1465066" y="25809"/>
                </a:cubicBezTo>
                <a:cubicBezTo>
                  <a:pt x="1312620" y="36734"/>
                  <a:pt x="1168445" y="105909"/>
                  <a:pt x="1054639" y="205144"/>
                </a:cubicBezTo>
                <a:cubicBezTo>
                  <a:pt x="930569" y="316753"/>
                  <a:pt x="850210" y="472728"/>
                  <a:pt x="815615" y="634920"/>
                </a:cubicBezTo>
                <a:cubicBezTo>
                  <a:pt x="793095" y="744054"/>
                  <a:pt x="791767" y="856025"/>
                  <a:pt x="780960" y="966668"/>
                </a:cubicBezTo>
                <a:cubicBezTo>
                  <a:pt x="770878" y="1076889"/>
                  <a:pt x="761640" y="1198518"/>
                  <a:pt x="688164" y="1287129"/>
                </a:cubicBezTo>
                <a:cubicBezTo>
                  <a:pt x="572366" y="1407852"/>
                  <a:pt x="389128" y="1424090"/>
                  <a:pt x="230524" y="1423969"/>
                </a:cubicBezTo>
                <a:close/>
              </a:path>
            </a:pathLst>
          </a:custGeom>
          <a:solidFill>
            <a:schemeClr val="accent1"/>
          </a:solidFill>
          <a:ln w="60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936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F2F6-1F3C-E731-4829-62EB6DF44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55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Taulukko</a:t>
            </a:r>
          </a:p>
        </p:txBody>
      </p:sp>
      <p:pic>
        <p:nvPicPr>
          <p:cNvPr id="7" name="Kuva 6" descr="Kuva, joka sisältää kohteen logo&#10;&#10;Kuvaus luotu automaattisesti">
            <a:extLst>
              <a:ext uri="{FF2B5EF4-FFF2-40B4-BE49-F238E27FC236}">
                <a16:creationId xmlns:a16="http://schemas.microsoft.com/office/drawing/2014/main" id="{6B0367D6-7B66-33BB-C91D-66C3624E0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11" name="Taulukon paikkamerkki 10">
            <a:extLst>
              <a:ext uri="{FF2B5EF4-FFF2-40B4-BE49-F238E27FC236}">
                <a16:creationId xmlns:a16="http://schemas.microsoft.com/office/drawing/2014/main" id="{1BF381B5-E16C-AB06-6472-79B75FC3535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8" y="1320800"/>
            <a:ext cx="10512425" cy="5113575"/>
          </a:xfrm>
        </p:spPr>
        <p:txBody>
          <a:bodyPr/>
          <a:lstStyle/>
          <a:p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4468240-6BB6-CE8D-9555-2CA65FE25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016708" y="293450"/>
            <a:ext cx="829015" cy="9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1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nian henkilöstö tai muu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48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graafine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193F3433-B893-8D2D-9203-8C92D3FDA0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898231">
            <a:off x="255589" y="-404718"/>
            <a:ext cx="5264407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309C88-F342-72DC-11EB-8F9C28725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731" y="1024054"/>
            <a:ext cx="4237372" cy="1962837"/>
          </a:xfrm>
          <a:noFill/>
        </p:spPr>
        <p:txBody>
          <a:bodyPr bIns="288000"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spc="0">
                <a:solidFill>
                  <a:schemeClr val="accent6"/>
                </a:solidFill>
                <a:latin typeface="Bebas Kai" panose="04050603020B02020204" pitchFamily="82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133D15-0E6D-1033-2CCF-96B182C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373" y="4246235"/>
            <a:ext cx="4824654" cy="1755065"/>
          </a:xfrm>
        </p:spPr>
        <p:txBody>
          <a:bodyPr tIns="0" rIns="3600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titteli</a:t>
            </a:r>
          </a:p>
          <a:p>
            <a:r>
              <a:rPr lang="fi-FI" dirty="0"/>
              <a:t>etunimi.sukunimi@valonia.fi</a:t>
            </a:r>
          </a:p>
          <a:p>
            <a:r>
              <a:rPr lang="fi-FI" dirty="0"/>
              <a:t>040 123 4567</a:t>
            </a:r>
          </a:p>
          <a:p>
            <a:endParaRPr lang="fi-FI" dirty="0"/>
          </a:p>
        </p:txBody>
      </p:sp>
      <p:pic>
        <p:nvPicPr>
          <p:cNvPr id="6" name="Kuva 5" descr="Valonian logo">
            <a:extLst>
              <a:ext uri="{FF2B5EF4-FFF2-40B4-BE49-F238E27FC236}">
                <a16:creationId xmlns:a16="http://schemas.microsoft.com/office/drawing/2014/main" id="{3BBC0DC3-9BC6-D1D9-0FE6-689DC65DF1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53480" y="198379"/>
            <a:ext cx="3194581" cy="8961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1748D52-119B-2448-1C07-EACE044EC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80" y="2005473"/>
            <a:ext cx="1071378" cy="107137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036FC5-7845-BC78-B6EE-2480B1723753}"/>
              </a:ext>
            </a:extLst>
          </p:cNvPr>
          <p:cNvSpPr txBox="1"/>
          <p:nvPr userDrawn="1"/>
        </p:nvSpPr>
        <p:spPr>
          <a:xfrm rot="21138045">
            <a:off x="9212307" y="1464635"/>
            <a:ext cx="293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>
                <a:solidFill>
                  <a:schemeClr val="accent1"/>
                </a:solidFill>
                <a:latin typeface="Bebas Kai" panose="04050603020B02020204" pitchFamily="82" charset="0"/>
              </a:rPr>
              <a:t>Tilaa uutiskirjeEmme!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81E46F4-C93E-F5DB-4442-2AD4FCA85622}"/>
              </a:ext>
            </a:extLst>
          </p:cNvPr>
          <p:cNvSpPr txBox="1"/>
          <p:nvPr userDrawn="1"/>
        </p:nvSpPr>
        <p:spPr>
          <a:xfrm>
            <a:off x="8919125" y="3247485"/>
            <a:ext cx="266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>
                <a:solidFill>
                  <a:schemeClr val="tx1"/>
                </a:solidFill>
                <a:latin typeface="Bebas Kai" panose="04050603020B02020204" pitchFamily="82" charset="0"/>
              </a:rPr>
              <a:t>Valonia.fi/uutiskirje</a:t>
            </a:r>
          </a:p>
        </p:txBody>
      </p:sp>
      <p:cxnSp>
        <p:nvCxnSpPr>
          <p:cNvPr id="11" name="Suora nuoliyhdysviiva 11">
            <a:extLst>
              <a:ext uri="{FF2B5EF4-FFF2-40B4-BE49-F238E27FC236}">
                <a16:creationId xmlns:a16="http://schemas.microsoft.com/office/drawing/2014/main" id="{5AD87BDF-92F3-F573-B718-8C2F78DA1ED0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9295313" y="1857794"/>
            <a:ext cx="221759" cy="625635"/>
          </a:xfrm>
          <a:prstGeom prst="curvedConnector4">
            <a:avLst>
              <a:gd name="adj1" fmla="val -115385"/>
              <a:gd name="adj2" fmla="val 111601"/>
            </a:avLst>
          </a:prstGeom>
          <a:ln w="19050">
            <a:solidFill>
              <a:schemeClr val="accent1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D91086AB-F277-009D-706C-AFD9EECEC5C0}"/>
              </a:ext>
            </a:extLst>
          </p:cNvPr>
          <p:cNvGrpSpPr/>
          <p:nvPr userDrawn="1"/>
        </p:nvGrpSpPr>
        <p:grpSpPr>
          <a:xfrm>
            <a:off x="8883073" y="3950410"/>
            <a:ext cx="3030175" cy="2318006"/>
            <a:chOff x="8815825" y="3700331"/>
            <a:chExt cx="3030175" cy="2318006"/>
          </a:xfrm>
        </p:grpSpPr>
        <p:pic>
          <p:nvPicPr>
            <p:cNvPr id="21" name="Kuva 20" descr="Facebook-ikoni">
              <a:extLst>
                <a:ext uri="{FF2B5EF4-FFF2-40B4-BE49-F238E27FC236}">
                  <a16:creationId xmlns:a16="http://schemas.microsoft.com/office/drawing/2014/main" id="{FE5C9D53-44BF-0116-2366-EAB416BC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4659295"/>
              <a:ext cx="428788" cy="428788"/>
            </a:xfrm>
            <a:prstGeom prst="rect">
              <a:avLst/>
            </a:prstGeom>
          </p:spPr>
        </p:pic>
        <p:pic>
          <p:nvPicPr>
            <p:cNvPr id="22" name="Kuva 21" descr="Instagram-ikoni">
              <a:extLst>
                <a:ext uri="{FF2B5EF4-FFF2-40B4-BE49-F238E27FC236}">
                  <a16:creationId xmlns:a16="http://schemas.microsoft.com/office/drawing/2014/main" id="{71A303FB-F85B-5B89-FF8A-1617644F10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5825" y="5386119"/>
              <a:ext cx="455711" cy="455711"/>
            </a:xfrm>
            <a:prstGeom prst="rect">
              <a:avLst/>
            </a:prstGeom>
          </p:spPr>
        </p:pic>
        <p:pic>
          <p:nvPicPr>
            <p:cNvPr id="23" name="Kuva 22" descr="Twitter ikoni&#10;">
              <a:extLst>
                <a:ext uri="{FF2B5EF4-FFF2-40B4-BE49-F238E27FC236}">
                  <a16:creationId xmlns:a16="http://schemas.microsoft.com/office/drawing/2014/main" id="{07C9D4B6-89E6-68BC-F4B7-49F0AC898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3932471"/>
              <a:ext cx="428788" cy="428788"/>
            </a:xfrm>
            <a:prstGeom prst="rect">
              <a:avLst/>
            </a:prstGeom>
          </p:spPr>
        </p:pic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1EBC1CC-9841-1741-6DE5-5FD6757966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4067" y="3700331"/>
              <a:ext cx="2461933" cy="2318006"/>
            </a:xfrm>
            <a:prstGeom prst="rect">
              <a:avLst/>
            </a:prstGeom>
          </p:spPr>
          <p:txBody>
            <a:bodyPr vert="horz" lIns="91440" tIns="0" rIns="36000" bIns="0" rtlCol="0">
              <a:no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</a:pPr>
              <a:r>
                <a:rPr lang="fi-FI" sz="2400" spc="-150" dirty="0">
                  <a:latin typeface="+mn-lt"/>
                </a:rPr>
                <a:t>@valonia_keskus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 dirty="0">
                  <a:latin typeface="+mn-lt"/>
                </a:rPr>
                <a:t>@valonia.fi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 dirty="0">
                  <a:latin typeface="+mn-lt"/>
                </a:rPr>
                <a:t>@valoniakeskus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43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 henkil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4">
            <a:extLst>
              <a:ext uri="{FF2B5EF4-FFF2-40B4-BE49-F238E27FC236}">
                <a16:creationId xmlns:a16="http://schemas.microsoft.com/office/drawing/2014/main" id="{89A2A901-EB81-532B-46F4-DAEF826D1D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223" y="4241970"/>
            <a:ext cx="2524972" cy="2192383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4124114 w 4807642"/>
              <a:gd name="connsiteY0" fmla="*/ 2950354 h 3512691"/>
              <a:gd name="connsiteX1" fmla="*/ 2791080 w 4807642"/>
              <a:gd name="connsiteY1" fmla="*/ 3508188 h 3512691"/>
              <a:gd name="connsiteX2" fmla="*/ 1253448 w 4807642"/>
              <a:gd name="connsiteY2" fmla="*/ 2815539 h 3512691"/>
              <a:gd name="connsiteX3" fmla="*/ 147979 w 4807642"/>
              <a:gd name="connsiteY3" fmla="*/ 2351515 h 3512691"/>
              <a:gd name="connsiteX4" fmla="*/ 212719 w 4807642"/>
              <a:gd name="connsiteY4" fmla="*/ 755221 h 3512691"/>
              <a:gd name="connsiteX5" fmla="*/ 1690177 w 4807642"/>
              <a:gd name="connsiteY5" fmla="*/ 604602 h 3512691"/>
              <a:gd name="connsiteX6" fmla="*/ 3587319 w 4807642"/>
              <a:gd name="connsiteY6" fmla="*/ 50746 h 3512691"/>
              <a:gd name="connsiteX7" fmla="*/ 4801867 w 4807642"/>
              <a:gd name="connsiteY7" fmla="*/ 1573593 h 3512691"/>
              <a:gd name="connsiteX8" fmla="*/ 4174069 w 4807642"/>
              <a:gd name="connsiteY8" fmla="*/ 2433402 h 3512691"/>
              <a:gd name="connsiteX9" fmla="*/ 4124114 w 4807642"/>
              <a:gd name="connsiteY9" fmla="*/ 2950354 h 3512691"/>
              <a:gd name="connsiteX0" fmla="*/ 4124114 w 4817057"/>
              <a:gd name="connsiteY0" fmla="*/ 2950354 h 3512689"/>
              <a:gd name="connsiteX1" fmla="*/ 2791080 w 4817057"/>
              <a:gd name="connsiteY1" fmla="*/ 3508188 h 3512689"/>
              <a:gd name="connsiteX2" fmla="*/ 1253448 w 4817057"/>
              <a:gd name="connsiteY2" fmla="*/ 2815539 h 3512689"/>
              <a:gd name="connsiteX3" fmla="*/ 147979 w 4817057"/>
              <a:gd name="connsiteY3" fmla="*/ 2351515 h 3512689"/>
              <a:gd name="connsiteX4" fmla="*/ 212719 w 4817057"/>
              <a:gd name="connsiteY4" fmla="*/ 755221 h 3512689"/>
              <a:gd name="connsiteX5" fmla="*/ 1690177 w 4817057"/>
              <a:gd name="connsiteY5" fmla="*/ 604602 h 3512689"/>
              <a:gd name="connsiteX6" fmla="*/ 3587319 w 4817057"/>
              <a:gd name="connsiteY6" fmla="*/ 50746 h 3512689"/>
              <a:gd name="connsiteX7" fmla="*/ 4801867 w 4817057"/>
              <a:gd name="connsiteY7" fmla="*/ 1573593 h 3512689"/>
              <a:gd name="connsiteX8" fmla="*/ 4531450 w 4817057"/>
              <a:gd name="connsiteY8" fmla="*/ 2472979 h 3512689"/>
              <a:gd name="connsiteX9" fmla="*/ 4124114 w 4817057"/>
              <a:gd name="connsiteY9" fmla="*/ 2950354 h 3512689"/>
              <a:gd name="connsiteX0" fmla="*/ 4390379 w 5083322"/>
              <a:gd name="connsiteY0" fmla="*/ 2950354 h 3512691"/>
              <a:gd name="connsiteX1" fmla="*/ 3057345 w 5083322"/>
              <a:gd name="connsiteY1" fmla="*/ 3508188 h 3512691"/>
              <a:gd name="connsiteX2" fmla="*/ 1519713 w 5083322"/>
              <a:gd name="connsiteY2" fmla="*/ 2815539 h 3512691"/>
              <a:gd name="connsiteX3" fmla="*/ 56864 w 5083322"/>
              <a:gd name="connsiteY3" fmla="*/ 1995324 h 3512691"/>
              <a:gd name="connsiteX4" fmla="*/ 478984 w 5083322"/>
              <a:gd name="connsiteY4" fmla="*/ 755221 h 3512691"/>
              <a:gd name="connsiteX5" fmla="*/ 1956442 w 5083322"/>
              <a:gd name="connsiteY5" fmla="*/ 604602 h 3512691"/>
              <a:gd name="connsiteX6" fmla="*/ 3853584 w 5083322"/>
              <a:gd name="connsiteY6" fmla="*/ 50746 h 3512691"/>
              <a:gd name="connsiteX7" fmla="*/ 5068132 w 5083322"/>
              <a:gd name="connsiteY7" fmla="*/ 1573593 h 3512691"/>
              <a:gd name="connsiteX8" fmla="*/ 4797715 w 5083322"/>
              <a:gd name="connsiteY8" fmla="*/ 2472979 h 3512691"/>
              <a:gd name="connsiteX9" fmla="*/ 4390379 w 5083322"/>
              <a:gd name="connsiteY9" fmla="*/ 2950354 h 3512691"/>
              <a:gd name="connsiteX0" fmla="*/ 4390379 w 5083322"/>
              <a:gd name="connsiteY0" fmla="*/ 2903195 h 3465531"/>
              <a:gd name="connsiteX1" fmla="*/ 3057345 w 5083322"/>
              <a:gd name="connsiteY1" fmla="*/ 3461029 h 3465531"/>
              <a:gd name="connsiteX2" fmla="*/ 1519713 w 5083322"/>
              <a:gd name="connsiteY2" fmla="*/ 2768380 h 3465531"/>
              <a:gd name="connsiteX3" fmla="*/ 56864 w 5083322"/>
              <a:gd name="connsiteY3" fmla="*/ 1948165 h 3465531"/>
              <a:gd name="connsiteX4" fmla="*/ 478984 w 5083322"/>
              <a:gd name="connsiteY4" fmla="*/ 708062 h 3465531"/>
              <a:gd name="connsiteX5" fmla="*/ 1956442 w 5083322"/>
              <a:gd name="connsiteY5" fmla="*/ 557443 h 3465531"/>
              <a:gd name="connsiteX6" fmla="*/ 3853584 w 5083322"/>
              <a:gd name="connsiteY6" fmla="*/ 3587 h 3465531"/>
              <a:gd name="connsiteX7" fmla="*/ 5068132 w 5083322"/>
              <a:gd name="connsiteY7" fmla="*/ 1526434 h 3465531"/>
              <a:gd name="connsiteX8" fmla="*/ 4797715 w 5083322"/>
              <a:gd name="connsiteY8" fmla="*/ 2425820 h 3465531"/>
              <a:gd name="connsiteX9" fmla="*/ 4390379 w 5083322"/>
              <a:gd name="connsiteY9" fmla="*/ 2903195 h 3465531"/>
              <a:gd name="connsiteX0" fmla="*/ 4390379 w 5083322"/>
              <a:gd name="connsiteY0" fmla="*/ 2804471 h 3366807"/>
              <a:gd name="connsiteX1" fmla="*/ 3057345 w 5083322"/>
              <a:gd name="connsiteY1" fmla="*/ 3362305 h 3366807"/>
              <a:gd name="connsiteX2" fmla="*/ 1519713 w 5083322"/>
              <a:gd name="connsiteY2" fmla="*/ 2669656 h 3366807"/>
              <a:gd name="connsiteX3" fmla="*/ 56864 w 5083322"/>
              <a:gd name="connsiteY3" fmla="*/ 1849441 h 3366807"/>
              <a:gd name="connsiteX4" fmla="*/ 478984 w 5083322"/>
              <a:gd name="connsiteY4" fmla="*/ 609338 h 3366807"/>
              <a:gd name="connsiteX5" fmla="*/ 1956442 w 5083322"/>
              <a:gd name="connsiteY5" fmla="*/ 458719 h 3366807"/>
              <a:gd name="connsiteX6" fmla="*/ 3981815 w 5083322"/>
              <a:gd name="connsiteY6" fmla="*/ 4264 h 3366807"/>
              <a:gd name="connsiteX7" fmla="*/ 5068132 w 5083322"/>
              <a:gd name="connsiteY7" fmla="*/ 1427710 h 3366807"/>
              <a:gd name="connsiteX8" fmla="*/ 4797715 w 5083322"/>
              <a:gd name="connsiteY8" fmla="*/ 2327096 h 3366807"/>
              <a:gd name="connsiteX9" fmla="*/ 4390379 w 5083322"/>
              <a:gd name="connsiteY9" fmla="*/ 2804471 h 3366807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4329 w 5087272"/>
              <a:gd name="connsiteY0" fmla="*/ 2858188 h 3420524"/>
              <a:gd name="connsiteX1" fmla="*/ 3061295 w 5087272"/>
              <a:gd name="connsiteY1" fmla="*/ 3416022 h 3420524"/>
              <a:gd name="connsiteX2" fmla="*/ 1523663 w 5087272"/>
              <a:gd name="connsiteY2" fmla="*/ 2723373 h 3420524"/>
              <a:gd name="connsiteX3" fmla="*/ 60814 w 5087272"/>
              <a:gd name="connsiteY3" fmla="*/ 1903158 h 3420524"/>
              <a:gd name="connsiteX4" fmla="*/ 482934 w 5087272"/>
              <a:gd name="connsiteY4" fmla="*/ 663055 h 3420524"/>
              <a:gd name="connsiteX5" fmla="*/ 2024508 w 5087272"/>
              <a:gd name="connsiteY5" fmla="*/ 313631 h 3420524"/>
              <a:gd name="connsiteX6" fmla="*/ 3985765 w 5087272"/>
              <a:gd name="connsiteY6" fmla="*/ 57981 h 3420524"/>
              <a:gd name="connsiteX7" fmla="*/ 5072082 w 5087272"/>
              <a:gd name="connsiteY7" fmla="*/ 1481427 h 3420524"/>
              <a:gd name="connsiteX8" fmla="*/ 4801665 w 5087272"/>
              <a:gd name="connsiteY8" fmla="*/ 2380813 h 3420524"/>
              <a:gd name="connsiteX9" fmla="*/ 4394329 w 5087272"/>
              <a:gd name="connsiteY9" fmla="*/ 2858188 h 3420524"/>
              <a:gd name="connsiteX0" fmla="*/ 4382291 w 5075234"/>
              <a:gd name="connsiteY0" fmla="*/ 2858188 h 3416037"/>
              <a:gd name="connsiteX1" fmla="*/ 3049257 w 5075234"/>
              <a:gd name="connsiteY1" fmla="*/ 3416022 h 3416037"/>
              <a:gd name="connsiteX2" fmla="*/ 1426138 w 5075234"/>
              <a:gd name="connsiteY2" fmla="*/ 2872477 h 3416037"/>
              <a:gd name="connsiteX3" fmla="*/ 48776 w 5075234"/>
              <a:gd name="connsiteY3" fmla="*/ 1903158 h 3416037"/>
              <a:gd name="connsiteX4" fmla="*/ 470896 w 5075234"/>
              <a:gd name="connsiteY4" fmla="*/ 663055 h 3416037"/>
              <a:gd name="connsiteX5" fmla="*/ 2012470 w 5075234"/>
              <a:gd name="connsiteY5" fmla="*/ 313631 h 3416037"/>
              <a:gd name="connsiteX6" fmla="*/ 3973727 w 5075234"/>
              <a:gd name="connsiteY6" fmla="*/ 57981 h 3416037"/>
              <a:gd name="connsiteX7" fmla="*/ 5060044 w 5075234"/>
              <a:gd name="connsiteY7" fmla="*/ 1481427 h 3416037"/>
              <a:gd name="connsiteX8" fmla="*/ 4789627 w 5075234"/>
              <a:gd name="connsiteY8" fmla="*/ 2380813 h 3416037"/>
              <a:gd name="connsiteX9" fmla="*/ 4382291 w 5075234"/>
              <a:gd name="connsiteY9" fmla="*/ 2858188 h 34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4" h="3416037">
                <a:moveTo>
                  <a:pt x="4382291" y="2858188"/>
                </a:moveTo>
                <a:cubicBezTo>
                  <a:pt x="3863854" y="3395006"/>
                  <a:pt x="3541949" y="3413641"/>
                  <a:pt x="3049257" y="3416022"/>
                </a:cubicBezTo>
                <a:cubicBezTo>
                  <a:pt x="2556565" y="3418403"/>
                  <a:pt x="1906436" y="3141615"/>
                  <a:pt x="1426138" y="2872477"/>
                </a:cubicBezTo>
                <a:cubicBezTo>
                  <a:pt x="945840" y="2603339"/>
                  <a:pt x="207983" y="2271395"/>
                  <a:pt x="48776" y="1903158"/>
                </a:cubicBezTo>
                <a:cubicBezTo>
                  <a:pt x="-110431" y="1534921"/>
                  <a:pt x="143614" y="927976"/>
                  <a:pt x="470896" y="663055"/>
                </a:cubicBezTo>
                <a:cubicBezTo>
                  <a:pt x="798178" y="398134"/>
                  <a:pt x="1428665" y="414477"/>
                  <a:pt x="2012470" y="313631"/>
                </a:cubicBezTo>
                <a:cubicBezTo>
                  <a:pt x="2596275" y="212785"/>
                  <a:pt x="3465798" y="-136652"/>
                  <a:pt x="3973727" y="57981"/>
                </a:cubicBezTo>
                <a:cubicBezTo>
                  <a:pt x="4481656" y="252614"/>
                  <a:pt x="4977531" y="1002593"/>
                  <a:pt x="5060044" y="1481427"/>
                </a:cubicBezTo>
                <a:cubicBezTo>
                  <a:pt x="5125991" y="1901283"/>
                  <a:pt x="4966404" y="2187632"/>
                  <a:pt x="4789627" y="2380813"/>
                </a:cubicBezTo>
                <a:cubicBezTo>
                  <a:pt x="4612850" y="2573994"/>
                  <a:pt x="4557085" y="2689134"/>
                  <a:pt x="4382291" y="2858188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309C88-F342-72DC-11EB-8F9C28725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75" y="766091"/>
            <a:ext cx="4300454" cy="2387562"/>
          </a:xfrm>
          <a:noFill/>
        </p:spPr>
        <p:txBody>
          <a:bodyPr bIns="288000"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spc="0">
                <a:solidFill>
                  <a:schemeClr val="accent6"/>
                </a:solidFill>
                <a:latin typeface="Bebas Kai" panose="04050603020B02020204" pitchFamily="82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133D15-0E6D-1033-2CCF-96B182C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1188" y="4524003"/>
            <a:ext cx="4824654" cy="1628315"/>
          </a:xfrm>
        </p:spPr>
        <p:txBody>
          <a:bodyPr tIns="0" rIns="3600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titteli</a:t>
            </a:r>
          </a:p>
          <a:p>
            <a:r>
              <a:rPr lang="fi-FI" dirty="0"/>
              <a:t>etunimi.sukunimi@valonia.fi</a:t>
            </a:r>
          </a:p>
          <a:p>
            <a:r>
              <a:rPr lang="fi-FI" dirty="0"/>
              <a:t>040 123 4567</a:t>
            </a:r>
          </a:p>
          <a:p>
            <a:endParaRPr lang="fi-FI" dirty="0"/>
          </a:p>
        </p:txBody>
      </p:sp>
      <p:pic>
        <p:nvPicPr>
          <p:cNvPr id="6" name="Kuva 5" descr="Valonian logo">
            <a:extLst>
              <a:ext uri="{FF2B5EF4-FFF2-40B4-BE49-F238E27FC236}">
                <a16:creationId xmlns:a16="http://schemas.microsoft.com/office/drawing/2014/main" id="{3BBC0DC3-9BC6-D1D9-0FE6-689DC65DF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3480" y="198379"/>
            <a:ext cx="3194581" cy="8961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1748D52-119B-2448-1C07-EACE044EC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80" y="2005473"/>
            <a:ext cx="1071378" cy="107137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036FC5-7845-BC78-B6EE-2480B1723753}"/>
              </a:ext>
            </a:extLst>
          </p:cNvPr>
          <p:cNvSpPr txBox="1"/>
          <p:nvPr userDrawn="1"/>
        </p:nvSpPr>
        <p:spPr>
          <a:xfrm rot="21138045">
            <a:off x="9212307" y="1464635"/>
            <a:ext cx="293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>
                <a:solidFill>
                  <a:schemeClr val="accent1"/>
                </a:solidFill>
                <a:latin typeface="Bebas Kai" panose="04050603020B02020204" pitchFamily="82" charset="0"/>
              </a:rPr>
              <a:t>Tilaa uutiskirjeEmme!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81E46F4-C93E-F5DB-4442-2AD4FCA85622}"/>
              </a:ext>
            </a:extLst>
          </p:cNvPr>
          <p:cNvSpPr txBox="1"/>
          <p:nvPr userDrawn="1"/>
        </p:nvSpPr>
        <p:spPr>
          <a:xfrm>
            <a:off x="8919125" y="3247485"/>
            <a:ext cx="266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>
                <a:solidFill>
                  <a:schemeClr val="tx1"/>
                </a:solidFill>
                <a:latin typeface="Bebas Kai" panose="04050603020B02020204" pitchFamily="82" charset="0"/>
              </a:rPr>
              <a:t>Valonia.fi/uutiskirje</a:t>
            </a:r>
          </a:p>
        </p:txBody>
      </p:sp>
      <p:cxnSp>
        <p:nvCxnSpPr>
          <p:cNvPr id="11" name="Suora nuoliyhdysviiva 11">
            <a:extLst>
              <a:ext uri="{FF2B5EF4-FFF2-40B4-BE49-F238E27FC236}">
                <a16:creationId xmlns:a16="http://schemas.microsoft.com/office/drawing/2014/main" id="{5AD87BDF-92F3-F573-B718-8C2F78DA1ED0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9295313" y="1857794"/>
            <a:ext cx="221759" cy="625635"/>
          </a:xfrm>
          <a:prstGeom prst="curvedConnector4">
            <a:avLst>
              <a:gd name="adj1" fmla="val -115385"/>
              <a:gd name="adj2" fmla="val 111601"/>
            </a:avLst>
          </a:prstGeom>
          <a:ln w="19050">
            <a:solidFill>
              <a:schemeClr val="accent1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D91086AB-F277-009D-706C-AFD9EECEC5C0}"/>
              </a:ext>
            </a:extLst>
          </p:cNvPr>
          <p:cNvGrpSpPr/>
          <p:nvPr userDrawn="1"/>
        </p:nvGrpSpPr>
        <p:grpSpPr>
          <a:xfrm>
            <a:off x="8883073" y="3950410"/>
            <a:ext cx="3030175" cy="2318006"/>
            <a:chOff x="8815825" y="3700331"/>
            <a:chExt cx="3030175" cy="2318006"/>
          </a:xfrm>
        </p:grpSpPr>
        <p:pic>
          <p:nvPicPr>
            <p:cNvPr id="21" name="Kuva 20" descr="Facebook-ikoni">
              <a:extLst>
                <a:ext uri="{FF2B5EF4-FFF2-40B4-BE49-F238E27FC236}">
                  <a16:creationId xmlns:a16="http://schemas.microsoft.com/office/drawing/2014/main" id="{FE5C9D53-44BF-0116-2366-EAB416BC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4659295"/>
              <a:ext cx="428788" cy="428788"/>
            </a:xfrm>
            <a:prstGeom prst="rect">
              <a:avLst/>
            </a:prstGeom>
          </p:spPr>
        </p:pic>
        <p:pic>
          <p:nvPicPr>
            <p:cNvPr id="22" name="Kuva 21" descr="Instagram-ikoni">
              <a:extLst>
                <a:ext uri="{FF2B5EF4-FFF2-40B4-BE49-F238E27FC236}">
                  <a16:creationId xmlns:a16="http://schemas.microsoft.com/office/drawing/2014/main" id="{71A303FB-F85B-5B89-FF8A-1617644F10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5825" y="5386119"/>
              <a:ext cx="455711" cy="455711"/>
            </a:xfrm>
            <a:prstGeom prst="rect">
              <a:avLst/>
            </a:prstGeom>
          </p:spPr>
        </p:pic>
        <p:pic>
          <p:nvPicPr>
            <p:cNvPr id="23" name="Kuva 22" descr="Twitter ikoni&#10;">
              <a:extLst>
                <a:ext uri="{FF2B5EF4-FFF2-40B4-BE49-F238E27FC236}">
                  <a16:creationId xmlns:a16="http://schemas.microsoft.com/office/drawing/2014/main" id="{07C9D4B6-89E6-68BC-F4B7-49F0AC898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3932471"/>
              <a:ext cx="428788" cy="428788"/>
            </a:xfrm>
            <a:prstGeom prst="rect">
              <a:avLst/>
            </a:prstGeom>
          </p:spPr>
        </p:pic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1EBC1CC-9841-1741-6DE5-5FD6757966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4067" y="3700331"/>
              <a:ext cx="2461933" cy="2318006"/>
            </a:xfrm>
            <a:prstGeom prst="rect">
              <a:avLst/>
            </a:prstGeom>
          </p:spPr>
          <p:txBody>
            <a:bodyPr vert="horz" lIns="91440" tIns="0" rIns="36000" bIns="0" rtlCol="0">
              <a:no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@valonia_keskus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@valonia.fi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@valoniakeskus</a:t>
              </a:r>
            </a:p>
          </p:txBody>
        </p:sp>
      </p:grpSp>
      <p:pic>
        <p:nvPicPr>
          <p:cNvPr id="12" name="Kuva 11">
            <a:extLst>
              <a:ext uri="{FF2B5EF4-FFF2-40B4-BE49-F238E27FC236}">
                <a16:creationId xmlns:a16="http://schemas.microsoft.com/office/drawing/2014/main" id="{01F22225-804E-A025-2959-84C2F9EED6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898231">
            <a:off x="438499" y="-355547"/>
            <a:ext cx="526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 henkilöä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4D75C8E-6EF1-2C5D-1B92-B0A556744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898231">
            <a:off x="75076" y="-1084102"/>
            <a:ext cx="5264407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309C88-F342-72DC-11EB-8F9C28725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55" y="923721"/>
            <a:ext cx="4467510" cy="1559708"/>
          </a:xfrm>
          <a:noFill/>
        </p:spPr>
        <p:txBody>
          <a:bodyPr bIns="288000"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5400" spc="0">
                <a:solidFill>
                  <a:schemeClr val="accent6"/>
                </a:solidFill>
                <a:latin typeface="Bebas Kai" panose="04050603020B02020204" pitchFamily="82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133D15-0E6D-1033-2CCF-96B182C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8275" y="3247485"/>
            <a:ext cx="4824654" cy="1223336"/>
          </a:xfrm>
        </p:spPr>
        <p:txBody>
          <a:bodyPr tIns="0" rIns="3600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titteli</a:t>
            </a:r>
          </a:p>
          <a:p>
            <a:r>
              <a:rPr lang="fi-FI" dirty="0"/>
              <a:t>etunimi.sukunimi@valonia.fi</a:t>
            </a:r>
          </a:p>
          <a:p>
            <a:r>
              <a:rPr lang="fi-FI" dirty="0"/>
              <a:t>040 123 4567</a:t>
            </a:r>
          </a:p>
          <a:p>
            <a:endParaRPr lang="fi-FI" dirty="0"/>
          </a:p>
        </p:txBody>
      </p:sp>
      <p:pic>
        <p:nvPicPr>
          <p:cNvPr id="6" name="Kuva 5" descr="Valonian logo">
            <a:extLst>
              <a:ext uri="{FF2B5EF4-FFF2-40B4-BE49-F238E27FC236}">
                <a16:creationId xmlns:a16="http://schemas.microsoft.com/office/drawing/2014/main" id="{3BBC0DC3-9BC6-D1D9-0FE6-689DC65DF1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53480" y="198379"/>
            <a:ext cx="3194581" cy="8961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1748D52-119B-2448-1C07-EACE044EC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80" y="2005473"/>
            <a:ext cx="1071378" cy="107137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036FC5-7845-BC78-B6EE-2480B1723753}"/>
              </a:ext>
            </a:extLst>
          </p:cNvPr>
          <p:cNvSpPr txBox="1"/>
          <p:nvPr userDrawn="1"/>
        </p:nvSpPr>
        <p:spPr>
          <a:xfrm rot="21138045">
            <a:off x="9212307" y="1464635"/>
            <a:ext cx="293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dirty="0">
                <a:solidFill>
                  <a:schemeClr val="accent1"/>
                </a:solidFill>
                <a:latin typeface="Bebas Kai" panose="04050603020B02020204" pitchFamily="82" charset="0"/>
              </a:rPr>
              <a:t>Tilaa </a:t>
            </a:r>
            <a:r>
              <a:rPr lang="fi-FI" sz="1800" dirty="0" err="1">
                <a:solidFill>
                  <a:schemeClr val="accent1"/>
                </a:solidFill>
                <a:latin typeface="Bebas Kai" panose="04050603020B02020204" pitchFamily="82" charset="0"/>
              </a:rPr>
              <a:t>uutiskirjeEmme</a:t>
            </a:r>
            <a:r>
              <a:rPr lang="fi-FI" sz="1800" dirty="0">
                <a:solidFill>
                  <a:schemeClr val="accent1"/>
                </a:solidFill>
                <a:latin typeface="Bebas Kai" panose="04050603020B02020204" pitchFamily="82" charset="0"/>
              </a:rPr>
              <a:t>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81E46F4-C93E-F5DB-4442-2AD4FCA85622}"/>
              </a:ext>
            </a:extLst>
          </p:cNvPr>
          <p:cNvSpPr txBox="1"/>
          <p:nvPr userDrawn="1"/>
        </p:nvSpPr>
        <p:spPr>
          <a:xfrm>
            <a:off x="8919125" y="3247485"/>
            <a:ext cx="266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1"/>
                </a:solidFill>
                <a:latin typeface="Bebas Kai" panose="04050603020B02020204" pitchFamily="82" charset="0"/>
              </a:rPr>
              <a:t>Valonia.fi/uutiskirje</a:t>
            </a:r>
          </a:p>
        </p:txBody>
      </p:sp>
      <p:cxnSp>
        <p:nvCxnSpPr>
          <p:cNvPr id="11" name="Suora nuoliyhdysviiva 11">
            <a:extLst>
              <a:ext uri="{FF2B5EF4-FFF2-40B4-BE49-F238E27FC236}">
                <a16:creationId xmlns:a16="http://schemas.microsoft.com/office/drawing/2014/main" id="{5AD87BDF-92F3-F573-B718-8C2F78DA1ED0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9295313" y="1857794"/>
            <a:ext cx="221759" cy="625635"/>
          </a:xfrm>
          <a:prstGeom prst="curvedConnector4">
            <a:avLst>
              <a:gd name="adj1" fmla="val -115385"/>
              <a:gd name="adj2" fmla="val 111601"/>
            </a:avLst>
          </a:prstGeom>
          <a:ln w="19050">
            <a:solidFill>
              <a:schemeClr val="accent1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D91086AB-F277-009D-706C-AFD9EECEC5C0}"/>
              </a:ext>
            </a:extLst>
          </p:cNvPr>
          <p:cNvGrpSpPr/>
          <p:nvPr userDrawn="1"/>
        </p:nvGrpSpPr>
        <p:grpSpPr>
          <a:xfrm>
            <a:off x="8883073" y="3950410"/>
            <a:ext cx="3030175" cy="2318006"/>
            <a:chOff x="8815825" y="3700331"/>
            <a:chExt cx="3030175" cy="2318006"/>
          </a:xfrm>
        </p:grpSpPr>
        <p:pic>
          <p:nvPicPr>
            <p:cNvPr id="21" name="Kuva 20" descr="Facebook-ikoni">
              <a:extLst>
                <a:ext uri="{FF2B5EF4-FFF2-40B4-BE49-F238E27FC236}">
                  <a16:creationId xmlns:a16="http://schemas.microsoft.com/office/drawing/2014/main" id="{FE5C9D53-44BF-0116-2366-EAB416BC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4659295"/>
              <a:ext cx="428788" cy="428788"/>
            </a:xfrm>
            <a:prstGeom prst="rect">
              <a:avLst/>
            </a:prstGeom>
          </p:spPr>
        </p:pic>
        <p:pic>
          <p:nvPicPr>
            <p:cNvPr id="22" name="Kuva 21" descr="Instagram-ikoni">
              <a:extLst>
                <a:ext uri="{FF2B5EF4-FFF2-40B4-BE49-F238E27FC236}">
                  <a16:creationId xmlns:a16="http://schemas.microsoft.com/office/drawing/2014/main" id="{71A303FB-F85B-5B89-FF8A-1617644F10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5825" y="5386119"/>
              <a:ext cx="455711" cy="455711"/>
            </a:xfrm>
            <a:prstGeom prst="rect">
              <a:avLst/>
            </a:prstGeom>
          </p:spPr>
        </p:pic>
        <p:pic>
          <p:nvPicPr>
            <p:cNvPr id="23" name="Kuva 22" descr="Twitter ikoni&#10;">
              <a:extLst>
                <a:ext uri="{FF2B5EF4-FFF2-40B4-BE49-F238E27FC236}">
                  <a16:creationId xmlns:a16="http://schemas.microsoft.com/office/drawing/2014/main" id="{07C9D4B6-89E6-68BC-F4B7-49F0AC898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9286" y="3932471"/>
              <a:ext cx="428788" cy="428788"/>
            </a:xfrm>
            <a:prstGeom prst="rect">
              <a:avLst/>
            </a:prstGeom>
          </p:spPr>
        </p:pic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1EBC1CC-9841-1741-6DE5-5FD6757966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4067" y="3700331"/>
              <a:ext cx="2461933" cy="2318006"/>
            </a:xfrm>
            <a:prstGeom prst="rect">
              <a:avLst/>
            </a:prstGeom>
          </p:spPr>
          <p:txBody>
            <a:bodyPr vert="horz" lIns="91440" tIns="0" rIns="36000" bIns="0" rtlCol="0">
              <a:no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@valonia_keskus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@valonia.fi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 spc="-150">
                  <a:latin typeface="+mn-lt"/>
                </a:rPr>
                <a:t>@valoniakeskus</a:t>
              </a:r>
            </a:p>
          </p:txBody>
        </p:sp>
      </p:grpSp>
      <p:sp>
        <p:nvSpPr>
          <p:cNvPr id="42" name="Kuvan paikkamerkki 37">
            <a:extLst>
              <a:ext uri="{FF2B5EF4-FFF2-40B4-BE49-F238E27FC236}">
                <a16:creationId xmlns:a16="http://schemas.microsoft.com/office/drawing/2014/main" id="{CCC292C4-061D-E0EC-508B-C8F127A58B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586" y="4668750"/>
            <a:ext cx="1619264" cy="1619264"/>
          </a:xfrm>
          <a:prstGeom prst="ellipse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3" name="Kuvan paikkamerkki 37">
            <a:extLst>
              <a:ext uri="{FF2B5EF4-FFF2-40B4-BE49-F238E27FC236}">
                <a16:creationId xmlns:a16="http://schemas.microsoft.com/office/drawing/2014/main" id="{AB1A20CD-EF33-FC9B-3A50-91C07D6A309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586" y="2911112"/>
            <a:ext cx="1619264" cy="1619264"/>
          </a:xfrm>
          <a:prstGeom prst="ellipse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37AE4490-932C-0D77-66B1-DEA60CEA5A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28875" y="4910138"/>
            <a:ext cx="4824413" cy="13589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5012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valo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69F95-283F-D8F1-8CAB-D440D84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340" y="2926477"/>
            <a:ext cx="9303144" cy="1325563"/>
          </a:xfrm>
        </p:spPr>
        <p:txBody>
          <a:bodyPr anchor="b" anchorCtr="0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CA20BF-AE4E-FA79-0988-69CBFA399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212" y="4287555"/>
            <a:ext cx="1056357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3B71E395-C07D-ACDB-E34E-FADE7D756F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7954" y="539772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56766A8E-9964-36FA-6039-878631E224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72932" y="539137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9" name="Kuvan paikkamerkki 5">
            <a:extLst>
              <a:ext uri="{FF2B5EF4-FFF2-40B4-BE49-F238E27FC236}">
                <a16:creationId xmlns:a16="http://schemas.microsoft.com/office/drawing/2014/main" id="{D398E9B1-3902-E6CF-93DE-EBD16FD542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7910" y="539137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8BEEA5-02D5-9060-7F5C-ED65500E4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33616">
            <a:off x="8962023" y="-50101"/>
            <a:ext cx="3730166" cy="42119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228893F-CA0C-6EF5-423E-DD93DC82C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27568" y="-58001"/>
            <a:ext cx="5424984" cy="30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90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laatikot kuvakkei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4EDD870E-BDFF-1D81-F4CB-7AAC20248798}"/>
              </a:ext>
            </a:extLst>
          </p:cNvPr>
          <p:cNvSpPr/>
          <p:nvPr userDrawn="1"/>
        </p:nvSpPr>
        <p:spPr>
          <a:xfrm>
            <a:off x="2847070" y="4471975"/>
            <a:ext cx="8104042" cy="13906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Kuva 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E692F06-DFBE-BC08-9CEE-5E8DB9704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74A3A1-709A-D5A1-E741-3703D97CC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700" y="1589495"/>
            <a:ext cx="10699545" cy="1384792"/>
          </a:xfrm>
          <a:custGeom>
            <a:avLst/>
            <a:gdLst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491069 w 10491069"/>
              <a:gd name="connsiteY3" fmla="*/ 3238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300569 w 10491069"/>
              <a:gd name="connsiteY3" fmla="*/ 6794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534254"/>
              <a:gd name="connsiteY0" fmla="*/ 323850 h 1943100"/>
              <a:gd name="connsiteX1" fmla="*/ 323850 w 10534254"/>
              <a:gd name="connsiteY1" fmla="*/ 0 h 1943100"/>
              <a:gd name="connsiteX2" fmla="*/ 10484719 w 10534254"/>
              <a:gd name="connsiteY2" fmla="*/ 0 h 1943100"/>
              <a:gd name="connsiteX3" fmla="*/ 10300569 w 10534254"/>
              <a:gd name="connsiteY3" fmla="*/ 679450 h 1943100"/>
              <a:gd name="connsiteX4" fmla="*/ 10491069 w 10534254"/>
              <a:gd name="connsiteY4" fmla="*/ 1619250 h 1943100"/>
              <a:gd name="connsiteX5" fmla="*/ 10167219 w 10534254"/>
              <a:gd name="connsiteY5" fmla="*/ 1943100 h 1943100"/>
              <a:gd name="connsiteX6" fmla="*/ 323850 w 10534254"/>
              <a:gd name="connsiteY6" fmla="*/ 1943100 h 1943100"/>
              <a:gd name="connsiteX7" fmla="*/ 0 w 10534254"/>
              <a:gd name="connsiteY7" fmla="*/ 1619250 h 1943100"/>
              <a:gd name="connsiteX8" fmla="*/ 0 w 10534254"/>
              <a:gd name="connsiteY8" fmla="*/ 323850 h 1943100"/>
              <a:gd name="connsiteX0" fmla="*/ 0 w 10491069"/>
              <a:gd name="connsiteY0" fmla="*/ 338913 h 1958163"/>
              <a:gd name="connsiteX1" fmla="*/ 323850 w 10491069"/>
              <a:gd name="connsiteY1" fmla="*/ 15063 h 1958163"/>
              <a:gd name="connsiteX2" fmla="*/ 10281519 w 10491069"/>
              <a:gd name="connsiteY2" fmla="*/ 0 h 1958163"/>
              <a:gd name="connsiteX3" fmla="*/ 10300569 w 10491069"/>
              <a:gd name="connsiteY3" fmla="*/ 694513 h 1958163"/>
              <a:gd name="connsiteX4" fmla="*/ 10491069 w 10491069"/>
              <a:gd name="connsiteY4" fmla="*/ 1634313 h 1958163"/>
              <a:gd name="connsiteX5" fmla="*/ 10167219 w 10491069"/>
              <a:gd name="connsiteY5" fmla="*/ 1958163 h 1958163"/>
              <a:gd name="connsiteX6" fmla="*/ 323850 w 10491069"/>
              <a:gd name="connsiteY6" fmla="*/ 1958163 h 1958163"/>
              <a:gd name="connsiteX7" fmla="*/ 0 w 10491069"/>
              <a:gd name="connsiteY7" fmla="*/ 1634313 h 1958163"/>
              <a:gd name="connsiteX8" fmla="*/ 0 w 10491069"/>
              <a:gd name="connsiteY8" fmla="*/ 338913 h 195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1069" h="1958163">
                <a:moveTo>
                  <a:pt x="0" y="338913"/>
                </a:moveTo>
                <a:cubicBezTo>
                  <a:pt x="0" y="160056"/>
                  <a:pt x="144993" y="15063"/>
                  <a:pt x="323850" y="15063"/>
                </a:cubicBezTo>
                <a:lnTo>
                  <a:pt x="10281519" y="0"/>
                </a:lnTo>
                <a:cubicBezTo>
                  <a:pt x="10460376" y="0"/>
                  <a:pt x="10300569" y="515656"/>
                  <a:pt x="10300569" y="694513"/>
                </a:cubicBezTo>
                <a:cubicBezTo>
                  <a:pt x="10300569" y="1126313"/>
                  <a:pt x="10491069" y="1202513"/>
                  <a:pt x="10491069" y="1634313"/>
                </a:cubicBezTo>
                <a:cubicBezTo>
                  <a:pt x="10491069" y="1813170"/>
                  <a:pt x="10346076" y="1958163"/>
                  <a:pt x="10167219" y="1958163"/>
                </a:cubicBezTo>
                <a:lnTo>
                  <a:pt x="323850" y="1958163"/>
                </a:lnTo>
                <a:cubicBezTo>
                  <a:pt x="144993" y="1958163"/>
                  <a:pt x="0" y="1813170"/>
                  <a:pt x="0" y="1634313"/>
                </a:cubicBezTo>
                <a:lnTo>
                  <a:pt x="0" y="338913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</p:spPr>
        <p:txBody>
          <a:bodyPr lIns="1620000" tIns="108000" rIns="252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8CE8276-5D6C-AA1D-FD47-263F50E3E5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700" y="3174337"/>
            <a:ext cx="10807700" cy="1443833"/>
          </a:xfrm>
          <a:custGeom>
            <a:avLst/>
            <a:gdLst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491069 w 10491069"/>
              <a:gd name="connsiteY3" fmla="*/ 3238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300569 w 10491069"/>
              <a:gd name="connsiteY3" fmla="*/ 6794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534254"/>
              <a:gd name="connsiteY0" fmla="*/ 323850 h 1943100"/>
              <a:gd name="connsiteX1" fmla="*/ 323850 w 10534254"/>
              <a:gd name="connsiteY1" fmla="*/ 0 h 1943100"/>
              <a:gd name="connsiteX2" fmla="*/ 10484719 w 10534254"/>
              <a:gd name="connsiteY2" fmla="*/ 0 h 1943100"/>
              <a:gd name="connsiteX3" fmla="*/ 10300569 w 10534254"/>
              <a:gd name="connsiteY3" fmla="*/ 679450 h 1943100"/>
              <a:gd name="connsiteX4" fmla="*/ 10491069 w 10534254"/>
              <a:gd name="connsiteY4" fmla="*/ 1619250 h 1943100"/>
              <a:gd name="connsiteX5" fmla="*/ 10167219 w 10534254"/>
              <a:gd name="connsiteY5" fmla="*/ 1943100 h 1943100"/>
              <a:gd name="connsiteX6" fmla="*/ 323850 w 10534254"/>
              <a:gd name="connsiteY6" fmla="*/ 1943100 h 1943100"/>
              <a:gd name="connsiteX7" fmla="*/ 0 w 10534254"/>
              <a:gd name="connsiteY7" fmla="*/ 1619250 h 1943100"/>
              <a:gd name="connsiteX8" fmla="*/ 0 w 10534254"/>
              <a:gd name="connsiteY8" fmla="*/ 323850 h 1943100"/>
              <a:gd name="connsiteX0" fmla="*/ 0 w 10491069"/>
              <a:gd name="connsiteY0" fmla="*/ 338913 h 1958163"/>
              <a:gd name="connsiteX1" fmla="*/ 323850 w 10491069"/>
              <a:gd name="connsiteY1" fmla="*/ 15063 h 1958163"/>
              <a:gd name="connsiteX2" fmla="*/ 10281519 w 10491069"/>
              <a:gd name="connsiteY2" fmla="*/ 0 h 1958163"/>
              <a:gd name="connsiteX3" fmla="*/ 10300569 w 10491069"/>
              <a:gd name="connsiteY3" fmla="*/ 694513 h 1958163"/>
              <a:gd name="connsiteX4" fmla="*/ 10491069 w 10491069"/>
              <a:gd name="connsiteY4" fmla="*/ 1634313 h 1958163"/>
              <a:gd name="connsiteX5" fmla="*/ 10167219 w 10491069"/>
              <a:gd name="connsiteY5" fmla="*/ 1958163 h 1958163"/>
              <a:gd name="connsiteX6" fmla="*/ 323850 w 10491069"/>
              <a:gd name="connsiteY6" fmla="*/ 1958163 h 1958163"/>
              <a:gd name="connsiteX7" fmla="*/ 0 w 10491069"/>
              <a:gd name="connsiteY7" fmla="*/ 1634313 h 1958163"/>
              <a:gd name="connsiteX8" fmla="*/ 0 w 10491069"/>
              <a:gd name="connsiteY8" fmla="*/ 338913 h 1958163"/>
              <a:gd name="connsiteX0" fmla="*/ 0 w 10491069"/>
              <a:gd name="connsiteY0" fmla="*/ 338913 h 1958163"/>
              <a:gd name="connsiteX1" fmla="*/ 323850 w 10491069"/>
              <a:gd name="connsiteY1" fmla="*/ 15063 h 1958163"/>
              <a:gd name="connsiteX2" fmla="*/ 10281519 w 10491069"/>
              <a:gd name="connsiteY2" fmla="*/ 0 h 1958163"/>
              <a:gd name="connsiteX3" fmla="*/ 10300569 w 10491069"/>
              <a:gd name="connsiteY3" fmla="*/ 694513 h 1958163"/>
              <a:gd name="connsiteX4" fmla="*/ 10491069 w 10491069"/>
              <a:gd name="connsiteY4" fmla="*/ 1634313 h 1958163"/>
              <a:gd name="connsiteX5" fmla="*/ 10167219 w 10491069"/>
              <a:gd name="connsiteY5" fmla="*/ 1958163 h 1958163"/>
              <a:gd name="connsiteX6" fmla="*/ 8967069 w 10491069"/>
              <a:gd name="connsiteY6" fmla="*/ 1822033 h 1958163"/>
              <a:gd name="connsiteX7" fmla="*/ 323850 w 10491069"/>
              <a:gd name="connsiteY7" fmla="*/ 1958163 h 1958163"/>
              <a:gd name="connsiteX8" fmla="*/ 0 w 10491069"/>
              <a:gd name="connsiteY8" fmla="*/ 1634313 h 1958163"/>
              <a:gd name="connsiteX9" fmla="*/ 0 w 10491069"/>
              <a:gd name="connsiteY9" fmla="*/ 338913 h 1958163"/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9913219 w 10491069"/>
              <a:gd name="connsiteY2" fmla="*/ 0 h 1943100"/>
              <a:gd name="connsiteX3" fmla="*/ 10300569 w 10491069"/>
              <a:gd name="connsiteY3" fmla="*/ 6794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8967069 w 10491069"/>
              <a:gd name="connsiteY6" fmla="*/ 1806970 h 1943100"/>
              <a:gd name="connsiteX7" fmla="*/ 323850 w 10491069"/>
              <a:gd name="connsiteY7" fmla="*/ 1943100 h 1943100"/>
              <a:gd name="connsiteX8" fmla="*/ 0 w 10491069"/>
              <a:gd name="connsiteY8" fmla="*/ 1619250 h 1943100"/>
              <a:gd name="connsiteX9" fmla="*/ 0 w 10491069"/>
              <a:gd name="connsiteY9" fmla="*/ 323850 h 1943100"/>
              <a:gd name="connsiteX0" fmla="*/ 0 w 10491069"/>
              <a:gd name="connsiteY0" fmla="*/ 323850 h 1958318"/>
              <a:gd name="connsiteX1" fmla="*/ 323850 w 10491069"/>
              <a:gd name="connsiteY1" fmla="*/ 0 h 1958318"/>
              <a:gd name="connsiteX2" fmla="*/ 9913219 w 10491069"/>
              <a:gd name="connsiteY2" fmla="*/ 0 h 1958318"/>
              <a:gd name="connsiteX3" fmla="*/ 10300569 w 10491069"/>
              <a:gd name="connsiteY3" fmla="*/ 679450 h 1958318"/>
              <a:gd name="connsiteX4" fmla="*/ 10491069 w 10491069"/>
              <a:gd name="connsiteY4" fmla="*/ 1619250 h 1958318"/>
              <a:gd name="connsiteX5" fmla="*/ 10167219 w 10491069"/>
              <a:gd name="connsiteY5" fmla="*/ 1943100 h 1958318"/>
              <a:gd name="connsiteX6" fmla="*/ 8954369 w 10491069"/>
              <a:gd name="connsiteY6" fmla="*/ 1957598 h 1958318"/>
              <a:gd name="connsiteX7" fmla="*/ 323850 w 10491069"/>
              <a:gd name="connsiteY7" fmla="*/ 1943100 h 1958318"/>
              <a:gd name="connsiteX8" fmla="*/ 0 w 10491069"/>
              <a:gd name="connsiteY8" fmla="*/ 1619250 h 1958318"/>
              <a:gd name="connsiteX9" fmla="*/ 0 w 10491069"/>
              <a:gd name="connsiteY9" fmla="*/ 323850 h 1958318"/>
              <a:gd name="connsiteX0" fmla="*/ 0 w 10402169"/>
              <a:gd name="connsiteY0" fmla="*/ 323850 h 1958318"/>
              <a:gd name="connsiteX1" fmla="*/ 323850 w 10402169"/>
              <a:gd name="connsiteY1" fmla="*/ 0 h 1958318"/>
              <a:gd name="connsiteX2" fmla="*/ 9913219 w 10402169"/>
              <a:gd name="connsiteY2" fmla="*/ 0 h 1958318"/>
              <a:gd name="connsiteX3" fmla="*/ 10300569 w 10402169"/>
              <a:gd name="connsiteY3" fmla="*/ 679450 h 1958318"/>
              <a:gd name="connsiteX4" fmla="*/ 10402169 w 10402169"/>
              <a:gd name="connsiteY4" fmla="*/ 1543936 h 1958318"/>
              <a:gd name="connsiteX5" fmla="*/ 10167219 w 10402169"/>
              <a:gd name="connsiteY5" fmla="*/ 1943100 h 1958318"/>
              <a:gd name="connsiteX6" fmla="*/ 8954369 w 10402169"/>
              <a:gd name="connsiteY6" fmla="*/ 1957598 h 1958318"/>
              <a:gd name="connsiteX7" fmla="*/ 323850 w 10402169"/>
              <a:gd name="connsiteY7" fmla="*/ 1943100 h 1958318"/>
              <a:gd name="connsiteX8" fmla="*/ 0 w 10402169"/>
              <a:gd name="connsiteY8" fmla="*/ 1619250 h 1958318"/>
              <a:gd name="connsiteX9" fmla="*/ 0 w 10402169"/>
              <a:gd name="connsiteY9" fmla="*/ 323850 h 195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2169" h="1958318">
                <a:moveTo>
                  <a:pt x="0" y="323850"/>
                </a:moveTo>
                <a:cubicBezTo>
                  <a:pt x="0" y="144993"/>
                  <a:pt x="144993" y="0"/>
                  <a:pt x="323850" y="0"/>
                </a:cubicBezTo>
                <a:lnTo>
                  <a:pt x="9913219" y="0"/>
                </a:lnTo>
                <a:cubicBezTo>
                  <a:pt x="10092076" y="0"/>
                  <a:pt x="10300569" y="500593"/>
                  <a:pt x="10300569" y="679450"/>
                </a:cubicBezTo>
                <a:cubicBezTo>
                  <a:pt x="10300569" y="1111250"/>
                  <a:pt x="10402169" y="1112136"/>
                  <a:pt x="10402169" y="1543936"/>
                </a:cubicBezTo>
                <a:cubicBezTo>
                  <a:pt x="10402169" y="1722793"/>
                  <a:pt x="10346076" y="1943100"/>
                  <a:pt x="10167219" y="1943100"/>
                </a:cubicBezTo>
                <a:cubicBezTo>
                  <a:pt x="9767169" y="1937891"/>
                  <a:pt x="9354419" y="1962807"/>
                  <a:pt x="8954369" y="1957598"/>
                </a:cubicBezTo>
                <a:lnTo>
                  <a:pt x="323850" y="1943100"/>
                </a:lnTo>
                <a:cubicBezTo>
                  <a:pt x="144993" y="1943100"/>
                  <a:pt x="0" y="1798107"/>
                  <a:pt x="0" y="1619250"/>
                </a:cubicBezTo>
                <a:lnTo>
                  <a:pt x="0" y="32385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</p:spPr>
        <p:txBody>
          <a:bodyPr lIns="1620000" tIns="108000" rIns="252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A370C9E6-3EC8-E5EA-27C5-473C052A8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0580" y="4855749"/>
            <a:ext cx="10693665" cy="1480365"/>
          </a:xfrm>
          <a:custGeom>
            <a:avLst/>
            <a:gdLst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491069 w 10491069"/>
              <a:gd name="connsiteY3" fmla="*/ 3238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491069"/>
              <a:gd name="connsiteY0" fmla="*/ 323850 h 1943100"/>
              <a:gd name="connsiteX1" fmla="*/ 323850 w 10491069"/>
              <a:gd name="connsiteY1" fmla="*/ 0 h 1943100"/>
              <a:gd name="connsiteX2" fmla="*/ 10167219 w 10491069"/>
              <a:gd name="connsiteY2" fmla="*/ 0 h 1943100"/>
              <a:gd name="connsiteX3" fmla="*/ 10300569 w 10491069"/>
              <a:gd name="connsiteY3" fmla="*/ 679450 h 1943100"/>
              <a:gd name="connsiteX4" fmla="*/ 10491069 w 10491069"/>
              <a:gd name="connsiteY4" fmla="*/ 1619250 h 1943100"/>
              <a:gd name="connsiteX5" fmla="*/ 10167219 w 10491069"/>
              <a:gd name="connsiteY5" fmla="*/ 1943100 h 1943100"/>
              <a:gd name="connsiteX6" fmla="*/ 323850 w 10491069"/>
              <a:gd name="connsiteY6" fmla="*/ 1943100 h 1943100"/>
              <a:gd name="connsiteX7" fmla="*/ 0 w 10491069"/>
              <a:gd name="connsiteY7" fmla="*/ 1619250 h 1943100"/>
              <a:gd name="connsiteX8" fmla="*/ 0 w 10491069"/>
              <a:gd name="connsiteY8" fmla="*/ 323850 h 1943100"/>
              <a:gd name="connsiteX0" fmla="*/ 0 w 10534254"/>
              <a:gd name="connsiteY0" fmla="*/ 323850 h 1943100"/>
              <a:gd name="connsiteX1" fmla="*/ 323850 w 10534254"/>
              <a:gd name="connsiteY1" fmla="*/ 0 h 1943100"/>
              <a:gd name="connsiteX2" fmla="*/ 10484719 w 10534254"/>
              <a:gd name="connsiteY2" fmla="*/ 0 h 1943100"/>
              <a:gd name="connsiteX3" fmla="*/ 10300569 w 10534254"/>
              <a:gd name="connsiteY3" fmla="*/ 679450 h 1943100"/>
              <a:gd name="connsiteX4" fmla="*/ 10491069 w 10534254"/>
              <a:gd name="connsiteY4" fmla="*/ 1619250 h 1943100"/>
              <a:gd name="connsiteX5" fmla="*/ 10167219 w 10534254"/>
              <a:gd name="connsiteY5" fmla="*/ 1943100 h 1943100"/>
              <a:gd name="connsiteX6" fmla="*/ 323850 w 10534254"/>
              <a:gd name="connsiteY6" fmla="*/ 1943100 h 1943100"/>
              <a:gd name="connsiteX7" fmla="*/ 0 w 10534254"/>
              <a:gd name="connsiteY7" fmla="*/ 1619250 h 1943100"/>
              <a:gd name="connsiteX8" fmla="*/ 0 w 10534254"/>
              <a:gd name="connsiteY8" fmla="*/ 323850 h 1943100"/>
              <a:gd name="connsiteX0" fmla="*/ 0 w 10491069"/>
              <a:gd name="connsiteY0" fmla="*/ 338913 h 1958163"/>
              <a:gd name="connsiteX1" fmla="*/ 323850 w 10491069"/>
              <a:gd name="connsiteY1" fmla="*/ 15063 h 1958163"/>
              <a:gd name="connsiteX2" fmla="*/ 10281519 w 10491069"/>
              <a:gd name="connsiteY2" fmla="*/ 0 h 1958163"/>
              <a:gd name="connsiteX3" fmla="*/ 10300569 w 10491069"/>
              <a:gd name="connsiteY3" fmla="*/ 694513 h 1958163"/>
              <a:gd name="connsiteX4" fmla="*/ 10491069 w 10491069"/>
              <a:gd name="connsiteY4" fmla="*/ 1634313 h 1958163"/>
              <a:gd name="connsiteX5" fmla="*/ 10167219 w 10491069"/>
              <a:gd name="connsiteY5" fmla="*/ 1958163 h 1958163"/>
              <a:gd name="connsiteX6" fmla="*/ 323850 w 10491069"/>
              <a:gd name="connsiteY6" fmla="*/ 1958163 h 1958163"/>
              <a:gd name="connsiteX7" fmla="*/ 0 w 10491069"/>
              <a:gd name="connsiteY7" fmla="*/ 1634313 h 1958163"/>
              <a:gd name="connsiteX8" fmla="*/ 0 w 10491069"/>
              <a:gd name="connsiteY8" fmla="*/ 338913 h 195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1069" h="1958163">
                <a:moveTo>
                  <a:pt x="0" y="338913"/>
                </a:moveTo>
                <a:cubicBezTo>
                  <a:pt x="0" y="160056"/>
                  <a:pt x="144993" y="15063"/>
                  <a:pt x="323850" y="15063"/>
                </a:cubicBezTo>
                <a:lnTo>
                  <a:pt x="10281519" y="0"/>
                </a:lnTo>
                <a:cubicBezTo>
                  <a:pt x="10460376" y="0"/>
                  <a:pt x="10300569" y="515656"/>
                  <a:pt x="10300569" y="694513"/>
                </a:cubicBezTo>
                <a:cubicBezTo>
                  <a:pt x="10300569" y="1126313"/>
                  <a:pt x="10491069" y="1202513"/>
                  <a:pt x="10491069" y="1634313"/>
                </a:cubicBezTo>
                <a:cubicBezTo>
                  <a:pt x="10491069" y="1813170"/>
                  <a:pt x="10346076" y="1958163"/>
                  <a:pt x="10167219" y="1958163"/>
                </a:cubicBezTo>
                <a:lnTo>
                  <a:pt x="323850" y="1958163"/>
                </a:lnTo>
                <a:cubicBezTo>
                  <a:pt x="144993" y="1958163"/>
                  <a:pt x="0" y="1813170"/>
                  <a:pt x="0" y="1634313"/>
                </a:cubicBezTo>
                <a:lnTo>
                  <a:pt x="0" y="338913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</p:spPr>
        <p:txBody>
          <a:bodyPr lIns="1620000" tIns="108000" rIns="252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2EC3041D-CECA-5EEB-A982-C96E5BE207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393" y="1731284"/>
            <a:ext cx="1179871" cy="1101213"/>
          </a:xfrm>
        </p:spPr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CA22536-89FA-178F-F570-252BA466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483121"/>
            <a:ext cx="10515600" cy="86344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9D6B12DF-AFC0-F470-E9B2-2C5BF1C7BB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311" y="3345646"/>
            <a:ext cx="1179871" cy="1101213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A6A02E3D-07B9-98BE-8131-ECB6085E87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392" y="5077310"/>
            <a:ext cx="1179871" cy="1101213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019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laatikot kuvi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in paikkamerkki 4">
            <a:extLst>
              <a:ext uri="{FF2B5EF4-FFF2-40B4-BE49-F238E27FC236}">
                <a16:creationId xmlns:a16="http://schemas.microsoft.com/office/drawing/2014/main" id="{4CC98141-6A46-3763-90BB-9608B8E4A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37569" y="4993261"/>
            <a:ext cx="10683966" cy="1369927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1152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7" name="Tekstin paikkamerkki 4">
            <a:extLst>
              <a:ext uri="{FF2B5EF4-FFF2-40B4-BE49-F238E27FC236}">
                <a16:creationId xmlns:a16="http://schemas.microsoft.com/office/drawing/2014/main" id="{3521975D-3FD0-4565-7190-262E404196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7569" y="3261687"/>
            <a:ext cx="10683966" cy="1369927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1152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6" name="Tekstin paikkamerkki 4">
            <a:extLst>
              <a:ext uri="{FF2B5EF4-FFF2-40B4-BE49-F238E27FC236}">
                <a16:creationId xmlns:a16="http://schemas.microsoft.com/office/drawing/2014/main" id="{DA0DBF39-CEE1-4BC7-3F61-6DB4309D28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0097" y="1529220"/>
            <a:ext cx="10683966" cy="1369927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1152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EDD870E-BDFF-1D81-F4CB-7AAC20248798}"/>
              </a:ext>
            </a:extLst>
          </p:cNvPr>
          <p:cNvSpPr/>
          <p:nvPr userDrawn="1"/>
        </p:nvSpPr>
        <p:spPr>
          <a:xfrm>
            <a:off x="2847070" y="4471975"/>
            <a:ext cx="8104042" cy="13906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Kuva 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E692F06-DFBE-BC08-9CEE-5E8DB9704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CA22536-89FA-178F-F570-252BA466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285404"/>
            <a:ext cx="11019363" cy="86344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Kuvan paikkamerkki 14">
            <a:extLst>
              <a:ext uri="{FF2B5EF4-FFF2-40B4-BE49-F238E27FC236}">
                <a16:creationId xmlns:a16="http://schemas.microsoft.com/office/drawing/2014/main" id="{FCEA1FA7-3671-E8D6-7027-572D40C75A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9252" y="1232447"/>
            <a:ext cx="1761688" cy="1745272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4124114 w 4807642"/>
              <a:gd name="connsiteY0" fmla="*/ 2950354 h 3512691"/>
              <a:gd name="connsiteX1" fmla="*/ 2791080 w 4807642"/>
              <a:gd name="connsiteY1" fmla="*/ 3508188 h 3512691"/>
              <a:gd name="connsiteX2" fmla="*/ 1253448 w 4807642"/>
              <a:gd name="connsiteY2" fmla="*/ 2815539 h 3512691"/>
              <a:gd name="connsiteX3" fmla="*/ 147979 w 4807642"/>
              <a:gd name="connsiteY3" fmla="*/ 2351515 h 3512691"/>
              <a:gd name="connsiteX4" fmla="*/ 212719 w 4807642"/>
              <a:gd name="connsiteY4" fmla="*/ 755221 h 3512691"/>
              <a:gd name="connsiteX5" fmla="*/ 1690177 w 4807642"/>
              <a:gd name="connsiteY5" fmla="*/ 604602 h 3512691"/>
              <a:gd name="connsiteX6" fmla="*/ 3587319 w 4807642"/>
              <a:gd name="connsiteY6" fmla="*/ 50746 h 3512691"/>
              <a:gd name="connsiteX7" fmla="*/ 4801867 w 4807642"/>
              <a:gd name="connsiteY7" fmla="*/ 1573593 h 3512691"/>
              <a:gd name="connsiteX8" fmla="*/ 4174069 w 4807642"/>
              <a:gd name="connsiteY8" fmla="*/ 2433402 h 3512691"/>
              <a:gd name="connsiteX9" fmla="*/ 4124114 w 4807642"/>
              <a:gd name="connsiteY9" fmla="*/ 2950354 h 3512691"/>
              <a:gd name="connsiteX0" fmla="*/ 4124114 w 4817057"/>
              <a:gd name="connsiteY0" fmla="*/ 2950354 h 3512689"/>
              <a:gd name="connsiteX1" fmla="*/ 2791080 w 4817057"/>
              <a:gd name="connsiteY1" fmla="*/ 3508188 h 3512689"/>
              <a:gd name="connsiteX2" fmla="*/ 1253448 w 4817057"/>
              <a:gd name="connsiteY2" fmla="*/ 2815539 h 3512689"/>
              <a:gd name="connsiteX3" fmla="*/ 147979 w 4817057"/>
              <a:gd name="connsiteY3" fmla="*/ 2351515 h 3512689"/>
              <a:gd name="connsiteX4" fmla="*/ 212719 w 4817057"/>
              <a:gd name="connsiteY4" fmla="*/ 755221 h 3512689"/>
              <a:gd name="connsiteX5" fmla="*/ 1690177 w 4817057"/>
              <a:gd name="connsiteY5" fmla="*/ 604602 h 3512689"/>
              <a:gd name="connsiteX6" fmla="*/ 3587319 w 4817057"/>
              <a:gd name="connsiteY6" fmla="*/ 50746 h 3512689"/>
              <a:gd name="connsiteX7" fmla="*/ 4801867 w 4817057"/>
              <a:gd name="connsiteY7" fmla="*/ 1573593 h 3512689"/>
              <a:gd name="connsiteX8" fmla="*/ 4531450 w 4817057"/>
              <a:gd name="connsiteY8" fmla="*/ 2472979 h 3512689"/>
              <a:gd name="connsiteX9" fmla="*/ 4124114 w 4817057"/>
              <a:gd name="connsiteY9" fmla="*/ 2950354 h 3512689"/>
              <a:gd name="connsiteX0" fmla="*/ 4390379 w 5083322"/>
              <a:gd name="connsiteY0" fmla="*/ 2950354 h 3512691"/>
              <a:gd name="connsiteX1" fmla="*/ 3057345 w 5083322"/>
              <a:gd name="connsiteY1" fmla="*/ 3508188 h 3512691"/>
              <a:gd name="connsiteX2" fmla="*/ 1519713 w 5083322"/>
              <a:gd name="connsiteY2" fmla="*/ 2815539 h 3512691"/>
              <a:gd name="connsiteX3" fmla="*/ 56864 w 5083322"/>
              <a:gd name="connsiteY3" fmla="*/ 1995324 h 3512691"/>
              <a:gd name="connsiteX4" fmla="*/ 478984 w 5083322"/>
              <a:gd name="connsiteY4" fmla="*/ 755221 h 3512691"/>
              <a:gd name="connsiteX5" fmla="*/ 1956442 w 5083322"/>
              <a:gd name="connsiteY5" fmla="*/ 604602 h 3512691"/>
              <a:gd name="connsiteX6" fmla="*/ 3853584 w 5083322"/>
              <a:gd name="connsiteY6" fmla="*/ 50746 h 3512691"/>
              <a:gd name="connsiteX7" fmla="*/ 5068132 w 5083322"/>
              <a:gd name="connsiteY7" fmla="*/ 1573593 h 3512691"/>
              <a:gd name="connsiteX8" fmla="*/ 4797715 w 5083322"/>
              <a:gd name="connsiteY8" fmla="*/ 2472979 h 3512691"/>
              <a:gd name="connsiteX9" fmla="*/ 4390379 w 5083322"/>
              <a:gd name="connsiteY9" fmla="*/ 2950354 h 3512691"/>
              <a:gd name="connsiteX0" fmla="*/ 4390379 w 5083322"/>
              <a:gd name="connsiteY0" fmla="*/ 2903195 h 3465531"/>
              <a:gd name="connsiteX1" fmla="*/ 3057345 w 5083322"/>
              <a:gd name="connsiteY1" fmla="*/ 3461029 h 3465531"/>
              <a:gd name="connsiteX2" fmla="*/ 1519713 w 5083322"/>
              <a:gd name="connsiteY2" fmla="*/ 2768380 h 3465531"/>
              <a:gd name="connsiteX3" fmla="*/ 56864 w 5083322"/>
              <a:gd name="connsiteY3" fmla="*/ 1948165 h 3465531"/>
              <a:gd name="connsiteX4" fmla="*/ 478984 w 5083322"/>
              <a:gd name="connsiteY4" fmla="*/ 708062 h 3465531"/>
              <a:gd name="connsiteX5" fmla="*/ 1956442 w 5083322"/>
              <a:gd name="connsiteY5" fmla="*/ 557443 h 3465531"/>
              <a:gd name="connsiteX6" fmla="*/ 3853584 w 5083322"/>
              <a:gd name="connsiteY6" fmla="*/ 3587 h 3465531"/>
              <a:gd name="connsiteX7" fmla="*/ 5068132 w 5083322"/>
              <a:gd name="connsiteY7" fmla="*/ 1526434 h 3465531"/>
              <a:gd name="connsiteX8" fmla="*/ 4797715 w 5083322"/>
              <a:gd name="connsiteY8" fmla="*/ 2425820 h 3465531"/>
              <a:gd name="connsiteX9" fmla="*/ 4390379 w 5083322"/>
              <a:gd name="connsiteY9" fmla="*/ 2903195 h 3465531"/>
              <a:gd name="connsiteX0" fmla="*/ 4390379 w 5083322"/>
              <a:gd name="connsiteY0" fmla="*/ 2804471 h 3366807"/>
              <a:gd name="connsiteX1" fmla="*/ 3057345 w 5083322"/>
              <a:gd name="connsiteY1" fmla="*/ 3362305 h 3366807"/>
              <a:gd name="connsiteX2" fmla="*/ 1519713 w 5083322"/>
              <a:gd name="connsiteY2" fmla="*/ 2669656 h 3366807"/>
              <a:gd name="connsiteX3" fmla="*/ 56864 w 5083322"/>
              <a:gd name="connsiteY3" fmla="*/ 1849441 h 3366807"/>
              <a:gd name="connsiteX4" fmla="*/ 478984 w 5083322"/>
              <a:gd name="connsiteY4" fmla="*/ 609338 h 3366807"/>
              <a:gd name="connsiteX5" fmla="*/ 1956442 w 5083322"/>
              <a:gd name="connsiteY5" fmla="*/ 458719 h 3366807"/>
              <a:gd name="connsiteX6" fmla="*/ 3981815 w 5083322"/>
              <a:gd name="connsiteY6" fmla="*/ 4264 h 3366807"/>
              <a:gd name="connsiteX7" fmla="*/ 5068132 w 5083322"/>
              <a:gd name="connsiteY7" fmla="*/ 1427710 h 3366807"/>
              <a:gd name="connsiteX8" fmla="*/ 4797715 w 5083322"/>
              <a:gd name="connsiteY8" fmla="*/ 2327096 h 3366807"/>
              <a:gd name="connsiteX9" fmla="*/ 4390379 w 5083322"/>
              <a:gd name="connsiteY9" fmla="*/ 2804471 h 3366807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4329 w 5087272"/>
              <a:gd name="connsiteY0" fmla="*/ 2858188 h 3420524"/>
              <a:gd name="connsiteX1" fmla="*/ 3061295 w 5087272"/>
              <a:gd name="connsiteY1" fmla="*/ 3416022 h 3420524"/>
              <a:gd name="connsiteX2" fmla="*/ 1523663 w 5087272"/>
              <a:gd name="connsiteY2" fmla="*/ 2723373 h 3420524"/>
              <a:gd name="connsiteX3" fmla="*/ 60814 w 5087272"/>
              <a:gd name="connsiteY3" fmla="*/ 1903158 h 3420524"/>
              <a:gd name="connsiteX4" fmla="*/ 482934 w 5087272"/>
              <a:gd name="connsiteY4" fmla="*/ 663055 h 3420524"/>
              <a:gd name="connsiteX5" fmla="*/ 2024508 w 5087272"/>
              <a:gd name="connsiteY5" fmla="*/ 313631 h 3420524"/>
              <a:gd name="connsiteX6" fmla="*/ 3985765 w 5087272"/>
              <a:gd name="connsiteY6" fmla="*/ 57981 h 3420524"/>
              <a:gd name="connsiteX7" fmla="*/ 5072082 w 5087272"/>
              <a:gd name="connsiteY7" fmla="*/ 1481427 h 3420524"/>
              <a:gd name="connsiteX8" fmla="*/ 4801665 w 5087272"/>
              <a:gd name="connsiteY8" fmla="*/ 2380813 h 3420524"/>
              <a:gd name="connsiteX9" fmla="*/ 4394329 w 5087272"/>
              <a:gd name="connsiteY9" fmla="*/ 2858188 h 3420524"/>
              <a:gd name="connsiteX0" fmla="*/ 4382291 w 5075234"/>
              <a:gd name="connsiteY0" fmla="*/ 2858188 h 3416037"/>
              <a:gd name="connsiteX1" fmla="*/ 3049257 w 5075234"/>
              <a:gd name="connsiteY1" fmla="*/ 3416022 h 3416037"/>
              <a:gd name="connsiteX2" fmla="*/ 1426138 w 5075234"/>
              <a:gd name="connsiteY2" fmla="*/ 2872477 h 3416037"/>
              <a:gd name="connsiteX3" fmla="*/ 48776 w 5075234"/>
              <a:gd name="connsiteY3" fmla="*/ 1903158 h 3416037"/>
              <a:gd name="connsiteX4" fmla="*/ 470896 w 5075234"/>
              <a:gd name="connsiteY4" fmla="*/ 663055 h 3416037"/>
              <a:gd name="connsiteX5" fmla="*/ 2012470 w 5075234"/>
              <a:gd name="connsiteY5" fmla="*/ 313631 h 3416037"/>
              <a:gd name="connsiteX6" fmla="*/ 3973727 w 5075234"/>
              <a:gd name="connsiteY6" fmla="*/ 57981 h 3416037"/>
              <a:gd name="connsiteX7" fmla="*/ 5060044 w 5075234"/>
              <a:gd name="connsiteY7" fmla="*/ 1481427 h 3416037"/>
              <a:gd name="connsiteX8" fmla="*/ 4789627 w 5075234"/>
              <a:gd name="connsiteY8" fmla="*/ 2380813 h 3416037"/>
              <a:gd name="connsiteX9" fmla="*/ 4382291 w 5075234"/>
              <a:gd name="connsiteY9" fmla="*/ 2858188 h 34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4" h="3416037">
                <a:moveTo>
                  <a:pt x="4382291" y="2858188"/>
                </a:moveTo>
                <a:cubicBezTo>
                  <a:pt x="3863854" y="3395006"/>
                  <a:pt x="3541949" y="3413641"/>
                  <a:pt x="3049257" y="3416022"/>
                </a:cubicBezTo>
                <a:cubicBezTo>
                  <a:pt x="2556565" y="3418403"/>
                  <a:pt x="1906436" y="3141615"/>
                  <a:pt x="1426138" y="2872477"/>
                </a:cubicBezTo>
                <a:cubicBezTo>
                  <a:pt x="945840" y="2603339"/>
                  <a:pt x="207983" y="2271395"/>
                  <a:pt x="48776" y="1903158"/>
                </a:cubicBezTo>
                <a:cubicBezTo>
                  <a:pt x="-110431" y="1534921"/>
                  <a:pt x="143614" y="927976"/>
                  <a:pt x="470896" y="663055"/>
                </a:cubicBezTo>
                <a:cubicBezTo>
                  <a:pt x="798178" y="398134"/>
                  <a:pt x="1428665" y="414477"/>
                  <a:pt x="2012470" y="313631"/>
                </a:cubicBezTo>
                <a:cubicBezTo>
                  <a:pt x="2596275" y="212785"/>
                  <a:pt x="3465798" y="-136652"/>
                  <a:pt x="3973727" y="57981"/>
                </a:cubicBezTo>
                <a:cubicBezTo>
                  <a:pt x="4481656" y="252614"/>
                  <a:pt x="4977531" y="1002593"/>
                  <a:pt x="5060044" y="1481427"/>
                </a:cubicBezTo>
                <a:cubicBezTo>
                  <a:pt x="5125991" y="1901283"/>
                  <a:pt x="4966404" y="2187632"/>
                  <a:pt x="4789627" y="2380813"/>
                </a:cubicBezTo>
                <a:cubicBezTo>
                  <a:pt x="4612850" y="2573994"/>
                  <a:pt x="4557085" y="2689134"/>
                  <a:pt x="4382291" y="2858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23" name="Kuvan paikkamerkki 14">
            <a:extLst>
              <a:ext uri="{FF2B5EF4-FFF2-40B4-BE49-F238E27FC236}">
                <a16:creationId xmlns:a16="http://schemas.microsoft.com/office/drawing/2014/main" id="{43014835-934C-535C-4FA6-7B2A28CDC1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7938" y="4915584"/>
            <a:ext cx="1763751" cy="1590298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4124114 w 4807642"/>
              <a:gd name="connsiteY0" fmla="*/ 2950354 h 3512691"/>
              <a:gd name="connsiteX1" fmla="*/ 2791080 w 4807642"/>
              <a:gd name="connsiteY1" fmla="*/ 3508188 h 3512691"/>
              <a:gd name="connsiteX2" fmla="*/ 1253448 w 4807642"/>
              <a:gd name="connsiteY2" fmla="*/ 2815539 h 3512691"/>
              <a:gd name="connsiteX3" fmla="*/ 147979 w 4807642"/>
              <a:gd name="connsiteY3" fmla="*/ 2351515 h 3512691"/>
              <a:gd name="connsiteX4" fmla="*/ 212719 w 4807642"/>
              <a:gd name="connsiteY4" fmla="*/ 755221 h 3512691"/>
              <a:gd name="connsiteX5" fmla="*/ 1690177 w 4807642"/>
              <a:gd name="connsiteY5" fmla="*/ 604602 h 3512691"/>
              <a:gd name="connsiteX6" fmla="*/ 3587319 w 4807642"/>
              <a:gd name="connsiteY6" fmla="*/ 50746 h 3512691"/>
              <a:gd name="connsiteX7" fmla="*/ 4801867 w 4807642"/>
              <a:gd name="connsiteY7" fmla="*/ 1573593 h 3512691"/>
              <a:gd name="connsiteX8" fmla="*/ 4174069 w 4807642"/>
              <a:gd name="connsiteY8" fmla="*/ 2433402 h 3512691"/>
              <a:gd name="connsiteX9" fmla="*/ 4124114 w 4807642"/>
              <a:gd name="connsiteY9" fmla="*/ 2950354 h 3512691"/>
              <a:gd name="connsiteX0" fmla="*/ 4124114 w 4817057"/>
              <a:gd name="connsiteY0" fmla="*/ 2950354 h 3512689"/>
              <a:gd name="connsiteX1" fmla="*/ 2791080 w 4817057"/>
              <a:gd name="connsiteY1" fmla="*/ 3508188 h 3512689"/>
              <a:gd name="connsiteX2" fmla="*/ 1253448 w 4817057"/>
              <a:gd name="connsiteY2" fmla="*/ 2815539 h 3512689"/>
              <a:gd name="connsiteX3" fmla="*/ 147979 w 4817057"/>
              <a:gd name="connsiteY3" fmla="*/ 2351515 h 3512689"/>
              <a:gd name="connsiteX4" fmla="*/ 212719 w 4817057"/>
              <a:gd name="connsiteY4" fmla="*/ 755221 h 3512689"/>
              <a:gd name="connsiteX5" fmla="*/ 1690177 w 4817057"/>
              <a:gd name="connsiteY5" fmla="*/ 604602 h 3512689"/>
              <a:gd name="connsiteX6" fmla="*/ 3587319 w 4817057"/>
              <a:gd name="connsiteY6" fmla="*/ 50746 h 3512689"/>
              <a:gd name="connsiteX7" fmla="*/ 4801867 w 4817057"/>
              <a:gd name="connsiteY7" fmla="*/ 1573593 h 3512689"/>
              <a:gd name="connsiteX8" fmla="*/ 4531450 w 4817057"/>
              <a:gd name="connsiteY8" fmla="*/ 2472979 h 3512689"/>
              <a:gd name="connsiteX9" fmla="*/ 4124114 w 4817057"/>
              <a:gd name="connsiteY9" fmla="*/ 2950354 h 3512689"/>
              <a:gd name="connsiteX0" fmla="*/ 4390379 w 5083322"/>
              <a:gd name="connsiteY0" fmla="*/ 2950354 h 3512691"/>
              <a:gd name="connsiteX1" fmla="*/ 3057345 w 5083322"/>
              <a:gd name="connsiteY1" fmla="*/ 3508188 h 3512691"/>
              <a:gd name="connsiteX2" fmla="*/ 1519713 w 5083322"/>
              <a:gd name="connsiteY2" fmla="*/ 2815539 h 3512691"/>
              <a:gd name="connsiteX3" fmla="*/ 56864 w 5083322"/>
              <a:gd name="connsiteY3" fmla="*/ 1995324 h 3512691"/>
              <a:gd name="connsiteX4" fmla="*/ 478984 w 5083322"/>
              <a:gd name="connsiteY4" fmla="*/ 755221 h 3512691"/>
              <a:gd name="connsiteX5" fmla="*/ 1956442 w 5083322"/>
              <a:gd name="connsiteY5" fmla="*/ 604602 h 3512691"/>
              <a:gd name="connsiteX6" fmla="*/ 3853584 w 5083322"/>
              <a:gd name="connsiteY6" fmla="*/ 50746 h 3512691"/>
              <a:gd name="connsiteX7" fmla="*/ 5068132 w 5083322"/>
              <a:gd name="connsiteY7" fmla="*/ 1573593 h 3512691"/>
              <a:gd name="connsiteX8" fmla="*/ 4797715 w 5083322"/>
              <a:gd name="connsiteY8" fmla="*/ 2472979 h 3512691"/>
              <a:gd name="connsiteX9" fmla="*/ 4390379 w 5083322"/>
              <a:gd name="connsiteY9" fmla="*/ 2950354 h 3512691"/>
              <a:gd name="connsiteX0" fmla="*/ 4390379 w 5083322"/>
              <a:gd name="connsiteY0" fmla="*/ 2903195 h 3465531"/>
              <a:gd name="connsiteX1" fmla="*/ 3057345 w 5083322"/>
              <a:gd name="connsiteY1" fmla="*/ 3461029 h 3465531"/>
              <a:gd name="connsiteX2" fmla="*/ 1519713 w 5083322"/>
              <a:gd name="connsiteY2" fmla="*/ 2768380 h 3465531"/>
              <a:gd name="connsiteX3" fmla="*/ 56864 w 5083322"/>
              <a:gd name="connsiteY3" fmla="*/ 1948165 h 3465531"/>
              <a:gd name="connsiteX4" fmla="*/ 478984 w 5083322"/>
              <a:gd name="connsiteY4" fmla="*/ 708062 h 3465531"/>
              <a:gd name="connsiteX5" fmla="*/ 1956442 w 5083322"/>
              <a:gd name="connsiteY5" fmla="*/ 557443 h 3465531"/>
              <a:gd name="connsiteX6" fmla="*/ 3853584 w 5083322"/>
              <a:gd name="connsiteY6" fmla="*/ 3587 h 3465531"/>
              <a:gd name="connsiteX7" fmla="*/ 5068132 w 5083322"/>
              <a:gd name="connsiteY7" fmla="*/ 1526434 h 3465531"/>
              <a:gd name="connsiteX8" fmla="*/ 4797715 w 5083322"/>
              <a:gd name="connsiteY8" fmla="*/ 2425820 h 3465531"/>
              <a:gd name="connsiteX9" fmla="*/ 4390379 w 5083322"/>
              <a:gd name="connsiteY9" fmla="*/ 2903195 h 3465531"/>
              <a:gd name="connsiteX0" fmla="*/ 4390379 w 5083322"/>
              <a:gd name="connsiteY0" fmla="*/ 2804471 h 3366807"/>
              <a:gd name="connsiteX1" fmla="*/ 3057345 w 5083322"/>
              <a:gd name="connsiteY1" fmla="*/ 3362305 h 3366807"/>
              <a:gd name="connsiteX2" fmla="*/ 1519713 w 5083322"/>
              <a:gd name="connsiteY2" fmla="*/ 2669656 h 3366807"/>
              <a:gd name="connsiteX3" fmla="*/ 56864 w 5083322"/>
              <a:gd name="connsiteY3" fmla="*/ 1849441 h 3366807"/>
              <a:gd name="connsiteX4" fmla="*/ 478984 w 5083322"/>
              <a:gd name="connsiteY4" fmla="*/ 609338 h 3366807"/>
              <a:gd name="connsiteX5" fmla="*/ 1956442 w 5083322"/>
              <a:gd name="connsiteY5" fmla="*/ 458719 h 3366807"/>
              <a:gd name="connsiteX6" fmla="*/ 3981815 w 5083322"/>
              <a:gd name="connsiteY6" fmla="*/ 4264 h 3366807"/>
              <a:gd name="connsiteX7" fmla="*/ 5068132 w 5083322"/>
              <a:gd name="connsiteY7" fmla="*/ 1427710 h 3366807"/>
              <a:gd name="connsiteX8" fmla="*/ 4797715 w 5083322"/>
              <a:gd name="connsiteY8" fmla="*/ 2327096 h 3366807"/>
              <a:gd name="connsiteX9" fmla="*/ 4390379 w 5083322"/>
              <a:gd name="connsiteY9" fmla="*/ 2804471 h 3366807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4329 w 5087272"/>
              <a:gd name="connsiteY0" fmla="*/ 2858188 h 3420524"/>
              <a:gd name="connsiteX1" fmla="*/ 3061295 w 5087272"/>
              <a:gd name="connsiteY1" fmla="*/ 3416022 h 3420524"/>
              <a:gd name="connsiteX2" fmla="*/ 1523663 w 5087272"/>
              <a:gd name="connsiteY2" fmla="*/ 2723373 h 3420524"/>
              <a:gd name="connsiteX3" fmla="*/ 60814 w 5087272"/>
              <a:gd name="connsiteY3" fmla="*/ 1903158 h 3420524"/>
              <a:gd name="connsiteX4" fmla="*/ 482934 w 5087272"/>
              <a:gd name="connsiteY4" fmla="*/ 663055 h 3420524"/>
              <a:gd name="connsiteX5" fmla="*/ 2024508 w 5087272"/>
              <a:gd name="connsiteY5" fmla="*/ 313631 h 3420524"/>
              <a:gd name="connsiteX6" fmla="*/ 3985765 w 5087272"/>
              <a:gd name="connsiteY6" fmla="*/ 57981 h 3420524"/>
              <a:gd name="connsiteX7" fmla="*/ 5072082 w 5087272"/>
              <a:gd name="connsiteY7" fmla="*/ 1481427 h 3420524"/>
              <a:gd name="connsiteX8" fmla="*/ 4801665 w 5087272"/>
              <a:gd name="connsiteY8" fmla="*/ 2380813 h 3420524"/>
              <a:gd name="connsiteX9" fmla="*/ 4394329 w 5087272"/>
              <a:gd name="connsiteY9" fmla="*/ 2858188 h 3420524"/>
              <a:gd name="connsiteX0" fmla="*/ 4382291 w 5075234"/>
              <a:gd name="connsiteY0" fmla="*/ 2858188 h 3416037"/>
              <a:gd name="connsiteX1" fmla="*/ 3049257 w 5075234"/>
              <a:gd name="connsiteY1" fmla="*/ 3416022 h 3416037"/>
              <a:gd name="connsiteX2" fmla="*/ 1426138 w 5075234"/>
              <a:gd name="connsiteY2" fmla="*/ 2872477 h 3416037"/>
              <a:gd name="connsiteX3" fmla="*/ 48776 w 5075234"/>
              <a:gd name="connsiteY3" fmla="*/ 1903158 h 3416037"/>
              <a:gd name="connsiteX4" fmla="*/ 470896 w 5075234"/>
              <a:gd name="connsiteY4" fmla="*/ 663055 h 3416037"/>
              <a:gd name="connsiteX5" fmla="*/ 2012470 w 5075234"/>
              <a:gd name="connsiteY5" fmla="*/ 313631 h 3416037"/>
              <a:gd name="connsiteX6" fmla="*/ 3973727 w 5075234"/>
              <a:gd name="connsiteY6" fmla="*/ 57981 h 3416037"/>
              <a:gd name="connsiteX7" fmla="*/ 5060044 w 5075234"/>
              <a:gd name="connsiteY7" fmla="*/ 1481427 h 3416037"/>
              <a:gd name="connsiteX8" fmla="*/ 4789627 w 5075234"/>
              <a:gd name="connsiteY8" fmla="*/ 2380813 h 3416037"/>
              <a:gd name="connsiteX9" fmla="*/ 4382291 w 5075234"/>
              <a:gd name="connsiteY9" fmla="*/ 2858188 h 34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4" h="3416037">
                <a:moveTo>
                  <a:pt x="4382291" y="2858188"/>
                </a:moveTo>
                <a:cubicBezTo>
                  <a:pt x="3863854" y="3395006"/>
                  <a:pt x="3541949" y="3413641"/>
                  <a:pt x="3049257" y="3416022"/>
                </a:cubicBezTo>
                <a:cubicBezTo>
                  <a:pt x="2556565" y="3418403"/>
                  <a:pt x="1906436" y="3141615"/>
                  <a:pt x="1426138" y="2872477"/>
                </a:cubicBezTo>
                <a:cubicBezTo>
                  <a:pt x="945840" y="2603339"/>
                  <a:pt x="207983" y="2271395"/>
                  <a:pt x="48776" y="1903158"/>
                </a:cubicBezTo>
                <a:cubicBezTo>
                  <a:pt x="-110431" y="1534921"/>
                  <a:pt x="143614" y="927976"/>
                  <a:pt x="470896" y="663055"/>
                </a:cubicBezTo>
                <a:cubicBezTo>
                  <a:pt x="798178" y="398134"/>
                  <a:pt x="1428665" y="414477"/>
                  <a:pt x="2012470" y="313631"/>
                </a:cubicBezTo>
                <a:cubicBezTo>
                  <a:pt x="2596275" y="212785"/>
                  <a:pt x="3465798" y="-136652"/>
                  <a:pt x="3973727" y="57981"/>
                </a:cubicBezTo>
                <a:cubicBezTo>
                  <a:pt x="4481656" y="252614"/>
                  <a:pt x="4977531" y="1002593"/>
                  <a:pt x="5060044" y="1481427"/>
                </a:cubicBezTo>
                <a:cubicBezTo>
                  <a:pt x="5125991" y="1901283"/>
                  <a:pt x="4966404" y="2187632"/>
                  <a:pt x="4789627" y="2380813"/>
                </a:cubicBezTo>
                <a:cubicBezTo>
                  <a:pt x="4612850" y="2573994"/>
                  <a:pt x="4557085" y="2689134"/>
                  <a:pt x="4382291" y="2858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24" name="Kuvan paikkamerkki 14">
            <a:extLst>
              <a:ext uri="{FF2B5EF4-FFF2-40B4-BE49-F238E27FC236}">
                <a16:creationId xmlns:a16="http://schemas.microsoft.com/office/drawing/2014/main" id="{AAE9DDB1-CB23-C1FF-084B-110DB86CDCE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1470" y="3057883"/>
            <a:ext cx="1817845" cy="1777537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26205 w 4956994"/>
              <a:gd name="connsiteY0" fmla="*/ 2923749 h 3790765"/>
              <a:gd name="connsiteX1" fmla="*/ 948987 w 4956994"/>
              <a:gd name="connsiteY1" fmla="*/ 3775272 h 3790765"/>
              <a:gd name="connsiteX2" fmla="*/ 32477 w 4956994"/>
              <a:gd name="connsiteY2" fmla="*/ 2310572 h 3790765"/>
              <a:gd name="connsiteX3" fmla="*/ 356524 w 4956994"/>
              <a:gd name="connsiteY3" fmla="*/ 755221 h 3790765"/>
              <a:gd name="connsiteX4" fmla="*/ 1833982 w 4956994"/>
              <a:gd name="connsiteY4" fmla="*/ 604602 h 3790765"/>
              <a:gd name="connsiteX5" fmla="*/ 3731124 w 4956994"/>
              <a:gd name="connsiteY5" fmla="*/ 50746 h 3790765"/>
              <a:gd name="connsiteX6" fmla="*/ 4945672 w 4956994"/>
              <a:gd name="connsiteY6" fmla="*/ 1573593 h 3790765"/>
              <a:gd name="connsiteX7" fmla="*/ 4226205 w 4956994"/>
              <a:gd name="connsiteY7" fmla="*/ 2923749 h 3790765"/>
              <a:gd name="connsiteX0" fmla="*/ 4226205 w 4956994"/>
              <a:gd name="connsiteY0" fmla="*/ 2923749 h 3788817"/>
              <a:gd name="connsiteX1" fmla="*/ 2707438 w 4956994"/>
              <a:gd name="connsiteY1" fmla="*/ 3033903 h 3788817"/>
              <a:gd name="connsiteX2" fmla="*/ 948987 w 4956994"/>
              <a:gd name="connsiteY2" fmla="*/ 3775272 h 3788817"/>
              <a:gd name="connsiteX3" fmla="*/ 32477 w 4956994"/>
              <a:gd name="connsiteY3" fmla="*/ 2310572 h 3788817"/>
              <a:gd name="connsiteX4" fmla="*/ 356524 w 4956994"/>
              <a:gd name="connsiteY4" fmla="*/ 755221 h 3788817"/>
              <a:gd name="connsiteX5" fmla="*/ 1833982 w 4956994"/>
              <a:gd name="connsiteY5" fmla="*/ 604602 h 3788817"/>
              <a:gd name="connsiteX6" fmla="*/ 3731124 w 4956994"/>
              <a:gd name="connsiteY6" fmla="*/ 50746 h 3788817"/>
              <a:gd name="connsiteX7" fmla="*/ 4945672 w 4956994"/>
              <a:gd name="connsiteY7" fmla="*/ 1573593 h 3788817"/>
              <a:gd name="connsiteX8" fmla="*/ 4226205 w 4956994"/>
              <a:gd name="connsiteY8" fmla="*/ 2923749 h 3788817"/>
              <a:gd name="connsiteX0" fmla="*/ 4226205 w 5072035"/>
              <a:gd name="connsiteY0" fmla="*/ 2706823 h 3571891"/>
              <a:gd name="connsiteX1" fmla="*/ 2707438 w 5072035"/>
              <a:gd name="connsiteY1" fmla="*/ 2816977 h 3571891"/>
              <a:gd name="connsiteX2" fmla="*/ 948987 w 5072035"/>
              <a:gd name="connsiteY2" fmla="*/ 3558346 h 3571891"/>
              <a:gd name="connsiteX3" fmla="*/ 32477 w 5072035"/>
              <a:gd name="connsiteY3" fmla="*/ 2093646 h 3571891"/>
              <a:gd name="connsiteX4" fmla="*/ 356524 w 5072035"/>
              <a:gd name="connsiteY4" fmla="*/ 538295 h 3571891"/>
              <a:gd name="connsiteX5" fmla="*/ 1833982 w 5072035"/>
              <a:gd name="connsiteY5" fmla="*/ 387676 h 3571891"/>
              <a:gd name="connsiteX6" fmla="*/ 4727411 w 5072035"/>
              <a:gd name="connsiteY6" fmla="*/ 65832 h 3571891"/>
              <a:gd name="connsiteX7" fmla="*/ 4945672 w 5072035"/>
              <a:gd name="connsiteY7" fmla="*/ 1356667 h 3571891"/>
              <a:gd name="connsiteX8" fmla="*/ 4226205 w 5072035"/>
              <a:gd name="connsiteY8" fmla="*/ 2706823 h 3571891"/>
              <a:gd name="connsiteX0" fmla="*/ 4226205 w 4954489"/>
              <a:gd name="connsiteY0" fmla="*/ 2491368 h 3356436"/>
              <a:gd name="connsiteX1" fmla="*/ 2707438 w 4954489"/>
              <a:gd name="connsiteY1" fmla="*/ 2601522 h 3356436"/>
              <a:gd name="connsiteX2" fmla="*/ 948987 w 4954489"/>
              <a:gd name="connsiteY2" fmla="*/ 3342891 h 3356436"/>
              <a:gd name="connsiteX3" fmla="*/ 32477 w 4954489"/>
              <a:gd name="connsiteY3" fmla="*/ 1878191 h 3356436"/>
              <a:gd name="connsiteX4" fmla="*/ 356524 w 4954489"/>
              <a:gd name="connsiteY4" fmla="*/ 322840 h 3356436"/>
              <a:gd name="connsiteX5" fmla="*/ 1833982 w 4954489"/>
              <a:gd name="connsiteY5" fmla="*/ 172221 h 3356436"/>
              <a:gd name="connsiteX6" fmla="*/ 3799364 w 4954489"/>
              <a:gd name="connsiteY6" fmla="*/ 96036 h 3356436"/>
              <a:gd name="connsiteX7" fmla="*/ 4945672 w 4954489"/>
              <a:gd name="connsiteY7" fmla="*/ 1141212 h 3356436"/>
              <a:gd name="connsiteX8" fmla="*/ 4226205 w 4954489"/>
              <a:gd name="connsiteY8" fmla="*/ 2491368 h 3356436"/>
              <a:gd name="connsiteX0" fmla="*/ 4226205 w 4954489"/>
              <a:gd name="connsiteY0" fmla="*/ 2491242 h 3356310"/>
              <a:gd name="connsiteX1" fmla="*/ 2707438 w 4954489"/>
              <a:gd name="connsiteY1" fmla="*/ 2601396 h 3356310"/>
              <a:gd name="connsiteX2" fmla="*/ 948987 w 4954489"/>
              <a:gd name="connsiteY2" fmla="*/ 3342765 h 3356310"/>
              <a:gd name="connsiteX3" fmla="*/ 32477 w 4954489"/>
              <a:gd name="connsiteY3" fmla="*/ 1878065 h 3356310"/>
              <a:gd name="connsiteX4" fmla="*/ 356524 w 4954489"/>
              <a:gd name="connsiteY4" fmla="*/ 322714 h 3356310"/>
              <a:gd name="connsiteX5" fmla="*/ 1833982 w 4954489"/>
              <a:gd name="connsiteY5" fmla="*/ 172095 h 3356310"/>
              <a:gd name="connsiteX6" fmla="*/ 2448130 w 4954489"/>
              <a:gd name="connsiteY6" fmla="*/ 49263 h 3356310"/>
              <a:gd name="connsiteX7" fmla="*/ 3799364 w 4954489"/>
              <a:gd name="connsiteY7" fmla="*/ 95910 h 3356310"/>
              <a:gd name="connsiteX8" fmla="*/ 4945672 w 4954489"/>
              <a:gd name="connsiteY8" fmla="*/ 1141086 h 3356310"/>
              <a:gd name="connsiteX9" fmla="*/ 4226205 w 4954489"/>
              <a:gd name="connsiteY9" fmla="*/ 2491242 h 3356310"/>
              <a:gd name="connsiteX0" fmla="*/ 4226205 w 4954489"/>
              <a:gd name="connsiteY0" fmla="*/ 2491242 h 3729133"/>
              <a:gd name="connsiteX1" fmla="*/ 3853850 w 4954489"/>
              <a:gd name="connsiteY1" fmla="*/ 3679569 h 3729133"/>
              <a:gd name="connsiteX2" fmla="*/ 948987 w 4954489"/>
              <a:gd name="connsiteY2" fmla="*/ 3342765 h 3729133"/>
              <a:gd name="connsiteX3" fmla="*/ 32477 w 4954489"/>
              <a:gd name="connsiteY3" fmla="*/ 1878065 h 3729133"/>
              <a:gd name="connsiteX4" fmla="*/ 356524 w 4954489"/>
              <a:gd name="connsiteY4" fmla="*/ 322714 h 3729133"/>
              <a:gd name="connsiteX5" fmla="*/ 1833982 w 4954489"/>
              <a:gd name="connsiteY5" fmla="*/ 172095 h 3729133"/>
              <a:gd name="connsiteX6" fmla="*/ 2448130 w 4954489"/>
              <a:gd name="connsiteY6" fmla="*/ 49263 h 3729133"/>
              <a:gd name="connsiteX7" fmla="*/ 3799364 w 4954489"/>
              <a:gd name="connsiteY7" fmla="*/ 95910 h 3729133"/>
              <a:gd name="connsiteX8" fmla="*/ 4945672 w 4954489"/>
              <a:gd name="connsiteY8" fmla="*/ 1141086 h 3729133"/>
              <a:gd name="connsiteX9" fmla="*/ 4226205 w 4954489"/>
              <a:gd name="connsiteY9" fmla="*/ 2491242 h 3729133"/>
              <a:gd name="connsiteX0" fmla="*/ 4265906 w 4994190"/>
              <a:gd name="connsiteY0" fmla="*/ 2491242 h 3712910"/>
              <a:gd name="connsiteX1" fmla="*/ 3893551 w 4994190"/>
              <a:gd name="connsiteY1" fmla="*/ 3679569 h 3712910"/>
              <a:gd name="connsiteX2" fmla="*/ 988688 w 4994190"/>
              <a:gd name="connsiteY2" fmla="*/ 3342765 h 3712910"/>
              <a:gd name="connsiteX3" fmla="*/ 85825 w 4994190"/>
              <a:gd name="connsiteY3" fmla="*/ 2901645 h 3712910"/>
              <a:gd name="connsiteX4" fmla="*/ 72178 w 4994190"/>
              <a:gd name="connsiteY4" fmla="*/ 1878065 h 3712910"/>
              <a:gd name="connsiteX5" fmla="*/ 396225 w 4994190"/>
              <a:gd name="connsiteY5" fmla="*/ 322714 h 3712910"/>
              <a:gd name="connsiteX6" fmla="*/ 1873683 w 4994190"/>
              <a:gd name="connsiteY6" fmla="*/ 172095 h 3712910"/>
              <a:gd name="connsiteX7" fmla="*/ 2487831 w 4994190"/>
              <a:gd name="connsiteY7" fmla="*/ 49263 h 3712910"/>
              <a:gd name="connsiteX8" fmla="*/ 3839065 w 4994190"/>
              <a:gd name="connsiteY8" fmla="*/ 95910 h 3712910"/>
              <a:gd name="connsiteX9" fmla="*/ 4985373 w 4994190"/>
              <a:gd name="connsiteY9" fmla="*/ 1141086 h 3712910"/>
              <a:gd name="connsiteX10" fmla="*/ 4265906 w 4994190"/>
              <a:gd name="connsiteY10" fmla="*/ 2491242 h 3712910"/>
              <a:gd name="connsiteX0" fmla="*/ 4988008 w 5716292"/>
              <a:gd name="connsiteY0" fmla="*/ 2491242 h 3712910"/>
              <a:gd name="connsiteX1" fmla="*/ 4615653 w 5716292"/>
              <a:gd name="connsiteY1" fmla="*/ 3679569 h 3712910"/>
              <a:gd name="connsiteX2" fmla="*/ 1710790 w 5716292"/>
              <a:gd name="connsiteY2" fmla="*/ 3342765 h 3712910"/>
              <a:gd name="connsiteX3" fmla="*/ 807927 w 5716292"/>
              <a:gd name="connsiteY3" fmla="*/ 2901645 h 3712910"/>
              <a:gd name="connsiteX4" fmla="*/ 2710 w 5716292"/>
              <a:gd name="connsiteY4" fmla="*/ 1400393 h 3712910"/>
              <a:gd name="connsiteX5" fmla="*/ 1118327 w 5716292"/>
              <a:gd name="connsiteY5" fmla="*/ 322714 h 3712910"/>
              <a:gd name="connsiteX6" fmla="*/ 2595785 w 5716292"/>
              <a:gd name="connsiteY6" fmla="*/ 172095 h 3712910"/>
              <a:gd name="connsiteX7" fmla="*/ 3209933 w 5716292"/>
              <a:gd name="connsiteY7" fmla="*/ 49263 h 3712910"/>
              <a:gd name="connsiteX8" fmla="*/ 4561167 w 5716292"/>
              <a:gd name="connsiteY8" fmla="*/ 95910 h 3712910"/>
              <a:gd name="connsiteX9" fmla="*/ 5707475 w 5716292"/>
              <a:gd name="connsiteY9" fmla="*/ 1141086 h 3712910"/>
              <a:gd name="connsiteX10" fmla="*/ 4988008 w 5716292"/>
              <a:gd name="connsiteY10" fmla="*/ 2491242 h 3712910"/>
              <a:gd name="connsiteX0" fmla="*/ 4988008 w 5716292"/>
              <a:gd name="connsiteY0" fmla="*/ 2491242 h 4282500"/>
              <a:gd name="connsiteX1" fmla="*/ 4056094 w 5716292"/>
              <a:gd name="connsiteY1" fmla="*/ 4266422 h 4282500"/>
              <a:gd name="connsiteX2" fmla="*/ 1710790 w 5716292"/>
              <a:gd name="connsiteY2" fmla="*/ 3342765 h 4282500"/>
              <a:gd name="connsiteX3" fmla="*/ 807927 w 5716292"/>
              <a:gd name="connsiteY3" fmla="*/ 2901645 h 4282500"/>
              <a:gd name="connsiteX4" fmla="*/ 2710 w 5716292"/>
              <a:gd name="connsiteY4" fmla="*/ 1400393 h 4282500"/>
              <a:gd name="connsiteX5" fmla="*/ 1118327 w 5716292"/>
              <a:gd name="connsiteY5" fmla="*/ 322714 h 4282500"/>
              <a:gd name="connsiteX6" fmla="*/ 2595785 w 5716292"/>
              <a:gd name="connsiteY6" fmla="*/ 172095 h 4282500"/>
              <a:gd name="connsiteX7" fmla="*/ 3209933 w 5716292"/>
              <a:gd name="connsiteY7" fmla="*/ 49263 h 4282500"/>
              <a:gd name="connsiteX8" fmla="*/ 4561167 w 5716292"/>
              <a:gd name="connsiteY8" fmla="*/ 95910 h 4282500"/>
              <a:gd name="connsiteX9" fmla="*/ 5707475 w 5716292"/>
              <a:gd name="connsiteY9" fmla="*/ 1141086 h 4282500"/>
              <a:gd name="connsiteX10" fmla="*/ 4988008 w 5716292"/>
              <a:gd name="connsiteY10" fmla="*/ 2491242 h 4282500"/>
              <a:gd name="connsiteX0" fmla="*/ 4988008 w 5716292"/>
              <a:gd name="connsiteY0" fmla="*/ 2491242 h 4279638"/>
              <a:gd name="connsiteX1" fmla="*/ 4056094 w 5716292"/>
              <a:gd name="connsiteY1" fmla="*/ 4266422 h 4279638"/>
              <a:gd name="connsiteX2" fmla="*/ 2420474 w 5716292"/>
              <a:gd name="connsiteY2" fmla="*/ 3138049 h 4279638"/>
              <a:gd name="connsiteX3" fmla="*/ 807927 w 5716292"/>
              <a:gd name="connsiteY3" fmla="*/ 2901645 h 4279638"/>
              <a:gd name="connsiteX4" fmla="*/ 2710 w 5716292"/>
              <a:gd name="connsiteY4" fmla="*/ 1400393 h 4279638"/>
              <a:gd name="connsiteX5" fmla="*/ 1118327 w 5716292"/>
              <a:gd name="connsiteY5" fmla="*/ 322714 h 4279638"/>
              <a:gd name="connsiteX6" fmla="*/ 2595785 w 5716292"/>
              <a:gd name="connsiteY6" fmla="*/ 172095 h 4279638"/>
              <a:gd name="connsiteX7" fmla="*/ 3209933 w 5716292"/>
              <a:gd name="connsiteY7" fmla="*/ 49263 h 4279638"/>
              <a:gd name="connsiteX8" fmla="*/ 4561167 w 5716292"/>
              <a:gd name="connsiteY8" fmla="*/ 95910 h 4279638"/>
              <a:gd name="connsiteX9" fmla="*/ 5707475 w 5716292"/>
              <a:gd name="connsiteY9" fmla="*/ 1141086 h 4279638"/>
              <a:gd name="connsiteX10" fmla="*/ 4988008 w 5716292"/>
              <a:gd name="connsiteY10" fmla="*/ 2491242 h 4279638"/>
              <a:gd name="connsiteX0" fmla="*/ 4988008 w 5716292"/>
              <a:gd name="connsiteY0" fmla="*/ 2491242 h 3915997"/>
              <a:gd name="connsiteX1" fmla="*/ 4192571 w 5716292"/>
              <a:gd name="connsiteY1" fmla="*/ 3897933 h 3915997"/>
              <a:gd name="connsiteX2" fmla="*/ 2420474 w 5716292"/>
              <a:gd name="connsiteY2" fmla="*/ 3138049 h 3915997"/>
              <a:gd name="connsiteX3" fmla="*/ 807927 w 5716292"/>
              <a:gd name="connsiteY3" fmla="*/ 2901645 h 3915997"/>
              <a:gd name="connsiteX4" fmla="*/ 2710 w 5716292"/>
              <a:gd name="connsiteY4" fmla="*/ 1400393 h 3915997"/>
              <a:gd name="connsiteX5" fmla="*/ 1118327 w 5716292"/>
              <a:gd name="connsiteY5" fmla="*/ 322714 h 3915997"/>
              <a:gd name="connsiteX6" fmla="*/ 2595785 w 5716292"/>
              <a:gd name="connsiteY6" fmla="*/ 172095 h 3915997"/>
              <a:gd name="connsiteX7" fmla="*/ 3209933 w 5716292"/>
              <a:gd name="connsiteY7" fmla="*/ 49263 h 3915997"/>
              <a:gd name="connsiteX8" fmla="*/ 4561167 w 5716292"/>
              <a:gd name="connsiteY8" fmla="*/ 95910 h 3915997"/>
              <a:gd name="connsiteX9" fmla="*/ 5707475 w 5716292"/>
              <a:gd name="connsiteY9" fmla="*/ 1141086 h 3915997"/>
              <a:gd name="connsiteX10" fmla="*/ 4988008 w 5716292"/>
              <a:gd name="connsiteY10" fmla="*/ 2491242 h 3915997"/>
              <a:gd name="connsiteX0" fmla="*/ 5070727 w 5799011"/>
              <a:gd name="connsiteY0" fmla="*/ 2491242 h 3915997"/>
              <a:gd name="connsiteX1" fmla="*/ 4275290 w 5799011"/>
              <a:gd name="connsiteY1" fmla="*/ 3897933 h 3915997"/>
              <a:gd name="connsiteX2" fmla="*/ 2503193 w 5799011"/>
              <a:gd name="connsiteY2" fmla="*/ 3138049 h 3915997"/>
              <a:gd name="connsiteX3" fmla="*/ 890646 w 5799011"/>
              <a:gd name="connsiteY3" fmla="*/ 2901645 h 3915997"/>
              <a:gd name="connsiteX4" fmla="*/ 167315 w 5799011"/>
              <a:gd name="connsiteY4" fmla="*/ 2437622 h 3915997"/>
              <a:gd name="connsiteX5" fmla="*/ 85429 w 5799011"/>
              <a:gd name="connsiteY5" fmla="*/ 1400393 h 3915997"/>
              <a:gd name="connsiteX6" fmla="*/ 1201046 w 5799011"/>
              <a:gd name="connsiteY6" fmla="*/ 322714 h 3915997"/>
              <a:gd name="connsiteX7" fmla="*/ 2678504 w 5799011"/>
              <a:gd name="connsiteY7" fmla="*/ 172095 h 3915997"/>
              <a:gd name="connsiteX8" fmla="*/ 3292652 w 5799011"/>
              <a:gd name="connsiteY8" fmla="*/ 49263 h 3915997"/>
              <a:gd name="connsiteX9" fmla="*/ 4643886 w 5799011"/>
              <a:gd name="connsiteY9" fmla="*/ 95910 h 3915997"/>
              <a:gd name="connsiteX10" fmla="*/ 5790194 w 5799011"/>
              <a:gd name="connsiteY10" fmla="*/ 1141086 h 3915997"/>
              <a:gd name="connsiteX11" fmla="*/ 5070727 w 5799011"/>
              <a:gd name="connsiteY11" fmla="*/ 2491242 h 3915997"/>
              <a:gd name="connsiteX0" fmla="*/ 5070727 w 5799011"/>
              <a:gd name="connsiteY0" fmla="*/ 2851810 h 4276565"/>
              <a:gd name="connsiteX1" fmla="*/ 4275290 w 5799011"/>
              <a:gd name="connsiteY1" fmla="*/ 4258501 h 4276565"/>
              <a:gd name="connsiteX2" fmla="*/ 2503193 w 5799011"/>
              <a:gd name="connsiteY2" fmla="*/ 3498617 h 4276565"/>
              <a:gd name="connsiteX3" fmla="*/ 890646 w 5799011"/>
              <a:gd name="connsiteY3" fmla="*/ 3262213 h 4276565"/>
              <a:gd name="connsiteX4" fmla="*/ 167315 w 5799011"/>
              <a:gd name="connsiteY4" fmla="*/ 2798190 h 4276565"/>
              <a:gd name="connsiteX5" fmla="*/ 85429 w 5799011"/>
              <a:gd name="connsiteY5" fmla="*/ 1760961 h 4276565"/>
              <a:gd name="connsiteX6" fmla="*/ 1201046 w 5799011"/>
              <a:gd name="connsiteY6" fmla="*/ 683282 h 4276565"/>
              <a:gd name="connsiteX7" fmla="*/ 2678504 w 5799011"/>
              <a:gd name="connsiteY7" fmla="*/ 532663 h 4276565"/>
              <a:gd name="connsiteX8" fmla="*/ 3633846 w 5799011"/>
              <a:gd name="connsiteY8" fmla="*/ 398 h 4276565"/>
              <a:gd name="connsiteX9" fmla="*/ 4643886 w 5799011"/>
              <a:gd name="connsiteY9" fmla="*/ 456478 h 4276565"/>
              <a:gd name="connsiteX10" fmla="*/ 5790194 w 5799011"/>
              <a:gd name="connsiteY10" fmla="*/ 1501654 h 4276565"/>
              <a:gd name="connsiteX11" fmla="*/ 5070727 w 5799011"/>
              <a:gd name="connsiteY11" fmla="*/ 2851810 h 4276565"/>
              <a:gd name="connsiteX0" fmla="*/ 5070727 w 5799011"/>
              <a:gd name="connsiteY0" fmla="*/ 2851695 h 4276450"/>
              <a:gd name="connsiteX1" fmla="*/ 4275290 w 5799011"/>
              <a:gd name="connsiteY1" fmla="*/ 4258386 h 4276450"/>
              <a:gd name="connsiteX2" fmla="*/ 2503193 w 5799011"/>
              <a:gd name="connsiteY2" fmla="*/ 3498502 h 4276450"/>
              <a:gd name="connsiteX3" fmla="*/ 890646 w 5799011"/>
              <a:gd name="connsiteY3" fmla="*/ 3262098 h 4276450"/>
              <a:gd name="connsiteX4" fmla="*/ 167315 w 5799011"/>
              <a:gd name="connsiteY4" fmla="*/ 2798075 h 4276450"/>
              <a:gd name="connsiteX5" fmla="*/ 85429 w 5799011"/>
              <a:gd name="connsiteY5" fmla="*/ 1760846 h 4276450"/>
              <a:gd name="connsiteX6" fmla="*/ 1201046 w 5799011"/>
              <a:gd name="connsiteY6" fmla="*/ 683167 h 4276450"/>
              <a:gd name="connsiteX7" fmla="*/ 2678504 w 5799011"/>
              <a:gd name="connsiteY7" fmla="*/ 532548 h 4276450"/>
              <a:gd name="connsiteX8" fmla="*/ 3633846 w 5799011"/>
              <a:gd name="connsiteY8" fmla="*/ 283 h 4276450"/>
              <a:gd name="connsiteX9" fmla="*/ 4643886 w 5799011"/>
              <a:gd name="connsiteY9" fmla="*/ 456363 h 4276450"/>
              <a:gd name="connsiteX10" fmla="*/ 5790194 w 5799011"/>
              <a:gd name="connsiteY10" fmla="*/ 1501539 h 4276450"/>
              <a:gd name="connsiteX11" fmla="*/ 5070727 w 5799011"/>
              <a:gd name="connsiteY11" fmla="*/ 2851695 h 4276450"/>
              <a:gd name="connsiteX0" fmla="*/ 5070727 w 5799011"/>
              <a:gd name="connsiteY0" fmla="*/ 2851705 h 4276460"/>
              <a:gd name="connsiteX1" fmla="*/ 4275290 w 5799011"/>
              <a:gd name="connsiteY1" fmla="*/ 4258396 h 4276460"/>
              <a:gd name="connsiteX2" fmla="*/ 2503193 w 5799011"/>
              <a:gd name="connsiteY2" fmla="*/ 3498512 h 4276460"/>
              <a:gd name="connsiteX3" fmla="*/ 890646 w 5799011"/>
              <a:gd name="connsiteY3" fmla="*/ 3262108 h 4276460"/>
              <a:gd name="connsiteX4" fmla="*/ 167315 w 5799011"/>
              <a:gd name="connsiteY4" fmla="*/ 2798085 h 4276460"/>
              <a:gd name="connsiteX5" fmla="*/ 85429 w 5799011"/>
              <a:gd name="connsiteY5" fmla="*/ 1760856 h 4276460"/>
              <a:gd name="connsiteX6" fmla="*/ 1201046 w 5799011"/>
              <a:gd name="connsiteY6" fmla="*/ 683177 h 4276460"/>
              <a:gd name="connsiteX7" fmla="*/ 2678504 w 5799011"/>
              <a:gd name="connsiteY7" fmla="*/ 532558 h 4276460"/>
              <a:gd name="connsiteX8" fmla="*/ 3633846 w 5799011"/>
              <a:gd name="connsiteY8" fmla="*/ 293 h 4276460"/>
              <a:gd name="connsiteX9" fmla="*/ 4643886 w 5799011"/>
              <a:gd name="connsiteY9" fmla="*/ 456373 h 4276460"/>
              <a:gd name="connsiteX10" fmla="*/ 5790194 w 5799011"/>
              <a:gd name="connsiteY10" fmla="*/ 1501549 h 4276460"/>
              <a:gd name="connsiteX11" fmla="*/ 5070727 w 5799011"/>
              <a:gd name="connsiteY11" fmla="*/ 2851705 h 4276460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82 h 4276520"/>
              <a:gd name="connsiteX1" fmla="*/ 4275290 w 5799011"/>
              <a:gd name="connsiteY1" fmla="*/ 4258473 h 4276520"/>
              <a:gd name="connsiteX2" fmla="*/ 2503193 w 5799011"/>
              <a:gd name="connsiteY2" fmla="*/ 3498589 h 4276520"/>
              <a:gd name="connsiteX3" fmla="*/ 890646 w 5799011"/>
              <a:gd name="connsiteY3" fmla="*/ 3267238 h 4276520"/>
              <a:gd name="connsiteX4" fmla="*/ 167315 w 5799011"/>
              <a:gd name="connsiteY4" fmla="*/ 2798162 h 4276520"/>
              <a:gd name="connsiteX5" fmla="*/ 85429 w 5799011"/>
              <a:gd name="connsiteY5" fmla="*/ 1760933 h 4276520"/>
              <a:gd name="connsiteX6" fmla="*/ 1201046 w 5799011"/>
              <a:gd name="connsiteY6" fmla="*/ 683254 h 4276520"/>
              <a:gd name="connsiteX7" fmla="*/ 2678504 w 5799011"/>
              <a:gd name="connsiteY7" fmla="*/ 532635 h 4276520"/>
              <a:gd name="connsiteX8" fmla="*/ 3633846 w 5799011"/>
              <a:gd name="connsiteY8" fmla="*/ 370 h 4276520"/>
              <a:gd name="connsiteX9" fmla="*/ 4643886 w 5799011"/>
              <a:gd name="connsiteY9" fmla="*/ 456450 h 4276520"/>
              <a:gd name="connsiteX10" fmla="*/ 5790194 w 5799011"/>
              <a:gd name="connsiteY10" fmla="*/ 1501626 h 4276520"/>
              <a:gd name="connsiteX11" fmla="*/ 5070727 w 5799011"/>
              <a:gd name="connsiteY11" fmla="*/ 2851782 h 4276520"/>
              <a:gd name="connsiteX0" fmla="*/ 5070727 w 5793381"/>
              <a:gd name="connsiteY0" fmla="*/ 2851413 h 4276151"/>
              <a:gd name="connsiteX1" fmla="*/ 4275290 w 5793381"/>
              <a:gd name="connsiteY1" fmla="*/ 4258104 h 4276151"/>
              <a:gd name="connsiteX2" fmla="*/ 2503193 w 5793381"/>
              <a:gd name="connsiteY2" fmla="*/ 3498220 h 4276151"/>
              <a:gd name="connsiteX3" fmla="*/ 890646 w 5793381"/>
              <a:gd name="connsiteY3" fmla="*/ 3266869 h 4276151"/>
              <a:gd name="connsiteX4" fmla="*/ 167315 w 5793381"/>
              <a:gd name="connsiteY4" fmla="*/ 2797793 h 4276151"/>
              <a:gd name="connsiteX5" fmla="*/ 85429 w 5793381"/>
              <a:gd name="connsiteY5" fmla="*/ 1760564 h 4276151"/>
              <a:gd name="connsiteX6" fmla="*/ 1201046 w 5793381"/>
              <a:gd name="connsiteY6" fmla="*/ 682885 h 4276151"/>
              <a:gd name="connsiteX7" fmla="*/ 2678504 w 5793381"/>
              <a:gd name="connsiteY7" fmla="*/ 532266 h 4276151"/>
              <a:gd name="connsiteX8" fmla="*/ 3633846 w 5793381"/>
              <a:gd name="connsiteY8" fmla="*/ 1 h 4276151"/>
              <a:gd name="connsiteX9" fmla="*/ 4831713 w 5793381"/>
              <a:gd name="connsiteY9" fmla="*/ 528454 h 4276151"/>
              <a:gd name="connsiteX10" fmla="*/ 5790194 w 5793381"/>
              <a:gd name="connsiteY10" fmla="*/ 1501257 h 4276151"/>
              <a:gd name="connsiteX11" fmla="*/ 5070727 w 5793381"/>
              <a:gd name="connsiteY11" fmla="*/ 2851413 h 427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3381" h="4276151">
                <a:moveTo>
                  <a:pt x="5070727" y="2851413"/>
                </a:moveTo>
                <a:cubicBezTo>
                  <a:pt x="4711336" y="3181234"/>
                  <a:pt x="4821493" y="4116184"/>
                  <a:pt x="4275290" y="4258104"/>
                </a:cubicBezTo>
                <a:cubicBezTo>
                  <a:pt x="3729087" y="4400024"/>
                  <a:pt x="3067300" y="3663426"/>
                  <a:pt x="2503193" y="3498220"/>
                </a:cubicBezTo>
                <a:cubicBezTo>
                  <a:pt x="1939086" y="3333014"/>
                  <a:pt x="1148876" y="3351045"/>
                  <a:pt x="890646" y="3266869"/>
                </a:cubicBezTo>
                <a:cubicBezTo>
                  <a:pt x="632416" y="3182693"/>
                  <a:pt x="301518" y="3048844"/>
                  <a:pt x="167315" y="2797793"/>
                </a:cubicBezTo>
                <a:cubicBezTo>
                  <a:pt x="33112" y="2546742"/>
                  <a:pt x="-86859" y="2113049"/>
                  <a:pt x="85429" y="1760564"/>
                </a:cubicBezTo>
                <a:cubicBezTo>
                  <a:pt x="257717" y="1408079"/>
                  <a:pt x="768867" y="887601"/>
                  <a:pt x="1201046" y="682885"/>
                </a:cubicBezTo>
                <a:cubicBezTo>
                  <a:pt x="1633225" y="478169"/>
                  <a:pt x="2273037" y="646080"/>
                  <a:pt x="2678504" y="532266"/>
                </a:cubicBezTo>
                <a:cubicBezTo>
                  <a:pt x="3083971" y="418452"/>
                  <a:pt x="3274978" y="636"/>
                  <a:pt x="3633846" y="1"/>
                </a:cubicBezTo>
                <a:cubicBezTo>
                  <a:pt x="3992714" y="-634"/>
                  <a:pt x="4403646" y="376681"/>
                  <a:pt x="4831713" y="528454"/>
                </a:cubicBezTo>
                <a:cubicBezTo>
                  <a:pt x="5259780" y="680227"/>
                  <a:pt x="5750358" y="1114097"/>
                  <a:pt x="5790194" y="1501257"/>
                </a:cubicBezTo>
                <a:cubicBezTo>
                  <a:pt x="5830030" y="1888417"/>
                  <a:pt x="5491181" y="2595923"/>
                  <a:pt x="5070727" y="2851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60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laatikot kuvi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in paikkamerkki 4">
            <a:extLst>
              <a:ext uri="{FF2B5EF4-FFF2-40B4-BE49-F238E27FC236}">
                <a16:creationId xmlns:a16="http://schemas.microsoft.com/office/drawing/2014/main" id="{3521975D-3FD0-4565-7190-262E404196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06923" y="4074022"/>
            <a:ext cx="4777456" cy="23169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504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6" name="Tekstin paikkamerkki 4">
            <a:extLst>
              <a:ext uri="{FF2B5EF4-FFF2-40B4-BE49-F238E27FC236}">
                <a16:creationId xmlns:a16="http://schemas.microsoft.com/office/drawing/2014/main" id="{DA0DBF39-CEE1-4BC7-3F61-6DB4309D28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06923" y="1521506"/>
            <a:ext cx="4751415" cy="23169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504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EDD870E-BDFF-1D81-F4CB-7AAC20248798}"/>
              </a:ext>
            </a:extLst>
          </p:cNvPr>
          <p:cNvSpPr/>
          <p:nvPr userDrawn="1"/>
        </p:nvSpPr>
        <p:spPr>
          <a:xfrm>
            <a:off x="2847070" y="4471975"/>
            <a:ext cx="8104042" cy="13906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Kuva 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E692F06-DFBE-BC08-9CEE-5E8DB9704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CA22536-89FA-178F-F570-252BA466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285404"/>
            <a:ext cx="11019363" cy="86344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Kuvan paikkamerkki 14">
            <a:extLst>
              <a:ext uri="{FF2B5EF4-FFF2-40B4-BE49-F238E27FC236}">
                <a16:creationId xmlns:a16="http://schemas.microsoft.com/office/drawing/2014/main" id="{FCEA1FA7-3671-E8D6-7027-572D40C75A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9252" y="1232447"/>
            <a:ext cx="1761688" cy="1745272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4124114 w 4807642"/>
              <a:gd name="connsiteY0" fmla="*/ 2950354 h 3512691"/>
              <a:gd name="connsiteX1" fmla="*/ 2791080 w 4807642"/>
              <a:gd name="connsiteY1" fmla="*/ 3508188 h 3512691"/>
              <a:gd name="connsiteX2" fmla="*/ 1253448 w 4807642"/>
              <a:gd name="connsiteY2" fmla="*/ 2815539 h 3512691"/>
              <a:gd name="connsiteX3" fmla="*/ 147979 w 4807642"/>
              <a:gd name="connsiteY3" fmla="*/ 2351515 h 3512691"/>
              <a:gd name="connsiteX4" fmla="*/ 212719 w 4807642"/>
              <a:gd name="connsiteY4" fmla="*/ 755221 h 3512691"/>
              <a:gd name="connsiteX5" fmla="*/ 1690177 w 4807642"/>
              <a:gd name="connsiteY5" fmla="*/ 604602 h 3512691"/>
              <a:gd name="connsiteX6" fmla="*/ 3587319 w 4807642"/>
              <a:gd name="connsiteY6" fmla="*/ 50746 h 3512691"/>
              <a:gd name="connsiteX7" fmla="*/ 4801867 w 4807642"/>
              <a:gd name="connsiteY7" fmla="*/ 1573593 h 3512691"/>
              <a:gd name="connsiteX8" fmla="*/ 4174069 w 4807642"/>
              <a:gd name="connsiteY8" fmla="*/ 2433402 h 3512691"/>
              <a:gd name="connsiteX9" fmla="*/ 4124114 w 4807642"/>
              <a:gd name="connsiteY9" fmla="*/ 2950354 h 3512691"/>
              <a:gd name="connsiteX0" fmla="*/ 4124114 w 4817057"/>
              <a:gd name="connsiteY0" fmla="*/ 2950354 h 3512689"/>
              <a:gd name="connsiteX1" fmla="*/ 2791080 w 4817057"/>
              <a:gd name="connsiteY1" fmla="*/ 3508188 h 3512689"/>
              <a:gd name="connsiteX2" fmla="*/ 1253448 w 4817057"/>
              <a:gd name="connsiteY2" fmla="*/ 2815539 h 3512689"/>
              <a:gd name="connsiteX3" fmla="*/ 147979 w 4817057"/>
              <a:gd name="connsiteY3" fmla="*/ 2351515 h 3512689"/>
              <a:gd name="connsiteX4" fmla="*/ 212719 w 4817057"/>
              <a:gd name="connsiteY4" fmla="*/ 755221 h 3512689"/>
              <a:gd name="connsiteX5" fmla="*/ 1690177 w 4817057"/>
              <a:gd name="connsiteY5" fmla="*/ 604602 h 3512689"/>
              <a:gd name="connsiteX6" fmla="*/ 3587319 w 4817057"/>
              <a:gd name="connsiteY6" fmla="*/ 50746 h 3512689"/>
              <a:gd name="connsiteX7" fmla="*/ 4801867 w 4817057"/>
              <a:gd name="connsiteY7" fmla="*/ 1573593 h 3512689"/>
              <a:gd name="connsiteX8" fmla="*/ 4531450 w 4817057"/>
              <a:gd name="connsiteY8" fmla="*/ 2472979 h 3512689"/>
              <a:gd name="connsiteX9" fmla="*/ 4124114 w 4817057"/>
              <a:gd name="connsiteY9" fmla="*/ 2950354 h 3512689"/>
              <a:gd name="connsiteX0" fmla="*/ 4390379 w 5083322"/>
              <a:gd name="connsiteY0" fmla="*/ 2950354 h 3512691"/>
              <a:gd name="connsiteX1" fmla="*/ 3057345 w 5083322"/>
              <a:gd name="connsiteY1" fmla="*/ 3508188 h 3512691"/>
              <a:gd name="connsiteX2" fmla="*/ 1519713 w 5083322"/>
              <a:gd name="connsiteY2" fmla="*/ 2815539 h 3512691"/>
              <a:gd name="connsiteX3" fmla="*/ 56864 w 5083322"/>
              <a:gd name="connsiteY3" fmla="*/ 1995324 h 3512691"/>
              <a:gd name="connsiteX4" fmla="*/ 478984 w 5083322"/>
              <a:gd name="connsiteY4" fmla="*/ 755221 h 3512691"/>
              <a:gd name="connsiteX5" fmla="*/ 1956442 w 5083322"/>
              <a:gd name="connsiteY5" fmla="*/ 604602 h 3512691"/>
              <a:gd name="connsiteX6" fmla="*/ 3853584 w 5083322"/>
              <a:gd name="connsiteY6" fmla="*/ 50746 h 3512691"/>
              <a:gd name="connsiteX7" fmla="*/ 5068132 w 5083322"/>
              <a:gd name="connsiteY7" fmla="*/ 1573593 h 3512691"/>
              <a:gd name="connsiteX8" fmla="*/ 4797715 w 5083322"/>
              <a:gd name="connsiteY8" fmla="*/ 2472979 h 3512691"/>
              <a:gd name="connsiteX9" fmla="*/ 4390379 w 5083322"/>
              <a:gd name="connsiteY9" fmla="*/ 2950354 h 3512691"/>
              <a:gd name="connsiteX0" fmla="*/ 4390379 w 5083322"/>
              <a:gd name="connsiteY0" fmla="*/ 2903195 h 3465531"/>
              <a:gd name="connsiteX1" fmla="*/ 3057345 w 5083322"/>
              <a:gd name="connsiteY1" fmla="*/ 3461029 h 3465531"/>
              <a:gd name="connsiteX2" fmla="*/ 1519713 w 5083322"/>
              <a:gd name="connsiteY2" fmla="*/ 2768380 h 3465531"/>
              <a:gd name="connsiteX3" fmla="*/ 56864 w 5083322"/>
              <a:gd name="connsiteY3" fmla="*/ 1948165 h 3465531"/>
              <a:gd name="connsiteX4" fmla="*/ 478984 w 5083322"/>
              <a:gd name="connsiteY4" fmla="*/ 708062 h 3465531"/>
              <a:gd name="connsiteX5" fmla="*/ 1956442 w 5083322"/>
              <a:gd name="connsiteY5" fmla="*/ 557443 h 3465531"/>
              <a:gd name="connsiteX6" fmla="*/ 3853584 w 5083322"/>
              <a:gd name="connsiteY6" fmla="*/ 3587 h 3465531"/>
              <a:gd name="connsiteX7" fmla="*/ 5068132 w 5083322"/>
              <a:gd name="connsiteY7" fmla="*/ 1526434 h 3465531"/>
              <a:gd name="connsiteX8" fmla="*/ 4797715 w 5083322"/>
              <a:gd name="connsiteY8" fmla="*/ 2425820 h 3465531"/>
              <a:gd name="connsiteX9" fmla="*/ 4390379 w 5083322"/>
              <a:gd name="connsiteY9" fmla="*/ 2903195 h 3465531"/>
              <a:gd name="connsiteX0" fmla="*/ 4390379 w 5083322"/>
              <a:gd name="connsiteY0" fmla="*/ 2804471 h 3366807"/>
              <a:gd name="connsiteX1" fmla="*/ 3057345 w 5083322"/>
              <a:gd name="connsiteY1" fmla="*/ 3362305 h 3366807"/>
              <a:gd name="connsiteX2" fmla="*/ 1519713 w 5083322"/>
              <a:gd name="connsiteY2" fmla="*/ 2669656 h 3366807"/>
              <a:gd name="connsiteX3" fmla="*/ 56864 w 5083322"/>
              <a:gd name="connsiteY3" fmla="*/ 1849441 h 3366807"/>
              <a:gd name="connsiteX4" fmla="*/ 478984 w 5083322"/>
              <a:gd name="connsiteY4" fmla="*/ 609338 h 3366807"/>
              <a:gd name="connsiteX5" fmla="*/ 1956442 w 5083322"/>
              <a:gd name="connsiteY5" fmla="*/ 458719 h 3366807"/>
              <a:gd name="connsiteX6" fmla="*/ 3981815 w 5083322"/>
              <a:gd name="connsiteY6" fmla="*/ 4264 h 3366807"/>
              <a:gd name="connsiteX7" fmla="*/ 5068132 w 5083322"/>
              <a:gd name="connsiteY7" fmla="*/ 1427710 h 3366807"/>
              <a:gd name="connsiteX8" fmla="*/ 4797715 w 5083322"/>
              <a:gd name="connsiteY8" fmla="*/ 2327096 h 3366807"/>
              <a:gd name="connsiteX9" fmla="*/ 4390379 w 5083322"/>
              <a:gd name="connsiteY9" fmla="*/ 2804471 h 3366807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4329 w 5087272"/>
              <a:gd name="connsiteY0" fmla="*/ 2858188 h 3420524"/>
              <a:gd name="connsiteX1" fmla="*/ 3061295 w 5087272"/>
              <a:gd name="connsiteY1" fmla="*/ 3416022 h 3420524"/>
              <a:gd name="connsiteX2" fmla="*/ 1523663 w 5087272"/>
              <a:gd name="connsiteY2" fmla="*/ 2723373 h 3420524"/>
              <a:gd name="connsiteX3" fmla="*/ 60814 w 5087272"/>
              <a:gd name="connsiteY3" fmla="*/ 1903158 h 3420524"/>
              <a:gd name="connsiteX4" fmla="*/ 482934 w 5087272"/>
              <a:gd name="connsiteY4" fmla="*/ 663055 h 3420524"/>
              <a:gd name="connsiteX5" fmla="*/ 2024508 w 5087272"/>
              <a:gd name="connsiteY5" fmla="*/ 313631 h 3420524"/>
              <a:gd name="connsiteX6" fmla="*/ 3985765 w 5087272"/>
              <a:gd name="connsiteY6" fmla="*/ 57981 h 3420524"/>
              <a:gd name="connsiteX7" fmla="*/ 5072082 w 5087272"/>
              <a:gd name="connsiteY7" fmla="*/ 1481427 h 3420524"/>
              <a:gd name="connsiteX8" fmla="*/ 4801665 w 5087272"/>
              <a:gd name="connsiteY8" fmla="*/ 2380813 h 3420524"/>
              <a:gd name="connsiteX9" fmla="*/ 4394329 w 5087272"/>
              <a:gd name="connsiteY9" fmla="*/ 2858188 h 3420524"/>
              <a:gd name="connsiteX0" fmla="*/ 4382291 w 5075234"/>
              <a:gd name="connsiteY0" fmla="*/ 2858188 h 3416037"/>
              <a:gd name="connsiteX1" fmla="*/ 3049257 w 5075234"/>
              <a:gd name="connsiteY1" fmla="*/ 3416022 h 3416037"/>
              <a:gd name="connsiteX2" fmla="*/ 1426138 w 5075234"/>
              <a:gd name="connsiteY2" fmla="*/ 2872477 h 3416037"/>
              <a:gd name="connsiteX3" fmla="*/ 48776 w 5075234"/>
              <a:gd name="connsiteY3" fmla="*/ 1903158 h 3416037"/>
              <a:gd name="connsiteX4" fmla="*/ 470896 w 5075234"/>
              <a:gd name="connsiteY4" fmla="*/ 663055 h 3416037"/>
              <a:gd name="connsiteX5" fmla="*/ 2012470 w 5075234"/>
              <a:gd name="connsiteY5" fmla="*/ 313631 h 3416037"/>
              <a:gd name="connsiteX6" fmla="*/ 3973727 w 5075234"/>
              <a:gd name="connsiteY6" fmla="*/ 57981 h 3416037"/>
              <a:gd name="connsiteX7" fmla="*/ 5060044 w 5075234"/>
              <a:gd name="connsiteY7" fmla="*/ 1481427 h 3416037"/>
              <a:gd name="connsiteX8" fmla="*/ 4789627 w 5075234"/>
              <a:gd name="connsiteY8" fmla="*/ 2380813 h 3416037"/>
              <a:gd name="connsiteX9" fmla="*/ 4382291 w 5075234"/>
              <a:gd name="connsiteY9" fmla="*/ 2858188 h 34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4" h="3416037">
                <a:moveTo>
                  <a:pt x="4382291" y="2858188"/>
                </a:moveTo>
                <a:cubicBezTo>
                  <a:pt x="3863854" y="3395006"/>
                  <a:pt x="3541949" y="3413641"/>
                  <a:pt x="3049257" y="3416022"/>
                </a:cubicBezTo>
                <a:cubicBezTo>
                  <a:pt x="2556565" y="3418403"/>
                  <a:pt x="1906436" y="3141615"/>
                  <a:pt x="1426138" y="2872477"/>
                </a:cubicBezTo>
                <a:cubicBezTo>
                  <a:pt x="945840" y="2603339"/>
                  <a:pt x="207983" y="2271395"/>
                  <a:pt x="48776" y="1903158"/>
                </a:cubicBezTo>
                <a:cubicBezTo>
                  <a:pt x="-110431" y="1534921"/>
                  <a:pt x="143614" y="927976"/>
                  <a:pt x="470896" y="663055"/>
                </a:cubicBezTo>
                <a:cubicBezTo>
                  <a:pt x="798178" y="398134"/>
                  <a:pt x="1428665" y="414477"/>
                  <a:pt x="2012470" y="313631"/>
                </a:cubicBezTo>
                <a:cubicBezTo>
                  <a:pt x="2596275" y="212785"/>
                  <a:pt x="3465798" y="-136652"/>
                  <a:pt x="3973727" y="57981"/>
                </a:cubicBezTo>
                <a:cubicBezTo>
                  <a:pt x="4481656" y="252614"/>
                  <a:pt x="4977531" y="1002593"/>
                  <a:pt x="5060044" y="1481427"/>
                </a:cubicBezTo>
                <a:cubicBezTo>
                  <a:pt x="5125991" y="1901283"/>
                  <a:pt x="4966404" y="2187632"/>
                  <a:pt x="4789627" y="2380813"/>
                </a:cubicBezTo>
                <a:cubicBezTo>
                  <a:pt x="4612850" y="2573994"/>
                  <a:pt x="4557085" y="2689134"/>
                  <a:pt x="4382291" y="2858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24" name="Kuvan paikkamerkki 14">
            <a:extLst>
              <a:ext uri="{FF2B5EF4-FFF2-40B4-BE49-F238E27FC236}">
                <a16:creationId xmlns:a16="http://schemas.microsoft.com/office/drawing/2014/main" id="{AAE9DDB1-CB23-C1FF-084B-110DB86CDCE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6998" y="3810820"/>
            <a:ext cx="1817845" cy="1777537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26205 w 4956994"/>
              <a:gd name="connsiteY0" fmla="*/ 2923749 h 3790765"/>
              <a:gd name="connsiteX1" fmla="*/ 948987 w 4956994"/>
              <a:gd name="connsiteY1" fmla="*/ 3775272 h 3790765"/>
              <a:gd name="connsiteX2" fmla="*/ 32477 w 4956994"/>
              <a:gd name="connsiteY2" fmla="*/ 2310572 h 3790765"/>
              <a:gd name="connsiteX3" fmla="*/ 356524 w 4956994"/>
              <a:gd name="connsiteY3" fmla="*/ 755221 h 3790765"/>
              <a:gd name="connsiteX4" fmla="*/ 1833982 w 4956994"/>
              <a:gd name="connsiteY4" fmla="*/ 604602 h 3790765"/>
              <a:gd name="connsiteX5" fmla="*/ 3731124 w 4956994"/>
              <a:gd name="connsiteY5" fmla="*/ 50746 h 3790765"/>
              <a:gd name="connsiteX6" fmla="*/ 4945672 w 4956994"/>
              <a:gd name="connsiteY6" fmla="*/ 1573593 h 3790765"/>
              <a:gd name="connsiteX7" fmla="*/ 4226205 w 4956994"/>
              <a:gd name="connsiteY7" fmla="*/ 2923749 h 3790765"/>
              <a:gd name="connsiteX0" fmla="*/ 4226205 w 4956994"/>
              <a:gd name="connsiteY0" fmla="*/ 2923749 h 3788817"/>
              <a:gd name="connsiteX1" fmla="*/ 2707438 w 4956994"/>
              <a:gd name="connsiteY1" fmla="*/ 3033903 h 3788817"/>
              <a:gd name="connsiteX2" fmla="*/ 948987 w 4956994"/>
              <a:gd name="connsiteY2" fmla="*/ 3775272 h 3788817"/>
              <a:gd name="connsiteX3" fmla="*/ 32477 w 4956994"/>
              <a:gd name="connsiteY3" fmla="*/ 2310572 h 3788817"/>
              <a:gd name="connsiteX4" fmla="*/ 356524 w 4956994"/>
              <a:gd name="connsiteY4" fmla="*/ 755221 h 3788817"/>
              <a:gd name="connsiteX5" fmla="*/ 1833982 w 4956994"/>
              <a:gd name="connsiteY5" fmla="*/ 604602 h 3788817"/>
              <a:gd name="connsiteX6" fmla="*/ 3731124 w 4956994"/>
              <a:gd name="connsiteY6" fmla="*/ 50746 h 3788817"/>
              <a:gd name="connsiteX7" fmla="*/ 4945672 w 4956994"/>
              <a:gd name="connsiteY7" fmla="*/ 1573593 h 3788817"/>
              <a:gd name="connsiteX8" fmla="*/ 4226205 w 4956994"/>
              <a:gd name="connsiteY8" fmla="*/ 2923749 h 3788817"/>
              <a:gd name="connsiteX0" fmla="*/ 4226205 w 5072035"/>
              <a:gd name="connsiteY0" fmla="*/ 2706823 h 3571891"/>
              <a:gd name="connsiteX1" fmla="*/ 2707438 w 5072035"/>
              <a:gd name="connsiteY1" fmla="*/ 2816977 h 3571891"/>
              <a:gd name="connsiteX2" fmla="*/ 948987 w 5072035"/>
              <a:gd name="connsiteY2" fmla="*/ 3558346 h 3571891"/>
              <a:gd name="connsiteX3" fmla="*/ 32477 w 5072035"/>
              <a:gd name="connsiteY3" fmla="*/ 2093646 h 3571891"/>
              <a:gd name="connsiteX4" fmla="*/ 356524 w 5072035"/>
              <a:gd name="connsiteY4" fmla="*/ 538295 h 3571891"/>
              <a:gd name="connsiteX5" fmla="*/ 1833982 w 5072035"/>
              <a:gd name="connsiteY5" fmla="*/ 387676 h 3571891"/>
              <a:gd name="connsiteX6" fmla="*/ 4727411 w 5072035"/>
              <a:gd name="connsiteY6" fmla="*/ 65832 h 3571891"/>
              <a:gd name="connsiteX7" fmla="*/ 4945672 w 5072035"/>
              <a:gd name="connsiteY7" fmla="*/ 1356667 h 3571891"/>
              <a:gd name="connsiteX8" fmla="*/ 4226205 w 5072035"/>
              <a:gd name="connsiteY8" fmla="*/ 2706823 h 3571891"/>
              <a:gd name="connsiteX0" fmla="*/ 4226205 w 4954489"/>
              <a:gd name="connsiteY0" fmla="*/ 2491368 h 3356436"/>
              <a:gd name="connsiteX1" fmla="*/ 2707438 w 4954489"/>
              <a:gd name="connsiteY1" fmla="*/ 2601522 h 3356436"/>
              <a:gd name="connsiteX2" fmla="*/ 948987 w 4954489"/>
              <a:gd name="connsiteY2" fmla="*/ 3342891 h 3356436"/>
              <a:gd name="connsiteX3" fmla="*/ 32477 w 4954489"/>
              <a:gd name="connsiteY3" fmla="*/ 1878191 h 3356436"/>
              <a:gd name="connsiteX4" fmla="*/ 356524 w 4954489"/>
              <a:gd name="connsiteY4" fmla="*/ 322840 h 3356436"/>
              <a:gd name="connsiteX5" fmla="*/ 1833982 w 4954489"/>
              <a:gd name="connsiteY5" fmla="*/ 172221 h 3356436"/>
              <a:gd name="connsiteX6" fmla="*/ 3799364 w 4954489"/>
              <a:gd name="connsiteY6" fmla="*/ 96036 h 3356436"/>
              <a:gd name="connsiteX7" fmla="*/ 4945672 w 4954489"/>
              <a:gd name="connsiteY7" fmla="*/ 1141212 h 3356436"/>
              <a:gd name="connsiteX8" fmla="*/ 4226205 w 4954489"/>
              <a:gd name="connsiteY8" fmla="*/ 2491368 h 3356436"/>
              <a:gd name="connsiteX0" fmla="*/ 4226205 w 4954489"/>
              <a:gd name="connsiteY0" fmla="*/ 2491242 h 3356310"/>
              <a:gd name="connsiteX1" fmla="*/ 2707438 w 4954489"/>
              <a:gd name="connsiteY1" fmla="*/ 2601396 h 3356310"/>
              <a:gd name="connsiteX2" fmla="*/ 948987 w 4954489"/>
              <a:gd name="connsiteY2" fmla="*/ 3342765 h 3356310"/>
              <a:gd name="connsiteX3" fmla="*/ 32477 w 4954489"/>
              <a:gd name="connsiteY3" fmla="*/ 1878065 h 3356310"/>
              <a:gd name="connsiteX4" fmla="*/ 356524 w 4954489"/>
              <a:gd name="connsiteY4" fmla="*/ 322714 h 3356310"/>
              <a:gd name="connsiteX5" fmla="*/ 1833982 w 4954489"/>
              <a:gd name="connsiteY5" fmla="*/ 172095 h 3356310"/>
              <a:gd name="connsiteX6" fmla="*/ 2448130 w 4954489"/>
              <a:gd name="connsiteY6" fmla="*/ 49263 h 3356310"/>
              <a:gd name="connsiteX7" fmla="*/ 3799364 w 4954489"/>
              <a:gd name="connsiteY7" fmla="*/ 95910 h 3356310"/>
              <a:gd name="connsiteX8" fmla="*/ 4945672 w 4954489"/>
              <a:gd name="connsiteY8" fmla="*/ 1141086 h 3356310"/>
              <a:gd name="connsiteX9" fmla="*/ 4226205 w 4954489"/>
              <a:gd name="connsiteY9" fmla="*/ 2491242 h 3356310"/>
              <a:gd name="connsiteX0" fmla="*/ 4226205 w 4954489"/>
              <a:gd name="connsiteY0" fmla="*/ 2491242 h 3729133"/>
              <a:gd name="connsiteX1" fmla="*/ 3853850 w 4954489"/>
              <a:gd name="connsiteY1" fmla="*/ 3679569 h 3729133"/>
              <a:gd name="connsiteX2" fmla="*/ 948987 w 4954489"/>
              <a:gd name="connsiteY2" fmla="*/ 3342765 h 3729133"/>
              <a:gd name="connsiteX3" fmla="*/ 32477 w 4954489"/>
              <a:gd name="connsiteY3" fmla="*/ 1878065 h 3729133"/>
              <a:gd name="connsiteX4" fmla="*/ 356524 w 4954489"/>
              <a:gd name="connsiteY4" fmla="*/ 322714 h 3729133"/>
              <a:gd name="connsiteX5" fmla="*/ 1833982 w 4954489"/>
              <a:gd name="connsiteY5" fmla="*/ 172095 h 3729133"/>
              <a:gd name="connsiteX6" fmla="*/ 2448130 w 4954489"/>
              <a:gd name="connsiteY6" fmla="*/ 49263 h 3729133"/>
              <a:gd name="connsiteX7" fmla="*/ 3799364 w 4954489"/>
              <a:gd name="connsiteY7" fmla="*/ 95910 h 3729133"/>
              <a:gd name="connsiteX8" fmla="*/ 4945672 w 4954489"/>
              <a:gd name="connsiteY8" fmla="*/ 1141086 h 3729133"/>
              <a:gd name="connsiteX9" fmla="*/ 4226205 w 4954489"/>
              <a:gd name="connsiteY9" fmla="*/ 2491242 h 3729133"/>
              <a:gd name="connsiteX0" fmla="*/ 4265906 w 4994190"/>
              <a:gd name="connsiteY0" fmla="*/ 2491242 h 3712910"/>
              <a:gd name="connsiteX1" fmla="*/ 3893551 w 4994190"/>
              <a:gd name="connsiteY1" fmla="*/ 3679569 h 3712910"/>
              <a:gd name="connsiteX2" fmla="*/ 988688 w 4994190"/>
              <a:gd name="connsiteY2" fmla="*/ 3342765 h 3712910"/>
              <a:gd name="connsiteX3" fmla="*/ 85825 w 4994190"/>
              <a:gd name="connsiteY3" fmla="*/ 2901645 h 3712910"/>
              <a:gd name="connsiteX4" fmla="*/ 72178 w 4994190"/>
              <a:gd name="connsiteY4" fmla="*/ 1878065 h 3712910"/>
              <a:gd name="connsiteX5" fmla="*/ 396225 w 4994190"/>
              <a:gd name="connsiteY5" fmla="*/ 322714 h 3712910"/>
              <a:gd name="connsiteX6" fmla="*/ 1873683 w 4994190"/>
              <a:gd name="connsiteY6" fmla="*/ 172095 h 3712910"/>
              <a:gd name="connsiteX7" fmla="*/ 2487831 w 4994190"/>
              <a:gd name="connsiteY7" fmla="*/ 49263 h 3712910"/>
              <a:gd name="connsiteX8" fmla="*/ 3839065 w 4994190"/>
              <a:gd name="connsiteY8" fmla="*/ 95910 h 3712910"/>
              <a:gd name="connsiteX9" fmla="*/ 4985373 w 4994190"/>
              <a:gd name="connsiteY9" fmla="*/ 1141086 h 3712910"/>
              <a:gd name="connsiteX10" fmla="*/ 4265906 w 4994190"/>
              <a:gd name="connsiteY10" fmla="*/ 2491242 h 3712910"/>
              <a:gd name="connsiteX0" fmla="*/ 4988008 w 5716292"/>
              <a:gd name="connsiteY0" fmla="*/ 2491242 h 3712910"/>
              <a:gd name="connsiteX1" fmla="*/ 4615653 w 5716292"/>
              <a:gd name="connsiteY1" fmla="*/ 3679569 h 3712910"/>
              <a:gd name="connsiteX2" fmla="*/ 1710790 w 5716292"/>
              <a:gd name="connsiteY2" fmla="*/ 3342765 h 3712910"/>
              <a:gd name="connsiteX3" fmla="*/ 807927 w 5716292"/>
              <a:gd name="connsiteY3" fmla="*/ 2901645 h 3712910"/>
              <a:gd name="connsiteX4" fmla="*/ 2710 w 5716292"/>
              <a:gd name="connsiteY4" fmla="*/ 1400393 h 3712910"/>
              <a:gd name="connsiteX5" fmla="*/ 1118327 w 5716292"/>
              <a:gd name="connsiteY5" fmla="*/ 322714 h 3712910"/>
              <a:gd name="connsiteX6" fmla="*/ 2595785 w 5716292"/>
              <a:gd name="connsiteY6" fmla="*/ 172095 h 3712910"/>
              <a:gd name="connsiteX7" fmla="*/ 3209933 w 5716292"/>
              <a:gd name="connsiteY7" fmla="*/ 49263 h 3712910"/>
              <a:gd name="connsiteX8" fmla="*/ 4561167 w 5716292"/>
              <a:gd name="connsiteY8" fmla="*/ 95910 h 3712910"/>
              <a:gd name="connsiteX9" fmla="*/ 5707475 w 5716292"/>
              <a:gd name="connsiteY9" fmla="*/ 1141086 h 3712910"/>
              <a:gd name="connsiteX10" fmla="*/ 4988008 w 5716292"/>
              <a:gd name="connsiteY10" fmla="*/ 2491242 h 3712910"/>
              <a:gd name="connsiteX0" fmla="*/ 4988008 w 5716292"/>
              <a:gd name="connsiteY0" fmla="*/ 2491242 h 4282500"/>
              <a:gd name="connsiteX1" fmla="*/ 4056094 w 5716292"/>
              <a:gd name="connsiteY1" fmla="*/ 4266422 h 4282500"/>
              <a:gd name="connsiteX2" fmla="*/ 1710790 w 5716292"/>
              <a:gd name="connsiteY2" fmla="*/ 3342765 h 4282500"/>
              <a:gd name="connsiteX3" fmla="*/ 807927 w 5716292"/>
              <a:gd name="connsiteY3" fmla="*/ 2901645 h 4282500"/>
              <a:gd name="connsiteX4" fmla="*/ 2710 w 5716292"/>
              <a:gd name="connsiteY4" fmla="*/ 1400393 h 4282500"/>
              <a:gd name="connsiteX5" fmla="*/ 1118327 w 5716292"/>
              <a:gd name="connsiteY5" fmla="*/ 322714 h 4282500"/>
              <a:gd name="connsiteX6" fmla="*/ 2595785 w 5716292"/>
              <a:gd name="connsiteY6" fmla="*/ 172095 h 4282500"/>
              <a:gd name="connsiteX7" fmla="*/ 3209933 w 5716292"/>
              <a:gd name="connsiteY7" fmla="*/ 49263 h 4282500"/>
              <a:gd name="connsiteX8" fmla="*/ 4561167 w 5716292"/>
              <a:gd name="connsiteY8" fmla="*/ 95910 h 4282500"/>
              <a:gd name="connsiteX9" fmla="*/ 5707475 w 5716292"/>
              <a:gd name="connsiteY9" fmla="*/ 1141086 h 4282500"/>
              <a:gd name="connsiteX10" fmla="*/ 4988008 w 5716292"/>
              <a:gd name="connsiteY10" fmla="*/ 2491242 h 4282500"/>
              <a:gd name="connsiteX0" fmla="*/ 4988008 w 5716292"/>
              <a:gd name="connsiteY0" fmla="*/ 2491242 h 4279638"/>
              <a:gd name="connsiteX1" fmla="*/ 4056094 w 5716292"/>
              <a:gd name="connsiteY1" fmla="*/ 4266422 h 4279638"/>
              <a:gd name="connsiteX2" fmla="*/ 2420474 w 5716292"/>
              <a:gd name="connsiteY2" fmla="*/ 3138049 h 4279638"/>
              <a:gd name="connsiteX3" fmla="*/ 807927 w 5716292"/>
              <a:gd name="connsiteY3" fmla="*/ 2901645 h 4279638"/>
              <a:gd name="connsiteX4" fmla="*/ 2710 w 5716292"/>
              <a:gd name="connsiteY4" fmla="*/ 1400393 h 4279638"/>
              <a:gd name="connsiteX5" fmla="*/ 1118327 w 5716292"/>
              <a:gd name="connsiteY5" fmla="*/ 322714 h 4279638"/>
              <a:gd name="connsiteX6" fmla="*/ 2595785 w 5716292"/>
              <a:gd name="connsiteY6" fmla="*/ 172095 h 4279638"/>
              <a:gd name="connsiteX7" fmla="*/ 3209933 w 5716292"/>
              <a:gd name="connsiteY7" fmla="*/ 49263 h 4279638"/>
              <a:gd name="connsiteX8" fmla="*/ 4561167 w 5716292"/>
              <a:gd name="connsiteY8" fmla="*/ 95910 h 4279638"/>
              <a:gd name="connsiteX9" fmla="*/ 5707475 w 5716292"/>
              <a:gd name="connsiteY9" fmla="*/ 1141086 h 4279638"/>
              <a:gd name="connsiteX10" fmla="*/ 4988008 w 5716292"/>
              <a:gd name="connsiteY10" fmla="*/ 2491242 h 4279638"/>
              <a:gd name="connsiteX0" fmla="*/ 4988008 w 5716292"/>
              <a:gd name="connsiteY0" fmla="*/ 2491242 h 3915997"/>
              <a:gd name="connsiteX1" fmla="*/ 4192571 w 5716292"/>
              <a:gd name="connsiteY1" fmla="*/ 3897933 h 3915997"/>
              <a:gd name="connsiteX2" fmla="*/ 2420474 w 5716292"/>
              <a:gd name="connsiteY2" fmla="*/ 3138049 h 3915997"/>
              <a:gd name="connsiteX3" fmla="*/ 807927 w 5716292"/>
              <a:gd name="connsiteY3" fmla="*/ 2901645 h 3915997"/>
              <a:gd name="connsiteX4" fmla="*/ 2710 w 5716292"/>
              <a:gd name="connsiteY4" fmla="*/ 1400393 h 3915997"/>
              <a:gd name="connsiteX5" fmla="*/ 1118327 w 5716292"/>
              <a:gd name="connsiteY5" fmla="*/ 322714 h 3915997"/>
              <a:gd name="connsiteX6" fmla="*/ 2595785 w 5716292"/>
              <a:gd name="connsiteY6" fmla="*/ 172095 h 3915997"/>
              <a:gd name="connsiteX7" fmla="*/ 3209933 w 5716292"/>
              <a:gd name="connsiteY7" fmla="*/ 49263 h 3915997"/>
              <a:gd name="connsiteX8" fmla="*/ 4561167 w 5716292"/>
              <a:gd name="connsiteY8" fmla="*/ 95910 h 3915997"/>
              <a:gd name="connsiteX9" fmla="*/ 5707475 w 5716292"/>
              <a:gd name="connsiteY9" fmla="*/ 1141086 h 3915997"/>
              <a:gd name="connsiteX10" fmla="*/ 4988008 w 5716292"/>
              <a:gd name="connsiteY10" fmla="*/ 2491242 h 3915997"/>
              <a:gd name="connsiteX0" fmla="*/ 5070727 w 5799011"/>
              <a:gd name="connsiteY0" fmla="*/ 2491242 h 3915997"/>
              <a:gd name="connsiteX1" fmla="*/ 4275290 w 5799011"/>
              <a:gd name="connsiteY1" fmla="*/ 3897933 h 3915997"/>
              <a:gd name="connsiteX2" fmla="*/ 2503193 w 5799011"/>
              <a:gd name="connsiteY2" fmla="*/ 3138049 h 3915997"/>
              <a:gd name="connsiteX3" fmla="*/ 890646 w 5799011"/>
              <a:gd name="connsiteY3" fmla="*/ 2901645 h 3915997"/>
              <a:gd name="connsiteX4" fmla="*/ 167315 w 5799011"/>
              <a:gd name="connsiteY4" fmla="*/ 2437622 h 3915997"/>
              <a:gd name="connsiteX5" fmla="*/ 85429 w 5799011"/>
              <a:gd name="connsiteY5" fmla="*/ 1400393 h 3915997"/>
              <a:gd name="connsiteX6" fmla="*/ 1201046 w 5799011"/>
              <a:gd name="connsiteY6" fmla="*/ 322714 h 3915997"/>
              <a:gd name="connsiteX7" fmla="*/ 2678504 w 5799011"/>
              <a:gd name="connsiteY7" fmla="*/ 172095 h 3915997"/>
              <a:gd name="connsiteX8" fmla="*/ 3292652 w 5799011"/>
              <a:gd name="connsiteY8" fmla="*/ 49263 h 3915997"/>
              <a:gd name="connsiteX9" fmla="*/ 4643886 w 5799011"/>
              <a:gd name="connsiteY9" fmla="*/ 95910 h 3915997"/>
              <a:gd name="connsiteX10" fmla="*/ 5790194 w 5799011"/>
              <a:gd name="connsiteY10" fmla="*/ 1141086 h 3915997"/>
              <a:gd name="connsiteX11" fmla="*/ 5070727 w 5799011"/>
              <a:gd name="connsiteY11" fmla="*/ 2491242 h 3915997"/>
              <a:gd name="connsiteX0" fmla="*/ 5070727 w 5799011"/>
              <a:gd name="connsiteY0" fmla="*/ 2851810 h 4276565"/>
              <a:gd name="connsiteX1" fmla="*/ 4275290 w 5799011"/>
              <a:gd name="connsiteY1" fmla="*/ 4258501 h 4276565"/>
              <a:gd name="connsiteX2" fmla="*/ 2503193 w 5799011"/>
              <a:gd name="connsiteY2" fmla="*/ 3498617 h 4276565"/>
              <a:gd name="connsiteX3" fmla="*/ 890646 w 5799011"/>
              <a:gd name="connsiteY3" fmla="*/ 3262213 h 4276565"/>
              <a:gd name="connsiteX4" fmla="*/ 167315 w 5799011"/>
              <a:gd name="connsiteY4" fmla="*/ 2798190 h 4276565"/>
              <a:gd name="connsiteX5" fmla="*/ 85429 w 5799011"/>
              <a:gd name="connsiteY5" fmla="*/ 1760961 h 4276565"/>
              <a:gd name="connsiteX6" fmla="*/ 1201046 w 5799011"/>
              <a:gd name="connsiteY6" fmla="*/ 683282 h 4276565"/>
              <a:gd name="connsiteX7" fmla="*/ 2678504 w 5799011"/>
              <a:gd name="connsiteY7" fmla="*/ 532663 h 4276565"/>
              <a:gd name="connsiteX8" fmla="*/ 3633846 w 5799011"/>
              <a:gd name="connsiteY8" fmla="*/ 398 h 4276565"/>
              <a:gd name="connsiteX9" fmla="*/ 4643886 w 5799011"/>
              <a:gd name="connsiteY9" fmla="*/ 456478 h 4276565"/>
              <a:gd name="connsiteX10" fmla="*/ 5790194 w 5799011"/>
              <a:gd name="connsiteY10" fmla="*/ 1501654 h 4276565"/>
              <a:gd name="connsiteX11" fmla="*/ 5070727 w 5799011"/>
              <a:gd name="connsiteY11" fmla="*/ 2851810 h 4276565"/>
              <a:gd name="connsiteX0" fmla="*/ 5070727 w 5799011"/>
              <a:gd name="connsiteY0" fmla="*/ 2851695 h 4276450"/>
              <a:gd name="connsiteX1" fmla="*/ 4275290 w 5799011"/>
              <a:gd name="connsiteY1" fmla="*/ 4258386 h 4276450"/>
              <a:gd name="connsiteX2" fmla="*/ 2503193 w 5799011"/>
              <a:gd name="connsiteY2" fmla="*/ 3498502 h 4276450"/>
              <a:gd name="connsiteX3" fmla="*/ 890646 w 5799011"/>
              <a:gd name="connsiteY3" fmla="*/ 3262098 h 4276450"/>
              <a:gd name="connsiteX4" fmla="*/ 167315 w 5799011"/>
              <a:gd name="connsiteY4" fmla="*/ 2798075 h 4276450"/>
              <a:gd name="connsiteX5" fmla="*/ 85429 w 5799011"/>
              <a:gd name="connsiteY5" fmla="*/ 1760846 h 4276450"/>
              <a:gd name="connsiteX6" fmla="*/ 1201046 w 5799011"/>
              <a:gd name="connsiteY6" fmla="*/ 683167 h 4276450"/>
              <a:gd name="connsiteX7" fmla="*/ 2678504 w 5799011"/>
              <a:gd name="connsiteY7" fmla="*/ 532548 h 4276450"/>
              <a:gd name="connsiteX8" fmla="*/ 3633846 w 5799011"/>
              <a:gd name="connsiteY8" fmla="*/ 283 h 4276450"/>
              <a:gd name="connsiteX9" fmla="*/ 4643886 w 5799011"/>
              <a:gd name="connsiteY9" fmla="*/ 456363 h 4276450"/>
              <a:gd name="connsiteX10" fmla="*/ 5790194 w 5799011"/>
              <a:gd name="connsiteY10" fmla="*/ 1501539 h 4276450"/>
              <a:gd name="connsiteX11" fmla="*/ 5070727 w 5799011"/>
              <a:gd name="connsiteY11" fmla="*/ 2851695 h 4276450"/>
              <a:gd name="connsiteX0" fmla="*/ 5070727 w 5799011"/>
              <a:gd name="connsiteY0" fmla="*/ 2851705 h 4276460"/>
              <a:gd name="connsiteX1" fmla="*/ 4275290 w 5799011"/>
              <a:gd name="connsiteY1" fmla="*/ 4258396 h 4276460"/>
              <a:gd name="connsiteX2" fmla="*/ 2503193 w 5799011"/>
              <a:gd name="connsiteY2" fmla="*/ 3498512 h 4276460"/>
              <a:gd name="connsiteX3" fmla="*/ 890646 w 5799011"/>
              <a:gd name="connsiteY3" fmla="*/ 3262108 h 4276460"/>
              <a:gd name="connsiteX4" fmla="*/ 167315 w 5799011"/>
              <a:gd name="connsiteY4" fmla="*/ 2798085 h 4276460"/>
              <a:gd name="connsiteX5" fmla="*/ 85429 w 5799011"/>
              <a:gd name="connsiteY5" fmla="*/ 1760856 h 4276460"/>
              <a:gd name="connsiteX6" fmla="*/ 1201046 w 5799011"/>
              <a:gd name="connsiteY6" fmla="*/ 683177 h 4276460"/>
              <a:gd name="connsiteX7" fmla="*/ 2678504 w 5799011"/>
              <a:gd name="connsiteY7" fmla="*/ 532558 h 4276460"/>
              <a:gd name="connsiteX8" fmla="*/ 3633846 w 5799011"/>
              <a:gd name="connsiteY8" fmla="*/ 293 h 4276460"/>
              <a:gd name="connsiteX9" fmla="*/ 4643886 w 5799011"/>
              <a:gd name="connsiteY9" fmla="*/ 456373 h 4276460"/>
              <a:gd name="connsiteX10" fmla="*/ 5790194 w 5799011"/>
              <a:gd name="connsiteY10" fmla="*/ 1501549 h 4276460"/>
              <a:gd name="connsiteX11" fmla="*/ 5070727 w 5799011"/>
              <a:gd name="connsiteY11" fmla="*/ 2851705 h 4276460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82 h 4276520"/>
              <a:gd name="connsiteX1" fmla="*/ 4275290 w 5799011"/>
              <a:gd name="connsiteY1" fmla="*/ 4258473 h 4276520"/>
              <a:gd name="connsiteX2" fmla="*/ 2503193 w 5799011"/>
              <a:gd name="connsiteY2" fmla="*/ 3498589 h 4276520"/>
              <a:gd name="connsiteX3" fmla="*/ 890646 w 5799011"/>
              <a:gd name="connsiteY3" fmla="*/ 3267238 h 4276520"/>
              <a:gd name="connsiteX4" fmla="*/ 167315 w 5799011"/>
              <a:gd name="connsiteY4" fmla="*/ 2798162 h 4276520"/>
              <a:gd name="connsiteX5" fmla="*/ 85429 w 5799011"/>
              <a:gd name="connsiteY5" fmla="*/ 1760933 h 4276520"/>
              <a:gd name="connsiteX6" fmla="*/ 1201046 w 5799011"/>
              <a:gd name="connsiteY6" fmla="*/ 683254 h 4276520"/>
              <a:gd name="connsiteX7" fmla="*/ 2678504 w 5799011"/>
              <a:gd name="connsiteY7" fmla="*/ 532635 h 4276520"/>
              <a:gd name="connsiteX8" fmla="*/ 3633846 w 5799011"/>
              <a:gd name="connsiteY8" fmla="*/ 370 h 4276520"/>
              <a:gd name="connsiteX9" fmla="*/ 4643886 w 5799011"/>
              <a:gd name="connsiteY9" fmla="*/ 456450 h 4276520"/>
              <a:gd name="connsiteX10" fmla="*/ 5790194 w 5799011"/>
              <a:gd name="connsiteY10" fmla="*/ 1501626 h 4276520"/>
              <a:gd name="connsiteX11" fmla="*/ 5070727 w 5799011"/>
              <a:gd name="connsiteY11" fmla="*/ 2851782 h 4276520"/>
              <a:gd name="connsiteX0" fmla="*/ 5070727 w 5793381"/>
              <a:gd name="connsiteY0" fmla="*/ 2851413 h 4276151"/>
              <a:gd name="connsiteX1" fmla="*/ 4275290 w 5793381"/>
              <a:gd name="connsiteY1" fmla="*/ 4258104 h 4276151"/>
              <a:gd name="connsiteX2" fmla="*/ 2503193 w 5793381"/>
              <a:gd name="connsiteY2" fmla="*/ 3498220 h 4276151"/>
              <a:gd name="connsiteX3" fmla="*/ 890646 w 5793381"/>
              <a:gd name="connsiteY3" fmla="*/ 3266869 h 4276151"/>
              <a:gd name="connsiteX4" fmla="*/ 167315 w 5793381"/>
              <a:gd name="connsiteY4" fmla="*/ 2797793 h 4276151"/>
              <a:gd name="connsiteX5" fmla="*/ 85429 w 5793381"/>
              <a:gd name="connsiteY5" fmla="*/ 1760564 h 4276151"/>
              <a:gd name="connsiteX6" fmla="*/ 1201046 w 5793381"/>
              <a:gd name="connsiteY6" fmla="*/ 682885 h 4276151"/>
              <a:gd name="connsiteX7" fmla="*/ 2678504 w 5793381"/>
              <a:gd name="connsiteY7" fmla="*/ 532266 h 4276151"/>
              <a:gd name="connsiteX8" fmla="*/ 3633846 w 5793381"/>
              <a:gd name="connsiteY8" fmla="*/ 1 h 4276151"/>
              <a:gd name="connsiteX9" fmla="*/ 4831713 w 5793381"/>
              <a:gd name="connsiteY9" fmla="*/ 528454 h 4276151"/>
              <a:gd name="connsiteX10" fmla="*/ 5790194 w 5793381"/>
              <a:gd name="connsiteY10" fmla="*/ 1501257 h 4276151"/>
              <a:gd name="connsiteX11" fmla="*/ 5070727 w 5793381"/>
              <a:gd name="connsiteY11" fmla="*/ 2851413 h 427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3381" h="4276151">
                <a:moveTo>
                  <a:pt x="5070727" y="2851413"/>
                </a:moveTo>
                <a:cubicBezTo>
                  <a:pt x="4711336" y="3181234"/>
                  <a:pt x="4821493" y="4116184"/>
                  <a:pt x="4275290" y="4258104"/>
                </a:cubicBezTo>
                <a:cubicBezTo>
                  <a:pt x="3729087" y="4400024"/>
                  <a:pt x="3067300" y="3663426"/>
                  <a:pt x="2503193" y="3498220"/>
                </a:cubicBezTo>
                <a:cubicBezTo>
                  <a:pt x="1939086" y="3333014"/>
                  <a:pt x="1148876" y="3351045"/>
                  <a:pt x="890646" y="3266869"/>
                </a:cubicBezTo>
                <a:cubicBezTo>
                  <a:pt x="632416" y="3182693"/>
                  <a:pt x="301518" y="3048844"/>
                  <a:pt x="167315" y="2797793"/>
                </a:cubicBezTo>
                <a:cubicBezTo>
                  <a:pt x="33112" y="2546742"/>
                  <a:pt x="-86859" y="2113049"/>
                  <a:pt x="85429" y="1760564"/>
                </a:cubicBezTo>
                <a:cubicBezTo>
                  <a:pt x="257717" y="1408079"/>
                  <a:pt x="768867" y="887601"/>
                  <a:pt x="1201046" y="682885"/>
                </a:cubicBezTo>
                <a:cubicBezTo>
                  <a:pt x="1633225" y="478169"/>
                  <a:pt x="2273037" y="646080"/>
                  <a:pt x="2678504" y="532266"/>
                </a:cubicBezTo>
                <a:cubicBezTo>
                  <a:pt x="3083971" y="418452"/>
                  <a:pt x="3274978" y="636"/>
                  <a:pt x="3633846" y="1"/>
                </a:cubicBezTo>
                <a:cubicBezTo>
                  <a:pt x="3992714" y="-634"/>
                  <a:pt x="4403646" y="376681"/>
                  <a:pt x="4831713" y="528454"/>
                </a:cubicBezTo>
                <a:cubicBezTo>
                  <a:pt x="5259780" y="680227"/>
                  <a:pt x="5750358" y="1114097"/>
                  <a:pt x="5790194" y="1501257"/>
                </a:cubicBezTo>
                <a:cubicBezTo>
                  <a:pt x="5830030" y="1888417"/>
                  <a:pt x="5491181" y="2595923"/>
                  <a:pt x="5070727" y="2851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60AD6699-5B4D-F713-EE8A-5281BEFF64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16606" y="1521506"/>
            <a:ext cx="4777456" cy="23169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504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Kuvan paikkamerkki 14">
            <a:extLst>
              <a:ext uri="{FF2B5EF4-FFF2-40B4-BE49-F238E27FC236}">
                <a16:creationId xmlns:a16="http://schemas.microsoft.com/office/drawing/2014/main" id="{3DDFB963-EE26-23E2-FA14-93D4405D9D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41647" y="1212530"/>
            <a:ext cx="1817845" cy="1777537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26205 w 4956994"/>
              <a:gd name="connsiteY0" fmla="*/ 2923749 h 3790765"/>
              <a:gd name="connsiteX1" fmla="*/ 948987 w 4956994"/>
              <a:gd name="connsiteY1" fmla="*/ 3775272 h 3790765"/>
              <a:gd name="connsiteX2" fmla="*/ 32477 w 4956994"/>
              <a:gd name="connsiteY2" fmla="*/ 2310572 h 3790765"/>
              <a:gd name="connsiteX3" fmla="*/ 356524 w 4956994"/>
              <a:gd name="connsiteY3" fmla="*/ 755221 h 3790765"/>
              <a:gd name="connsiteX4" fmla="*/ 1833982 w 4956994"/>
              <a:gd name="connsiteY4" fmla="*/ 604602 h 3790765"/>
              <a:gd name="connsiteX5" fmla="*/ 3731124 w 4956994"/>
              <a:gd name="connsiteY5" fmla="*/ 50746 h 3790765"/>
              <a:gd name="connsiteX6" fmla="*/ 4945672 w 4956994"/>
              <a:gd name="connsiteY6" fmla="*/ 1573593 h 3790765"/>
              <a:gd name="connsiteX7" fmla="*/ 4226205 w 4956994"/>
              <a:gd name="connsiteY7" fmla="*/ 2923749 h 3790765"/>
              <a:gd name="connsiteX0" fmla="*/ 4226205 w 4956994"/>
              <a:gd name="connsiteY0" fmla="*/ 2923749 h 3788817"/>
              <a:gd name="connsiteX1" fmla="*/ 2707438 w 4956994"/>
              <a:gd name="connsiteY1" fmla="*/ 3033903 h 3788817"/>
              <a:gd name="connsiteX2" fmla="*/ 948987 w 4956994"/>
              <a:gd name="connsiteY2" fmla="*/ 3775272 h 3788817"/>
              <a:gd name="connsiteX3" fmla="*/ 32477 w 4956994"/>
              <a:gd name="connsiteY3" fmla="*/ 2310572 h 3788817"/>
              <a:gd name="connsiteX4" fmla="*/ 356524 w 4956994"/>
              <a:gd name="connsiteY4" fmla="*/ 755221 h 3788817"/>
              <a:gd name="connsiteX5" fmla="*/ 1833982 w 4956994"/>
              <a:gd name="connsiteY5" fmla="*/ 604602 h 3788817"/>
              <a:gd name="connsiteX6" fmla="*/ 3731124 w 4956994"/>
              <a:gd name="connsiteY6" fmla="*/ 50746 h 3788817"/>
              <a:gd name="connsiteX7" fmla="*/ 4945672 w 4956994"/>
              <a:gd name="connsiteY7" fmla="*/ 1573593 h 3788817"/>
              <a:gd name="connsiteX8" fmla="*/ 4226205 w 4956994"/>
              <a:gd name="connsiteY8" fmla="*/ 2923749 h 3788817"/>
              <a:gd name="connsiteX0" fmla="*/ 4226205 w 5072035"/>
              <a:gd name="connsiteY0" fmla="*/ 2706823 h 3571891"/>
              <a:gd name="connsiteX1" fmla="*/ 2707438 w 5072035"/>
              <a:gd name="connsiteY1" fmla="*/ 2816977 h 3571891"/>
              <a:gd name="connsiteX2" fmla="*/ 948987 w 5072035"/>
              <a:gd name="connsiteY2" fmla="*/ 3558346 h 3571891"/>
              <a:gd name="connsiteX3" fmla="*/ 32477 w 5072035"/>
              <a:gd name="connsiteY3" fmla="*/ 2093646 h 3571891"/>
              <a:gd name="connsiteX4" fmla="*/ 356524 w 5072035"/>
              <a:gd name="connsiteY4" fmla="*/ 538295 h 3571891"/>
              <a:gd name="connsiteX5" fmla="*/ 1833982 w 5072035"/>
              <a:gd name="connsiteY5" fmla="*/ 387676 h 3571891"/>
              <a:gd name="connsiteX6" fmla="*/ 4727411 w 5072035"/>
              <a:gd name="connsiteY6" fmla="*/ 65832 h 3571891"/>
              <a:gd name="connsiteX7" fmla="*/ 4945672 w 5072035"/>
              <a:gd name="connsiteY7" fmla="*/ 1356667 h 3571891"/>
              <a:gd name="connsiteX8" fmla="*/ 4226205 w 5072035"/>
              <a:gd name="connsiteY8" fmla="*/ 2706823 h 3571891"/>
              <a:gd name="connsiteX0" fmla="*/ 4226205 w 4954489"/>
              <a:gd name="connsiteY0" fmla="*/ 2491368 h 3356436"/>
              <a:gd name="connsiteX1" fmla="*/ 2707438 w 4954489"/>
              <a:gd name="connsiteY1" fmla="*/ 2601522 h 3356436"/>
              <a:gd name="connsiteX2" fmla="*/ 948987 w 4954489"/>
              <a:gd name="connsiteY2" fmla="*/ 3342891 h 3356436"/>
              <a:gd name="connsiteX3" fmla="*/ 32477 w 4954489"/>
              <a:gd name="connsiteY3" fmla="*/ 1878191 h 3356436"/>
              <a:gd name="connsiteX4" fmla="*/ 356524 w 4954489"/>
              <a:gd name="connsiteY4" fmla="*/ 322840 h 3356436"/>
              <a:gd name="connsiteX5" fmla="*/ 1833982 w 4954489"/>
              <a:gd name="connsiteY5" fmla="*/ 172221 h 3356436"/>
              <a:gd name="connsiteX6" fmla="*/ 3799364 w 4954489"/>
              <a:gd name="connsiteY6" fmla="*/ 96036 h 3356436"/>
              <a:gd name="connsiteX7" fmla="*/ 4945672 w 4954489"/>
              <a:gd name="connsiteY7" fmla="*/ 1141212 h 3356436"/>
              <a:gd name="connsiteX8" fmla="*/ 4226205 w 4954489"/>
              <a:gd name="connsiteY8" fmla="*/ 2491368 h 3356436"/>
              <a:gd name="connsiteX0" fmla="*/ 4226205 w 4954489"/>
              <a:gd name="connsiteY0" fmla="*/ 2491242 h 3356310"/>
              <a:gd name="connsiteX1" fmla="*/ 2707438 w 4954489"/>
              <a:gd name="connsiteY1" fmla="*/ 2601396 h 3356310"/>
              <a:gd name="connsiteX2" fmla="*/ 948987 w 4954489"/>
              <a:gd name="connsiteY2" fmla="*/ 3342765 h 3356310"/>
              <a:gd name="connsiteX3" fmla="*/ 32477 w 4954489"/>
              <a:gd name="connsiteY3" fmla="*/ 1878065 h 3356310"/>
              <a:gd name="connsiteX4" fmla="*/ 356524 w 4954489"/>
              <a:gd name="connsiteY4" fmla="*/ 322714 h 3356310"/>
              <a:gd name="connsiteX5" fmla="*/ 1833982 w 4954489"/>
              <a:gd name="connsiteY5" fmla="*/ 172095 h 3356310"/>
              <a:gd name="connsiteX6" fmla="*/ 2448130 w 4954489"/>
              <a:gd name="connsiteY6" fmla="*/ 49263 h 3356310"/>
              <a:gd name="connsiteX7" fmla="*/ 3799364 w 4954489"/>
              <a:gd name="connsiteY7" fmla="*/ 95910 h 3356310"/>
              <a:gd name="connsiteX8" fmla="*/ 4945672 w 4954489"/>
              <a:gd name="connsiteY8" fmla="*/ 1141086 h 3356310"/>
              <a:gd name="connsiteX9" fmla="*/ 4226205 w 4954489"/>
              <a:gd name="connsiteY9" fmla="*/ 2491242 h 3356310"/>
              <a:gd name="connsiteX0" fmla="*/ 4226205 w 4954489"/>
              <a:gd name="connsiteY0" fmla="*/ 2491242 h 3729133"/>
              <a:gd name="connsiteX1" fmla="*/ 3853850 w 4954489"/>
              <a:gd name="connsiteY1" fmla="*/ 3679569 h 3729133"/>
              <a:gd name="connsiteX2" fmla="*/ 948987 w 4954489"/>
              <a:gd name="connsiteY2" fmla="*/ 3342765 h 3729133"/>
              <a:gd name="connsiteX3" fmla="*/ 32477 w 4954489"/>
              <a:gd name="connsiteY3" fmla="*/ 1878065 h 3729133"/>
              <a:gd name="connsiteX4" fmla="*/ 356524 w 4954489"/>
              <a:gd name="connsiteY4" fmla="*/ 322714 h 3729133"/>
              <a:gd name="connsiteX5" fmla="*/ 1833982 w 4954489"/>
              <a:gd name="connsiteY5" fmla="*/ 172095 h 3729133"/>
              <a:gd name="connsiteX6" fmla="*/ 2448130 w 4954489"/>
              <a:gd name="connsiteY6" fmla="*/ 49263 h 3729133"/>
              <a:gd name="connsiteX7" fmla="*/ 3799364 w 4954489"/>
              <a:gd name="connsiteY7" fmla="*/ 95910 h 3729133"/>
              <a:gd name="connsiteX8" fmla="*/ 4945672 w 4954489"/>
              <a:gd name="connsiteY8" fmla="*/ 1141086 h 3729133"/>
              <a:gd name="connsiteX9" fmla="*/ 4226205 w 4954489"/>
              <a:gd name="connsiteY9" fmla="*/ 2491242 h 3729133"/>
              <a:gd name="connsiteX0" fmla="*/ 4265906 w 4994190"/>
              <a:gd name="connsiteY0" fmla="*/ 2491242 h 3712910"/>
              <a:gd name="connsiteX1" fmla="*/ 3893551 w 4994190"/>
              <a:gd name="connsiteY1" fmla="*/ 3679569 h 3712910"/>
              <a:gd name="connsiteX2" fmla="*/ 988688 w 4994190"/>
              <a:gd name="connsiteY2" fmla="*/ 3342765 h 3712910"/>
              <a:gd name="connsiteX3" fmla="*/ 85825 w 4994190"/>
              <a:gd name="connsiteY3" fmla="*/ 2901645 h 3712910"/>
              <a:gd name="connsiteX4" fmla="*/ 72178 w 4994190"/>
              <a:gd name="connsiteY4" fmla="*/ 1878065 h 3712910"/>
              <a:gd name="connsiteX5" fmla="*/ 396225 w 4994190"/>
              <a:gd name="connsiteY5" fmla="*/ 322714 h 3712910"/>
              <a:gd name="connsiteX6" fmla="*/ 1873683 w 4994190"/>
              <a:gd name="connsiteY6" fmla="*/ 172095 h 3712910"/>
              <a:gd name="connsiteX7" fmla="*/ 2487831 w 4994190"/>
              <a:gd name="connsiteY7" fmla="*/ 49263 h 3712910"/>
              <a:gd name="connsiteX8" fmla="*/ 3839065 w 4994190"/>
              <a:gd name="connsiteY8" fmla="*/ 95910 h 3712910"/>
              <a:gd name="connsiteX9" fmla="*/ 4985373 w 4994190"/>
              <a:gd name="connsiteY9" fmla="*/ 1141086 h 3712910"/>
              <a:gd name="connsiteX10" fmla="*/ 4265906 w 4994190"/>
              <a:gd name="connsiteY10" fmla="*/ 2491242 h 3712910"/>
              <a:gd name="connsiteX0" fmla="*/ 4988008 w 5716292"/>
              <a:gd name="connsiteY0" fmla="*/ 2491242 h 3712910"/>
              <a:gd name="connsiteX1" fmla="*/ 4615653 w 5716292"/>
              <a:gd name="connsiteY1" fmla="*/ 3679569 h 3712910"/>
              <a:gd name="connsiteX2" fmla="*/ 1710790 w 5716292"/>
              <a:gd name="connsiteY2" fmla="*/ 3342765 h 3712910"/>
              <a:gd name="connsiteX3" fmla="*/ 807927 w 5716292"/>
              <a:gd name="connsiteY3" fmla="*/ 2901645 h 3712910"/>
              <a:gd name="connsiteX4" fmla="*/ 2710 w 5716292"/>
              <a:gd name="connsiteY4" fmla="*/ 1400393 h 3712910"/>
              <a:gd name="connsiteX5" fmla="*/ 1118327 w 5716292"/>
              <a:gd name="connsiteY5" fmla="*/ 322714 h 3712910"/>
              <a:gd name="connsiteX6" fmla="*/ 2595785 w 5716292"/>
              <a:gd name="connsiteY6" fmla="*/ 172095 h 3712910"/>
              <a:gd name="connsiteX7" fmla="*/ 3209933 w 5716292"/>
              <a:gd name="connsiteY7" fmla="*/ 49263 h 3712910"/>
              <a:gd name="connsiteX8" fmla="*/ 4561167 w 5716292"/>
              <a:gd name="connsiteY8" fmla="*/ 95910 h 3712910"/>
              <a:gd name="connsiteX9" fmla="*/ 5707475 w 5716292"/>
              <a:gd name="connsiteY9" fmla="*/ 1141086 h 3712910"/>
              <a:gd name="connsiteX10" fmla="*/ 4988008 w 5716292"/>
              <a:gd name="connsiteY10" fmla="*/ 2491242 h 3712910"/>
              <a:gd name="connsiteX0" fmla="*/ 4988008 w 5716292"/>
              <a:gd name="connsiteY0" fmla="*/ 2491242 h 4282500"/>
              <a:gd name="connsiteX1" fmla="*/ 4056094 w 5716292"/>
              <a:gd name="connsiteY1" fmla="*/ 4266422 h 4282500"/>
              <a:gd name="connsiteX2" fmla="*/ 1710790 w 5716292"/>
              <a:gd name="connsiteY2" fmla="*/ 3342765 h 4282500"/>
              <a:gd name="connsiteX3" fmla="*/ 807927 w 5716292"/>
              <a:gd name="connsiteY3" fmla="*/ 2901645 h 4282500"/>
              <a:gd name="connsiteX4" fmla="*/ 2710 w 5716292"/>
              <a:gd name="connsiteY4" fmla="*/ 1400393 h 4282500"/>
              <a:gd name="connsiteX5" fmla="*/ 1118327 w 5716292"/>
              <a:gd name="connsiteY5" fmla="*/ 322714 h 4282500"/>
              <a:gd name="connsiteX6" fmla="*/ 2595785 w 5716292"/>
              <a:gd name="connsiteY6" fmla="*/ 172095 h 4282500"/>
              <a:gd name="connsiteX7" fmla="*/ 3209933 w 5716292"/>
              <a:gd name="connsiteY7" fmla="*/ 49263 h 4282500"/>
              <a:gd name="connsiteX8" fmla="*/ 4561167 w 5716292"/>
              <a:gd name="connsiteY8" fmla="*/ 95910 h 4282500"/>
              <a:gd name="connsiteX9" fmla="*/ 5707475 w 5716292"/>
              <a:gd name="connsiteY9" fmla="*/ 1141086 h 4282500"/>
              <a:gd name="connsiteX10" fmla="*/ 4988008 w 5716292"/>
              <a:gd name="connsiteY10" fmla="*/ 2491242 h 4282500"/>
              <a:gd name="connsiteX0" fmla="*/ 4988008 w 5716292"/>
              <a:gd name="connsiteY0" fmla="*/ 2491242 h 4279638"/>
              <a:gd name="connsiteX1" fmla="*/ 4056094 w 5716292"/>
              <a:gd name="connsiteY1" fmla="*/ 4266422 h 4279638"/>
              <a:gd name="connsiteX2" fmla="*/ 2420474 w 5716292"/>
              <a:gd name="connsiteY2" fmla="*/ 3138049 h 4279638"/>
              <a:gd name="connsiteX3" fmla="*/ 807927 w 5716292"/>
              <a:gd name="connsiteY3" fmla="*/ 2901645 h 4279638"/>
              <a:gd name="connsiteX4" fmla="*/ 2710 w 5716292"/>
              <a:gd name="connsiteY4" fmla="*/ 1400393 h 4279638"/>
              <a:gd name="connsiteX5" fmla="*/ 1118327 w 5716292"/>
              <a:gd name="connsiteY5" fmla="*/ 322714 h 4279638"/>
              <a:gd name="connsiteX6" fmla="*/ 2595785 w 5716292"/>
              <a:gd name="connsiteY6" fmla="*/ 172095 h 4279638"/>
              <a:gd name="connsiteX7" fmla="*/ 3209933 w 5716292"/>
              <a:gd name="connsiteY7" fmla="*/ 49263 h 4279638"/>
              <a:gd name="connsiteX8" fmla="*/ 4561167 w 5716292"/>
              <a:gd name="connsiteY8" fmla="*/ 95910 h 4279638"/>
              <a:gd name="connsiteX9" fmla="*/ 5707475 w 5716292"/>
              <a:gd name="connsiteY9" fmla="*/ 1141086 h 4279638"/>
              <a:gd name="connsiteX10" fmla="*/ 4988008 w 5716292"/>
              <a:gd name="connsiteY10" fmla="*/ 2491242 h 4279638"/>
              <a:gd name="connsiteX0" fmla="*/ 4988008 w 5716292"/>
              <a:gd name="connsiteY0" fmla="*/ 2491242 h 3915997"/>
              <a:gd name="connsiteX1" fmla="*/ 4192571 w 5716292"/>
              <a:gd name="connsiteY1" fmla="*/ 3897933 h 3915997"/>
              <a:gd name="connsiteX2" fmla="*/ 2420474 w 5716292"/>
              <a:gd name="connsiteY2" fmla="*/ 3138049 h 3915997"/>
              <a:gd name="connsiteX3" fmla="*/ 807927 w 5716292"/>
              <a:gd name="connsiteY3" fmla="*/ 2901645 h 3915997"/>
              <a:gd name="connsiteX4" fmla="*/ 2710 w 5716292"/>
              <a:gd name="connsiteY4" fmla="*/ 1400393 h 3915997"/>
              <a:gd name="connsiteX5" fmla="*/ 1118327 w 5716292"/>
              <a:gd name="connsiteY5" fmla="*/ 322714 h 3915997"/>
              <a:gd name="connsiteX6" fmla="*/ 2595785 w 5716292"/>
              <a:gd name="connsiteY6" fmla="*/ 172095 h 3915997"/>
              <a:gd name="connsiteX7" fmla="*/ 3209933 w 5716292"/>
              <a:gd name="connsiteY7" fmla="*/ 49263 h 3915997"/>
              <a:gd name="connsiteX8" fmla="*/ 4561167 w 5716292"/>
              <a:gd name="connsiteY8" fmla="*/ 95910 h 3915997"/>
              <a:gd name="connsiteX9" fmla="*/ 5707475 w 5716292"/>
              <a:gd name="connsiteY9" fmla="*/ 1141086 h 3915997"/>
              <a:gd name="connsiteX10" fmla="*/ 4988008 w 5716292"/>
              <a:gd name="connsiteY10" fmla="*/ 2491242 h 3915997"/>
              <a:gd name="connsiteX0" fmla="*/ 5070727 w 5799011"/>
              <a:gd name="connsiteY0" fmla="*/ 2491242 h 3915997"/>
              <a:gd name="connsiteX1" fmla="*/ 4275290 w 5799011"/>
              <a:gd name="connsiteY1" fmla="*/ 3897933 h 3915997"/>
              <a:gd name="connsiteX2" fmla="*/ 2503193 w 5799011"/>
              <a:gd name="connsiteY2" fmla="*/ 3138049 h 3915997"/>
              <a:gd name="connsiteX3" fmla="*/ 890646 w 5799011"/>
              <a:gd name="connsiteY3" fmla="*/ 2901645 h 3915997"/>
              <a:gd name="connsiteX4" fmla="*/ 167315 w 5799011"/>
              <a:gd name="connsiteY4" fmla="*/ 2437622 h 3915997"/>
              <a:gd name="connsiteX5" fmla="*/ 85429 w 5799011"/>
              <a:gd name="connsiteY5" fmla="*/ 1400393 h 3915997"/>
              <a:gd name="connsiteX6" fmla="*/ 1201046 w 5799011"/>
              <a:gd name="connsiteY6" fmla="*/ 322714 h 3915997"/>
              <a:gd name="connsiteX7" fmla="*/ 2678504 w 5799011"/>
              <a:gd name="connsiteY7" fmla="*/ 172095 h 3915997"/>
              <a:gd name="connsiteX8" fmla="*/ 3292652 w 5799011"/>
              <a:gd name="connsiteY8" fmla="*/ 49263 h 3915997"/>
              <a:gd name="connsiteX9" fmla="*/ 4643886 w 5799011"/>
              <a:gd name="connsiteY9" fmla="*/ 95910 h 3915997"/>
              <a:gd name="connsiteX10" fmla="*/ 5790194 w 5799011"/>
              <a:gd name="connsiteY10" fmla="*/ 1141086 h 3915997"/>
              <a:gd name="connsiteX11" fmla="*/ 5070727 w 5799011"/>
              <a:gd name="connsiteY11" fmla="*/ 2491242 h 3915997"/>
              <a:gd name="connsiteX0" fmla="*/ 5070727 w 5799011"/>
              <a:gd name="connsiteY0" fmla="*/ 2851810 h 4276565"/>
              <a:gd name="connsiteX1" fmla="*/ 4275290 w 5799011"/>
              <a:gd name="connsiteY1" fmla="*/ 4258501 h 4276565"/>
              <a:gd name="connsiteX2" fmla="*/ 2503193 w 5799011"/>
              <a:gd name="connsiteY2" fmla="*/ 3498617 h 4276565"/>
              <a:gd name="connsiteX3" fmla="*/ 890646 w 5799011"/>
              <a:gd name="connsiteY3" fmla="*/ 3262213 h 4276565"/>
              <a:gd name="connsiteX4" fmla="*/ 167315 w 5799011"/>
              <a:gd name="connsiteY4" fmla="*/ 2798190 h 4276565"/>
              <a:gd name="connsiteX5" fmla="*/ 85429 w 5799011"/>
              <a:gd name="connsiteY5" fmla="*/ 1760961 h 4276565"/>
              <a:gd name="connsiteX6" fmla="*/ 1201046 w 5799011"/>
              <a:gd name="connsiteY6" fmla="*/ 683282 h 4276565"/>
              <a:gd name="connsiteX7" fmla="*/ 2678504 w 5799011"/>
              <a:gd name="connsiteY7" fmla="*/ 532663 h 4276565"/>
              <a:gd name="connsiteX8" fmla="*/ 3633846 w 5799011"/>
              <a:gd name="connsiteY8" fmla="*/ 398 h 4276565"/>
              <a:gd name="connsiteX9" fmla="*/ 4643886 w 5799011"/>
              <a:gd name="connsiteY9" fmla="*/ 456478 h 4276565"/>
              <a:gd name="connsiteX10" fmla="*/ 5790194 w 5799011"/>
              <a:gd name="connsiteY10" fmla="*/ 1501654 h 4276565"/>
              <a:gd name="connsiteX11" fmla="*/ 5070727 w 5799011"/>
              <a:gd name="connsiteY11" fmla="*/ 2851810 h 4276565"/>
              <a:gd name="connsiteX0" fmla="*/ 5070727 w 5799011"/>
              <a:gd name="connsiteY0" fmla="*/ 2851695 h 4276450"/>
              <a:gd name="connsiteX1" fmla="*/ 4275290 w 5799011"/>
              <a:gd name="connsiteY1" fmla="*/ 4258386 h 4276450"/>
              <a:gd name="connsiteX2" fmla="*/ 2503193 w 5799011"/>
              <a:gd name="connsiteY2" fmla="*/ 3498502 h 4276450"/>
              <a:gd name="connsiteX3" fmla="*/ 890646 w 5799011"/>
              <a:gd name="connsiteY3" fmla="*/ 3262098 h 4276450"/>
              <a:gd name="connsiteX4" fmla="*/ 167315 w 5799011"/>
              <a:gd name="connsiteY4" fmla="*/ 2798075 h 4276450"/>
              <a:gd name="connsiteX5" fmla="*/ 85429 w 5799011"/>
              <a:gd name="connsiteY5" fmla="*/ 1760846 h 4276450"/>
              <a:gd name="connsiteX6" fmla="*/ 1201046 w 5799011"/>
              <a:gd name="connsiteY6" fmla="*/ 683167 h 4276450"/>
              <a:gd name="connsiteX7" fmla="*/ 2678504 w 5799011"/>
              <a:gd name="connsiteY7" fmla="*/ 532548 h 4276450"/>
              <a:gd name="connsiteX8" fmla="*/ 3633846 w 5799011"/>
              <a:gd name="connsiteY8" fmla="*/ 283 h 4276450"/>
              <a:gd name="connsiteX9" fmla="*/ 4643886 w 5799011"/>
              <a:gd name="connsiteY9" fmla="*/ 456363 h 4276450"/>
              <a:gd name="connsiteX10" fmla="*/ 5790194 w 5799011"/>
              <a:gd name="connsiteY10" fmla="*/ 1501539 h 4276450"/>
              <a:gd name="connsiteX11" fmla="*/ 5070727 w 5799011"/>
              <a:gd name="connsiteY11" fmla="*/ 2851695 h 4276450"/>
              <a:gd name="connsiteX0" fmla="*/ 5070727 w 5799011"/>
              <a:gd name="connsiteY0" fmla="*/ 2851705 h 4276460"/>
              <a:gd name="connsiteX1" fmla="*/ 4275290 w 5799011"/>
              <a:gd name="connsiteY1" fmla="*/ 4258396 h 4276460"/>
              <a:gd name="connsiteX2" fmla="*/ 2503193 w 5799011"/>
              <a:gd name="connsiteY2" fmla="*/ 3498512 h 4276460"/>
              <a:gd name="connsiteX3" fmla="*/ 890646 w 5799011"/>
              <a:gd name="connsiteY3" fmla="*/ 3262108 h 4276460"/>
              <a:gd name="connsiteX4" fmla="*/ 167315 w 5799011"/>
              <a:gd name="connsiteY4" fmla="*/ 2798085 h 4276460"/>
              <a:gd name="connsiteX5" fmla="*/ 85429 w 5799011"/>
              <a:gd name="connsiteY5" fmla="*/ 1760856 h 4276460"/>
              <a:gd name="connsiteX6" fmla="*/ 1201046 w 5799011"/>
              <a:gd name="connsiteY6" fmla="*/ 683177 h 4276460"/>
              <a:gd name="connsiteX7" fmla="*/ 2678504 w 5799011"/>
              <a:gd name="connsiteY7" fmla="*/ 532558 h 4276460"/>
              <a:gd name="connsiteX8" fmla="*/ 3633846 w 5799011"/>
              <a:gd name="connsiteY8" fmla="*/ 293 h 4276460"/>
              <a:gd name="connsiteX9" fmla="*/ 4643886 w 5799011"/>
              <a:gd name="connsiteY9" fmla="*/ 456373 h 4276460"/>
              <a:gd name="connsiteX10" fmla="*/ 5790194 w 5799011"/>
              <a:gd name="connsiteY10" fmla="*/ 1501549 h 4276460"/>
              <a:gd name="connsiteX11" fmla="*/ 5070727 w 5799011"/>
              <a:gd name="connsiteY11" fmla="*/ 2851705 h 4276460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05 h 4276443"/>
              <a:gd name="connsiteX1" fmla="*/ 4275290 w 5799011"/>
              <a:gd name="connsiteY1" fmla="*/ 4258396 h 4276443"/>
              <a:gd name="connsiteX2" fmla="*/ 2503193 w 5799011"/>
              <a:gd name="connsiteY2" fmla="*/ 3498512 h 4276443"/>
              <a:gd name="connsiteX3" fmla="*/ 890646 w 5799011"/>
              <a:gd name="connsiteY3" fmla="*/ 3267161 h 4276443"/>
              <a:gd name="connsiteX4" fmla="*/ 167315 w 5799011"/>
              <a:gd name="connsiteY4" fmla="*/ 2798085 h 4276443"/>
              <a:gd name="connsiteX5" fmla="*/ 85429 w 5799011"/>
              <a:gd name="connsiteY5" fmla="*/ 1760856 h 4276443"/>
              <a:gd name="connsiteX6" fmla="*/ 1201046 w 5799011"/>
              <a:gd name="connsiteY6" fmla="*/ 683177 h 4276443"/>
              <a:gd name="connsiteX7" fmla="*/ 2678504 w 5799011"/>
              <a:gd name="connsiteY7" fmla="*/ 532558 h 4276443"/>
              <a:gd name="connsiteX8" fmla="*/ 3633846 w 5799011"/>
              <a:gd name="connsiteY8" fmla="*/ 293 h 4276443"/>
              <a:gd name="connsiteX9" fmla="*/ 4643886 w 5799011"/>
              <a:gd name="connsiteY9" fmla="*/ 456373 h 4276443"/>
              <a:gd name="connsiteX10" fmla="*/ 5790194 w 5799011"/>
              <a:gd name="connsiteY10" fmla="*/ 1501549 h 4276443"/>
              <a:gd name="connsiteX11" fmla="*/ 5070727 w 5799011"/>
              <a:gd name="connsiteY11" fmla="*/ 2851705 h 4276443"/>
              <a:gd name="connsiteX0" fmla="*/ 5070727 w 5799011"/>
              <a:gd name="connsiteY0" fmla="*/ 2851782 h 4276520"/>
              <a:gd name="connsiteX1" fmla="*/ 4275290 w 5799011"/>
              <a:gd name="connsiteY1" fmla="*/ 4258473 h 4276520"/>
              <a:gd name="connsiteX2" fmla="*/ 2503193 w 5799011"/>
              <a:gd name="connsiteY2" fmla="*/ 3498589 h 4276520"/>
              <a:gd name="connsiteX3" fmla="*/ 890646 w 5799011"/>
              <a:gd name="connsiteY3" fmla="*/ 3267238 h 4276520"/>
              <a:gd name="connsiteX4" fmla="*/ 167315 w 5799011"/>
              <a:gd name="connsiteY4" fmla="*/ 2798162 h 4276520"/>
              <a:gd name="connsiteX5" fmla="*/ 85429 w 5799011"/>
              <a:gd name="connsiteY5" fmla="*/ 1760933 h 4276520"/>
              <a:gd name="connsiteX6" fmla="*/ 1201046 w 5799011"/>
              <a:gd name="connsiteY6" fmla="*/ 683254 h 4276520"/>
              <a:gd name="connsiteX7" fmla="*/ 2678504 w 5799011"/>
              <a:gd name="connsiteY7" fmla="*/ 532635 h 4276520"/>
              <a:gd name="connsiteX8" fmla="*/ 3633846 w 5799011"/>
              <a:gd name="connsiteY8" fmla="*/ 370 h 4276520"/>
              <a:gd name="connsiteX9" fmla="*/ 4643886 w 5799011"/>
              <a:gd name="connsiteY9" fmla="*/ 456450 h 4276520"/>
              <a:gd name="connsiteX10" fmla="*/ 5790194 w 5799011"/>
              <a:gd name="connsiteY10" fmla="*/ 1501626 h 4276520"/>
              <a:gd name="connsiteX11" fmla="*/ 5070727 w 5799011"/>
              <a:gd name="connsiteY11" fmla="*/ 2851782 h 4276520"/>
              <a:gd name="connsiteX0" fmla="*/ 5070727 w 5793381"/>
              <a:gd name="connsiteY0" fmla="*/ 2851413 h 4276151"/>
              <a:gd name="connsiteX1" fmla="*/ 4275290 w 5793381"/>
              <a:gd name="connsiteY1" fmla="*/ 4258104 h 4276151"/>
              <a:gd name="connsiteX2" fmla="*/ 2503193 w 5793381"/>
              <a:gd name="connsiteY2" fmla="*/ 3498220 h 4276151"/>
              <a:gd name="connsiteX3" fmla="*/ 890646 w 5793381"/>
              <a:gd name="connsiteY3" fmla="*/ 3266869 h 4276151"/>
              <a:gd name="connsiteX4" fmla="*/ 167315 w 5793381"/>
              <a:gd name="connsiteY4" fmla="*/ 2797793 h 4276151"/>
              <a:gd name="connsiteX5" fmla="*/ 85429 w 5793381"/>
              <a:gd name="connsiteY5" fmla="*/ 1760564 h 4276151"/>
              <a:gd name="connsiteX6" fmla="*/ 1201046 w 5793381"/>
              <a:gd name="connsiteY6" fmla="*/ 682885 h 4276151"/>
              <a:gd name="connsiteX7" fmla="*/ 2678504 w 5793381"/>
              <a:gd name="connsiteY7" fmla="*/ 532266 h 4276151"/>
              <a:gd name="connsiteX8" fmla="*/ 3633846 w 5793381"/>
              <a:gd name="connsiteY8" fmla="*/ 1 h 4276151"/>
              <a:gd name="connsiteX9" fmla="*/ 4831713 w 5793381"/>
              <a:gd name="connsiteY9" fmla="*/ 528454 h 4276151"/>
              <a:gd name="connsiteX10" fmla="*/ 5790194 w 5793381"/>
              <a:gd name="connsiteY10" fmla="*/ 1501257 h 4276151"/>
              <a:gd name="connsiteX11" fmla="*/ 5070727 w 5793381"/>
              <a:gd name="connsiteY11" fmla="*/ 2851413 h 427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3381" h="4276151">
                <a:moveTo>
                  <a:pt x="5070727" y="2851413"/>
                </a:moveTo>
                <a:cubicBezTo>
                  <a:pt x="4711336" y="3181234"/>
                  <a:pt x="4821493" y="4116184"/>
                  <a:pt x="4275290" y="4258104"/>
                </a:cubicBezTo>
                <a:cubicBezTo>
                  <a:pt x="3729087" y="4400024"/>
                  <a:pt x="3067300" y="3663426"/>
                  <a:pt x="2503193" y="3498220"/>
                </a:cubicBezTo>
                <a:cubicBezTo>
                  <a:pt x="1939086" y="3333014"/>
                  <a:pt x="1148876" y="3351045"/>
                  <a:pt x="890646" y="3266869"/>
                </a:cubicBezTo>
                <a:cubicBezTo>
                  <a:pt x="632416" y="3182693"/>
                  <a:pt x="301518" y="3048844"/>
                  <a:pt x="167315" y="2797793"/>
                </a:cubicBezTo>
                <a:cubicBezTo>
                  <a:pt x="33112" y="2546742"/>
                  <a:pt x="-86859" y="2113049"/>
                  <a:pt x="85429" y="1760564"/>
                </a:cubicBezTo>
                <a:cubicBezTo>
                  <a:pt x="257717" y="1408079"/>
                  <a:pt x="768867" y="887601"/>
                  <a:pt x="1201046" y="682885"/>
                </a:cubicBezTo>
                <a:cubicBezTo>
                  <a:pt x="1633225" y="478169"/>
                  <a:pt x="2273037" y="646080"/>
                  <a:pt x="2678504" y="532266"/>
                </a:cubicBezTo>
                <a:cubicBezTo>
                  <a:pt x="3083971" y="418452"/>
                  <a:pt x="3274978" y="636"/>
                  <a:pt x="3633846" y="1"/>
                </a:cubicBezTo>
                <a:cubicBezTo>
                  <a:pt x="3992714" y="-634"/>
                  <a:pt x="4403646" y="376681"/>
                  <a:pt x="4831713" y="528454"/>
                </a:cubicBezTo>
                <a:cubicBezTo>
                  <a:pt x="5259780" y="680227"/>
                  <a:pt x="5750358" y="1114097"/>
                  <a:pt x="5790194" y="1501257"/>
                </a:cubicBezTo>
                <a:cubicBezTo>
                  <a:pt x="5830030" y="1888417"/>
                  <a:pt x="5491181" y="2595923"/>
                  <a:pt x="5070727" y="2851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FDFF29B8-6E0A-F025-4AEA-74F2114EFE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16606" y="4074022"/>
            <a:ext cx="4751415" cy="23169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txBody>
          <a:bodyPr lIns="504000" tIns="10800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Kuvan paikkamerkki 14">
            <a:extLst>
              <a:ext uri="{FF2B5EF4-FFF2-40B4-BE49-F238E27FC236}">
                <a16:creationId xmlns:a16="http://schemas.microsoft.com/office/drawing/2014/main" id="{D147F320-7410-B617-E9E5-CB79D62531E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38935" y="3784963"/>
            <a:ext cx="1761688" cy="1745272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4124114 w 4807642"/>
              <a:gd name="connsiteY0" fmla="*/ 2950354 h 3512691"/>
              <a:gd name="connsiteX1" fmla="*/ 2791080 w 4807642"/>
              <a:gd name="connsiteY1" fmla="*/ 3508188 h 3512691"/>
              <a:gd name="connsiteX2" fmla="*/ 1253448 w 4807642"/>
              <a:gd name="connsiteY2" fmla="*/ 2815539 h 3512691"/>
              <a:gd name="connsiteX3" fmla="*/ 147979 w 4807642"/>
              <a:gd name="connsiteY3" fmla="*/ 2351515 h 3512691"/>
              <a:gd name="connsiteX4" fmla="*/ 212719 w 4807642"/>
              <a:gd name="connsiteY4" fmla="*/ 755221 h 3512691"/>
              <a:gd name="connsiteX5" fmla="*/ 1690177 w 4807642"/>
              <a:gd name="connsiteY5" fmla="*/ 604602 h 3512691"/>
              <a:gd name="connsiteX6" fmla="*/ 3587319 w 4807642"/>
              <a:gd name="connsiteY6" fmla="*/ 50746 h 3512691"/>
              <a:gd name="connsiteX7" fmla="*/ 4801867 w 4807642"/>
              <a:gd name="connsiteY7" fmla="*/ 1573593 h 3512691"/>
              <a:gd name="connsiteX8" fmla="*/ 4174069 w 4807642"/>
              <a:gd name="connsiteY8" fmla="*/ 2433402 h 3512691"/>
              <a:gd name="connsiteX9" fmla="*/ 4124114 w 4807642"/>
              <a:gd name="connsiteY9" fmla="*/ 2950354 h 3512691"/>
              <a:gd name="connsiteX0" fmla="*/ 4124114 w 4817057"/>
              <a:gd name="connsiteY0" fmla="*/ 2950354 h 3512689"/>
              <a:gd name="connsiteX1" fmla="*/ 2791080 w 4817057"/>
              <a:gd name="connsiteY1" fmla="*/ 3508188 h 3512689"/>
              <a:gd name="connsiteX2" fmla="*/ 1253448 w 4817057"/>
              <a:gd name="connsiteY2" fmla="*/ 2815539 h 3512689"/>
              <a:gd name="connsiteX3" fmla="*/ 147979 w 4817057"/>
              <a:gd name="connsiteY3" fmla="*/ 2351515 h 3512689"/>
              <a:gd name="connsiteX4" fmla="*/ 212719 w 4817057"/>
              <a:gd name="connsiteY4" fmla="*/ 755221 h 3512689"/>
              <a:gd name="connsiteX5" fmla="*/ 1690177 w 4817057"/>
              <a:gd name="connsiteY5" fmla="*/ 604602 h 3512689"/>
              <a:gd name="connsiteX6" fmla="*/ 3587319 w 4817057"/>
              <a:gd name="connsiteY6" fmla="*/ 50746 h 3512689"/>
              <a:gd name="connsiteX7" fmla="*/ 4801867 w 4817057"/>
              <a:gd name="connsiteY7" fmla="*/ 1573593 h 3512689"/>
              <a:gd name="connsiteX8" fmla="*/ 4531450 w 4817057"/>
              <a:gd name="connsiteY8" fmla="*/ 2472979 h 3512689"/>
              <a:gd name="connsiteX9" fmla="*/ 4124114 w 4817057"/>
              <a:gd name="connsiteY9" fmla="*/ 2950354 h 3512689"/>
              <a:gd name="connsiteX0" fmla="*/ 4390379 w 5083322"/>
              <a:gd name="connsiteY0" fmla="*/ 2950354 h 3512691"/>
              <a:gd name="connsiteX1" fmla="*/ 3057345 w 5083322"/>
              <a:gd name="connsiteY1" fmla="*/ 3508188 h 3512691"/>
              <a:gd name="connsiteX2" fmla="*/ 1519713 w 5083322"/>
              <a:gd name="connsiteY2" fmla="*/ 2815539 h 3512691"/>
              <a:gd name="connsiteX3" fmla="*/ 56864 w 5083322"/>
              <a:gd name="connsiteY3" fmla="*/ 1995324 h 3512691"/>
              <a:gd name="connsiteX4" fmla="*/ 478984 w 5083322"/>
              <a:gd name="connsiteY4" fmla="*/ 755221 h 3512691"/>
              <a:gd name="connsiteX5" fmla="*/ 1956442 w 5083322"/>
              <a:gd name="connsiteY5" fmla="*/ 604602 h 3512691"/>
              <a:gd name="connsiteX6" fmla="*/ 3853584 w 5083322"/>
              <a:gd name="connsiteY6" fmla="*/ 50746 h 3512691"/>
              <a:gd name="connsiteX7" fmla="*/ 5068132 w 5083322"/>
              <a:gd name="connsiteY7" fmla="*/ 1573593 h 3512691"/>
              <a:gd name="connsiteX8" fmla="*/ 4797715 w 5083322"/>
              <a:gd name="connsiteY8" fmla="*/ 2472979 h 3512691"/>
              <a:gd name="connsiteX9" fmla="*/ 4390379 w 5083322"/>
              <a:gd name="connsiteY9" fmla="*/ 2950354 h 3512691"/>
              <a:gd name="connsiteX0" fmla="*/ 4390379 w 5083322"/>
              <a:gd name="connsiteY0" fmla="*/ 2903195 h 3465531"/>
              <a:gd name="connsiteX1" fmla="*/ 3057345 w 5083322"/>
              <a:gd name="connsiteY1" fmla="*/ 3461029 h 3465531"/>
              <a:gd name="connsiteX2" fmla="*/ 1519713 w 5083322"/>
              <a:gd name="connsiteY2" fmla="*/ 2768380 h 3465531"/>
              <a:gd name="connsiteX3" fmla="*/ 56864 w 5083322"/>
              <a:gd name="connsiteY3" fmla="*/ 1948165 h 3465531"/>
              <a:gd name="connsiteX4" fmla="*/ 478984 w 5083322"/>
              <a:gd name="connsiteY4" fmla="*/ 708062 h 3465531"/>
              <a:gd name="connsiteX5" fmla="*/ 1956442 w 5083322"/>
              <a:gd name="connsiteY5" fmla="*/ 557443 h 3465531"/>
              <a:gd name="connsiteX6" fmla="*/ 3853584 w 5083322"/>
              <a:gd name="connsiteY6" fmla="*/ 3587 h 3465531"/>
              <a:gd name="connsiteX7" fmla="*/ 5068132 w 5083322"/>
              <a:gd name="connsiteY7" fmla="*/ 1526434 h 3465531"/>
              <a:gd name="connsiteX8" fmla="*/ 4797715 w 5083322"/>
              <a:gd name="connsiteY8" fmla="*/ 2425820 h 3465531"/>
              <a:gd name="connsiteX9" fmla="*/ 4390379 w 5083322"/>
              <a:gd name="connsiteY9" fmla="*/ 2903195 h 3465531"/>
              <a:gd name="connsiteX0" fmla="*/ 4390379 w 5083322"/>
              <a:gd name="connsiteY0" fmla="*/ 2804471 h 3366807"/>
              <a:gd name="connsiteX1" fmla="*/ 3057345 w 5083322"/>
              <a:gd name="connsiteY1" fmla="*/ 3362305 h 3366807"/>
              <a:gd name="connsiteX2" fmla="*/ 1519713 w 5083322"/>
              <a:gd name="connsiteY2" fmla="*/ 2669656 h 3366807"/>
              <a:gd name="connsiteX3" fmla="*/ 56864 w 5083322"/>
              <a:gd name="connsiteY3" fmla="*/ 1849441 h 3366807"/>
              <a:gd name="connsiteX4" fmla="*/ 478984 w 5083322"/>
              <a:gd name="connsiteY4" fmla="*/ 609338 h 3366807"/>
              <a:gd name="connsiteX5" fmla="*/ 1956442 w 5083322"/>
              <a:gd name="connsiteY5" fmla="*/ 458719 h 3366807"/>
              <a:gd name="connsiteX6" fmla="*/ 3981815 w 5083322"/>
              <a:gd name="connsiteY6" fmla="*/ 4264 h 3366807"/>
              <a:gd name="connsiteX7" fmla="*/ 5068132 w 5083322"/>
              <a:gd name="connsiteY7" fmla="*/ 1427710 h 3366807"/>
              <a:gd name="connsiteX8" fmla="*/ 4797715 w 5083322"/>
              <a:gd name="connsiteY8" fmla="*/ 2327096 h 3366807"/>
              <a:gd name="connsiteX9" fmla="*/ 4390379 w 5083322"/>
              <a:gd name="connsiteY9" fmla="*/ 2804471 h 3366807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0379 w 5083322"/>
              <a:gd name="connsiteY0" fmla="*/ 2814428 h 3376764"/>
              <a:gd name="connsiteX1" fmla="*/ 3057345 w 5083322"/>
              <a:gd name="connsiteY1" fmla="*/ 3372262 h 3376764"/>
              <a:gd name="connsiteX2" fmla="*/ 1519713 w 5083322"/>
              <a:gd name="connsiteY2" fmla="*/ 2679613 h 3376764"/>
              <a:gd name="connsiteX3" fmla="*/ 56864 w 5083322"/>
              <a:gd name="connsiteY3" fmla="*/ 1859398 h 3376764"/>
              <a:gd name="connsiteX4" fmla="*/ 478984 w 5083322"/>
              <a:gd name="connsiteY4" fmla="*/ 619295 h 3376764"/>
              <a:gd name="connsiteX5" fmla="*/ 1956442 w 5083322"/>
              <a:gd name="connsiteY5" fmla="*/ 468676 h 3376764"/>
              <a:gd name="connsiteX6" fmla="*/ 3981815 w 5083322"/>
              <a:gd name="connsiteY6" fmla="*/ 14221 h 3376764"/>
              <a:gd name="connsiteX7" fmla="*/ 5068132 w 5083322"/>
              <a:gd name="connsiteY7" fmla="*/ 1437667 h 3376764"/>
              <a:gd name="connsiteX8" fmla="*/ 4797715 w 5083322"/>
              <a:gd name="connsiteY8" fmla="*/ 2337053 h 3376764"/>
              <a:gd name="connsiteX9" fmla="*/ 4390379 w 5083322"/>
              <a:gd name="connsiteY9" fmla="*/ 2814428 h 3376764"/>
              <a:gd name="connsiteX0" fmla="*/ 4394329 w 5087272"/>
              <a:gd name="connsiteY0" fmla="*/ 2858188 h 3420524"/>
              <a:gd name="connsiteX1" fmla="*/ 3061295 w 5087272"/>
              <a:gd name="connsiteY1" fmla="*/ 3416022 h 3420524"/>
              <a:gd name="connsiteX2" fmla="*/ 1523663 w 5087272"/>
              <a:gd name="connsiteY2" fmla="*/ 2723373 h 3420524"/>
              <a:gd name="connsiteX3" fmla="*/ 60814 w 5087272"/>
              <a:gd name="connsiteY3" fmla="*/ 1903158 h 3420524"/>
              <a:gd name="connsiteX4" fmla="*/ 482934 w 5087272"/>
              <a:gd name="connsiteY4" fmla="*/ 663055 h 3420524"/>
              <a:gd name="connsiteX5" fmla="*/ 2024508 w 5087272"/>
              <a:gd name="connsiteY5" fmla="*/ 313631 h 3420524"/>
              <a:gd name="connsiteX6" fmla="*/ 3985765 w 5087272"/>
              <a:gd name="connsiteY6" fmla="*/ 57981 h 3420524"/>
              <a:gd name="connsiteX7" fmla="*/ 5072082 w 5087272"/>
              <a:gd name="connsiteY7" fmla="*/ 1481427 h 3420524"/>
              <a:gd name="connsiteX8" fmla="*/ 4801665 w 5087272"/>
              <a:gd name="connsiteY8" fmla="*/ 2380813 h 3420524"/>
              <a:gd name="connsiteX9" fmla="*/ 4394329 w 5087272"/>
              <a:gd name="connsiteY9" fmla="*/ 2858188 h 3420524"/>
              <a:gd name="connsiteX0" fmla="*/ 4382291 w 5075234"/>
              <a:gd name="connsiteY0" fmla="*/ 2858188 h 3416037"/>
              <a:gd name="connsiteX1" fmla="*/ 3049257 w 5075234"/>
              <a:gd name="connsiteY1" fmla="*/ 3416022 h 3416037"/>
              <a:gd name="connsiteX2" fmla="*/ 1426138 w 5075234"/>
              <a:gd name="connsiteY2" fmla="*/ 2872477 h 3416037"/>
              <a:gd name="connsiteX3" fmla="*/ 48776 w 5075234"/>
              <a:gd name="connsiteY3" fmla="*/ 1903158 h 3416037"/>
              <a:gd name="connsiteX4" fmla="*/ 470896 w 5075234"/>
              <a:gd name="connsiteY4" fmla="*/ 663055 h 3416037"/>
              <a:gd name="connsiteX5" fmla="*/ 2012470 w 5075234"/>
              <a:gd name="connsiteY5" fmla="*/ 313631 h 3416037"/>
              <a:gd name="connsiteX6" fmla="*/ 3973727 w 5075234"/>
              <a:gd name="connsiteY6" fmla="*/ 57981 h 3416037"/>
              <a:gd name="connsiteX7" fmla="*/ 5060044 w 5075234"/>
              <a:gd name="connsiteY7" fmla="*/ 1481427 h 3416037"/>
              <a:gd name="connsiteX8" fmla="*/ 4789627 w 5075234"/>
              <a:gd name="connsiteY8" fmla="*/ 2380813 h 3416037"/>
              <a:gd name="connsiteX9" fmla="*/ 4382291 w 5075234"/>
              <a:gd name="connsiteY9" fmla="*/ 2858188 h 34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5234" h="3416037">
                <a:moveTo>
                  <a:pt x="4382291" y="2858188"/>
                </a:moveTo>
                <a:cubicBezTo>
                  <a:pt x="3863854" y="3395006"/>
                  <a:pt x="3541949" y="3413641"/>
                  <a:pt x="3049257" y="3416022"/>
                </a:cubicBezTo>
                <a:cubicBezTo>
                  <a:pt x="2556565" y="3418403"/>
                  <a:pt x="1906436" y="3141615"/>
                  <a:pt x="1426138" y="2872477"/>
                </a:cubicBezTo>
                <a:cubicBezTo>
                  <a:pt x="945840" y="2603339"/>
                  <a:pt x="207983" y="2271395"/>
                  <a:pt x="48776" y="1903158"/>
                </a:cubicBezTo>
                <a:cubicBezTo>
                  <a:pt x="-110431" y="1534921"/>
                  <a:pt x="143614" y="927976"/>
                  <a:pt x="470896" y="663055"/>
                </a:cubicBezTo>
                <a:cubicBezTo>
                  <a:pt x="798178" y="398134"/>
                  <a:pt x="1428665" y="414477"/>
                  <a:pt x="2012470" y="313631"/>
                </a:cubicBezTo>
                <a:cubicBezTo>
                  <a:pt x="2596275" y="212785"/>
                  <a:pt x="3465798" y="-136652"/>
                  <a:pt x="3973727" y="57981"/>
                </a:cubicBezTo>
                <a:cubicBezTo>
                  <a:pt x="4481656" y="252614"/>
                  <a:pt x="4977531" y="1002593"/>
                  <a:pt x="5060044" y="1481427"/>
                </a:cubicBezTo>
                <a:cubicBezTo>
                  <a:pt x="5125991" y="1901283"/>
                  <a:pt x="4966404" y="2187632"/>
                  <a:pt x="4789627" y="2380813"/>
                </a:cubicBezTo>
                <a:cubicBezTo>
                  <a:pt x="4612850" y="2573994"/>
                  <a:pt x="4557085" y="2689134"/>
                  <a:pt x="4382291" y="2858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39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valo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A69F95-283F-D8F1-8CAB-D440D84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340" y="2926477"/>
            <a:ext cx="9200507" cy="1325563"/>
          </a:xfrm>
        </p:spPr>
        <p:txBody>
          <a:bodyPr anchor="b" anchorCtr="0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CA20BF-AE4E-FA79-0988-69CBFA399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212" y="4287555"/>
            <a:ext cx="1056357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8BEEA5-02D5-9060-7F5C-ED65500E4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33616">
            <a:off x="8962023" y="-50101"/>
            <a:ext cx="3730166" cy="42119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228893F-CA0C-6EF5-423E-DD93DC82C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27568" y="-58001"/>
            <a:ext cx="5424984" cy="3034613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BDBBBEE-04DB-B77D-14A4-3A6B33DFD664}"/>
              </a:ext>
            </a:extLst>
          </p:cNvPr>
          <p:cNvSpPr/>
          <p:nvPr userDrawn="1"/>
        </p:nvSpPr>
        <p:spPr>
          <a:xfrm>
            <a:off x="0" y="5397729"/>
            <a:ext cx="12192000" cy="146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6EB2D295-4481-9FE1-8222-7060FDD8C3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7954" y="5660446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D66BC34-C57F-04B4-D6B9-7E36E1A9E3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72932" y="5664755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ED07C8-6FC9-A6DB-2CA1-87F6D38383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7910" y="5664755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</p:spTree>
    <p:extLst>
      <p:ext uri="{BB962C8B-B14F-4D97-AF65-F5344CB8AC3E}">
        <p14:creationId xmlns:p14="http://schemas.microsoft.com/office/powerpoint/2010/main" val="108926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+Valoni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8A5EEB69-68A1-A5D5-347B-E2BFB0F39D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9001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701800 w 12192000"/>
              <a:gd name="connsiteY3" fmla="*/ 34290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460500 w 12192000"/>
              <a:gd name="connsiteY3" fmla="*/ 2908300 h 3429000"/>
              <a:gd name="connsiteX4" fmla="*/ 0 w 12192000"/>
              <a:gd name="connsiteY4" fmla="*/ 3429000 h 3429000"/>
              <a:gd name="connsiteX5" fmla="*/ 0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2438400 w 12192000"/>
              <a:gd name="connsiteY3" fmla="*/ 3238500 h 3429000"/>
              <a:gd name="connsiteX4" fmla="*/ 1460500 w 12192000"/>
              <a:gd name="connsiteY4" fmla="*/ 2908300 h 3429000"/>
              <a:gd name="connsiteX5" fmla="*/ 0 w 12192000"/>
              <a:gd name="connsiteY5" fmla="*/ 3429000 h 3429000"/>
              <a:gd name="connsiteX6" fmla="*/ 0 w 12192000"/>
              <a:gd name="connsiteY6" fmla="*/ 0 h 3429000"/>
              <a:gd name="connsiteX0" fmla="*/ 0 w 12192000"/>
              <a:gd name="connsiteY0" fmla="*/ 0 h 3654909"/>
              <a:gd name="connsiteX1" fmla="*/ 12192000 w 12192000"/>
              <a:gd name="connsiteY1" fmla="*/ 0 h 3654909"/>
              <a:gd name="connsiteX2" fmla="*/ 12192000 w 12192000"/>
              <a:gd name="connsiteY2" fmla="*/ 3429000 h 3654909"/>
              <a:gd name="connsiteX3" fmla="*/ 2997200 w 12192000"/>
              <a:gd name="connsiteY3" fmla="*/ 3340100 h 3654909"/>
              <a:gd name="connsiteX4" fmla="*/ 2438400 w 12192000"/>
              <a:gd name="connsiteY4" fmla="*/ 3238500 h 3654909"/>
              <a:gd name="connsiteX5" fmla="*/ 1460500 w 12192000"/>
              <a:gd name="connsiteY5" fmla="*/ 2908300 h 3654909"/>
              <a:gd name="connsiteX6" fmla="*/ 0 w 12192000"/>
              <a:gd name="connsiteY6" fmla="*/ 3429000 h 3654909"/>
              <a:gd name="connsiteX7" fmla="*/ 0 w 12192000"/>
              <a:gd name="connsiteY7" fmla="*/ 0 h 3654909"/>
              <a:gd name="connsiteX0" fmla="*/ 0 w 12192000"/>
              <a:gd name="connsiteY0" fmla="*/ 0 h 3846319"/>
              <a:gd name="connsiteX1" fmla="*/ 12192000 w 12192000"/>
              <a:gd name="connsiteY1" fmla="*/ 0 h 3846319"/>
              <a:gd name="connsiteX2" fmla="*/ 12192000 w 12192000"/>
              <a:gd name="connsiteY2" fmla="*/ 3429000 h 3846319"/>
              <a:gd name="connsiteX3" fmla="*/ 4140200 w 12192000"/>
              <a:gd name="connsiteY3" fmla="*/ 3810000 h 3846319"/>
              <a:gd name="connsiteX4" fmla="*/ 2438400 w 12192000"/>
              <a:gd name="connsiteY4" fmla="*/ 3238500 h 3846319"/>
              <a:gd name="connsiteX5" fmla="*/ 1460500 w 12192000"/>
              <a:gd name="connsiteY5" fmla="*/ 2908300 h 3846319"/>
              <a:gd name="connsiteX6" fmla="*/ 0 w 12192000"/>
              <a:gd name="connsiteY6" fmla="*/ 3429000 h 3846319"/>
              <a:gd name="connsiteX7" fmla="*/ 0 w 12192000"/>
              <a:gd name="connsiteY7" fmla="*/ 0 h 3846319"/>
              <a:gd name="connsiteX0" fmla="*/ 0 w 12192000"/>
              <a:gd name="connsiteY0" fmla="*/ 0 h 3846319"/>
              <a:gd name="connsiteX1" fmla="*/ 12192000 w 12192000"/>
              <a:gd name="connsiteY1" fmla="*/ 0 h 3846319"/>
              <a:gd name="connsiteX2" fmla="*/ 12192000 w 12192000"/>
              <a:gd name="connsiteY2" fmla="*/ 3429000 h 3846319"/>
              <a:gd name="connsiteX3" fmla="*/ 4140200 w 12192000"/>
              <a:gd name="connsiteY3" fmla="*/ 3810000 h 3846319"/>
              <a:gd name="connsiteX4" fmla="*/ 2273300 w 12192000"/>
              <a:gd name="connsiteY4" fmla="*/ 3035300 h 3846319"/>
              <a:gd name="connsiteX5" fmla="*/ 1460500 w 12192000"/>
              <a:gd name="connsiteY5" fmla="*/ 2908300 h 3846319"/>
              <a:gd name="connsiteX6" fmla="*/ 0 w 12192000"/>
              <a:gd name="connsiteY6" fmla="*/ 3429000 h 3846319"/>
              <a:gd name="connsiteX7" fmla="*/ 0 w 12192000"/>
              <a:gd name="connsiteY7" fmla="*/ 0 h 3846319"/>
              <a:gd name="connsiteX0" fmla="*/ 0 w 12192000"/>
              <a:gd name="connsiteY0" fmla="*/ 0 h 3846319"/>
              <a:gd name="connsiteX1" fmla="*/ 12192000 w 12192000"/>
              <a:gd name="connsiteY1" fmla="*/ 0 h 3846319"/>
              <a:gd name="connsiteX2" fmla="*/ 12192000 w 12192000"/>
              <a:gd name="connsiteY2" fmla="*/ 3429000 h 3846319"/>
              <a:gd name="connsiteX3" fmla="*/ 4140200 w 12192000"/>
              <a:gd name="connsiteY3" fmla="*/ 3810000 h 3846319"/>
              <a:gd name="connsiteX4" fmla="*/ 2273300 w 12192000"/>
              <a:gd name="connsiteY4" fmla="*/ 3035300 h 3846319"/>
              <a:gd name="connsiteX5" fmla="*/ 1206500 w 12192000"/>
              <a:gd name="connsiteY5" fmla="*/ 2832100 h 3846319"/>
              <a:gd name="connsiteX6" fmla="*/ 0 w 12192000"/>
              <a:gd name="connsiteY6" fmla="*/ 3429000 h 3846319"/>
              <a:gd name="connsiteX7" fmla="*/ 0 w 12192000"/>
              <a:gd name="connsiteY7" fmla="*/ 0 h 3846319"/>
              <a:gd name="connsiteX0" fmla="*/ 0 w 12192000"/>
              <a:gd name="connsiteY0" fmla="*/ 0 h 3840095"/>
              <a:gd name="connsiteX1" fmla="*/ 12192000 w 12192000"/>
              <a:gd name="connsiteY1" fmla="*/ 0 h 3840095"/>
              <a:gd name="connsiteX2" fmla="*/ 12192000 w 12192000"/>
              <a:gd name="connsiteY2" fmla="*/ 3429000 h 3840095"/>
              <a:gd name="connsiteX3" fmla="*/ 7950200 w 12192000"/>
              <a:gd name="connsiteY3" fmla="*/ 3530600 h 3840095"/>
              <a:gd name="connsiteX4" fmla="*/ 4140200 w 12192000"/>
              <a:gd name="connsiteY4" fmla="*/ 3810000 h 3840095"/>
              <a:gd name="connsiteX5" fmla="*/ 2273300 w 12192000"/>
              <a:gd name="connsiteY5" fmla="*/ 3035300 h 3840095"/>
              <a:gd name="connsiteX6" fmla="*/ 1206500 w 12192000"/>
              <a:gd name="connsiteY6" fmla="*/ 2832100 h 3840095"/>
              <a:gd name="connsiteX7" fmla="*/ 0 w 12192000"/>
              <a:gd name="connsiteY7" fmla="*/ 3429000 h 3840095"/>
              <a:gd name="connsiteX8" fmla="*/ 0 w 12192000"/>
              <a:gd name="connsiteY8" fmla="*/ 0 h 3840095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3035300 h 4305553"/>
              <a:gd name="connsiteX7" fmla="*/ 1206500 w 12192000"/>
              <a:gd name="connsiteY7" fmla="*/ 28321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3035300 h 4305553"/>
              <a:gd name="connsiteX7" fmla="*/ 1308100 w 12192000"/>
              <a:gd name="connsiteY7" fmla="*/ 30099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1308100 w 12192000"/>
              <a:gd name="connsiteY7" fmla="*/ 30099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1308100 w 12192000"/>
              <a:gd name="connsiteY7" fmla="*/ 30099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1308100 w 12192000"/>
              <a:gd name="connsiteY7" fmla="*/ 30099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273300 w 12192000"/>
              <a:gd name="connsiteY6" fmla="*/ 2717800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133600 w 12192000"/>
              <a:gd name="connsiteY6" fmla="*/ 2909158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006600 w 12192000"/>
              <a:gd name="connsiteY6" fmla="*/ 3020783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3"/>
              <a:gd name="connsiteX1" fmla="*/ 12192000 w 12192000"/>
              <a:gd name="connsiteY1" fmla="*/ 0 h 4305553"/>
              <a:gd name="connsiteX2" fmla="*/ 12192000 w 12192000"/>
              <a:gd name="connsiteY2" fmla="*/ 3429000 h 4305553"/>
              <a:gd name="connsiteX3" fmla="*/ 10528300 w 12192000"/>
              <a:gd name="connsiteY3" fmla="*/ 4305300 h 4305553"/>
              <a:gd name="connsiteX4" fmla="*/ 7950200 w 12192000"/>
              <a:gd name="connsiteY4" fmla="*/ 3530600 h 4305553"/>
              <a:gd name="connsiteX5" fmla="*/ 4140200 w 12192000"/>
              <a:gd name="connsiteY5" fmla="*/ 3810000 h 4305553"/>
              <a:gd name="connsiteX6" fmla="*/ 2006600 w 12192000"/>
              <a:gd name="connsiteY6" fmla="*/ 3020783 h 4305553"/>
              <a:gd name="connsiteX7" fmla="*/ 889000 w 12192000"/>
              <a:gd name="connsiteY7" fmla="*/ 2984500 h 4305553"/>
              <a:gd name="connsiteX8" fmla="*/ 0 w 12192000"/>
              <a:gd name="connsiteY8" fmla="*/ 3429000 h 4305553"/>
              <a:gd name="connsiteX9" fmla="*/ 0 w 12192000"/>
              <a:gd name="connsiteY9" fmla="*/ 0 h 4305553"/>
              <a:gd name="connsiteX0" fmla="*/ 0 w 12192000"/>
              <a:gd name="connsiteY0" fmla="*/ 0 h 4305554"/>
              <a:gd name="connsiteX1" fmla="*/ 12192000 w 12192000"/>
              <a:gd name="connsiteY1" fmla="*/ 0 h 4305554"/>
              <a:gd name="connsiteX2" fmla="*/ 12192000 w 12192000"/>
              <a:gd name="connsiteY2" fmla="*/ 3429000 h 4305554"/>
              <a:gd name="connsiteX3" fmla="*/ 10528300 w 12192000"/>
              <a:gd name="connsiteY3" fmla="*/ 4305301 h 4305554"/>
              <a:gd name="connsiteX4" fmla="*/ 7950200 w 12192000"/>
              <a:gd name="connsiteY4" fmla="*/ 3530600 h 4305554"/>
              <a:gd name="connsiteX5" fmla="*/ 4140200 w 12192000"/>
              <a:gd name="connsiteY5" fmla="*/ 3810000 h 4305554"/>
              <a:gd name="connsiteX6" fmla="*/ 2006600 w 12192000"/>
              <a:gd name="connsiteY6" fmla="*/ 3020783 h 4305554"/>
              <a:gd name="connsiteX7" fmla="*/ 889000 w 12192000"/>
              <a:gd name="connsiteY7" fmla="*/ 2984500 h 4305554"/>
              <a:gd name="connsiteX8" fmla="*/ 0 w 12192000"/>
              <a:gd name="connsiteY8" fmla="*/ 3429000 h 4305554"/>
              <a:gd name="connsiteX9" fmla="*/ 0 w 12192000"/>
              <a:gd name="connsiteY9" fmla="*/ 0 h 4305554"/>
              <a:gd name="connsiteX0" fmla="*/ 0 w 12192000"/>
              <a:gd name="connsiteY0" fmla="*/ 0 h 4423697"/>
              <a:gd name="connsiteX1" fmla="*/ 12192000 w 12192000"/>
              <a:gd name="connsiteY1" fmla="*/ 0 h 4423697"/>
              <a:gd name="connsiteX2" fmla="*/ 12192000 w 12192000"/>
              <a:gd name="connsiteY2" fmla="*/ 3429000 h 4423697"/>
              <a:gd name="connsiteX3" fmla="*/ 10528300 w 12192000"/>
              <a:gd name="connsiteY3" fmla="*/ 4305301 h 4423697"/>
              <a:gd name="connsiteX4" fmla="*/ 7950200 w 12192000"/>
              <a:gd name="connsiteY4" fmla="*/ 3530600 h 4423697"/>
              <a:gd name="connsiteX5" fmla="*/ 4140200 w 12192000"/>
              <a:gd name="connsiteY5" fmla="*/ 3810000 h 4423697"/>
              <a:gd name="connsiteX6" fmla="*/ 2006600 w 12192000"/>
              <a:gd name="connsiteY6" fmla="*/ 3020783 h 4423697"/>
              <a:gd name="connsiteX7" fmla="*/ 889000 w 12192000"/>
              <a:gd name="connsiteY7" fmla="*/ 2984500 h 4423697"/>
              <a:gd name="connsiteX8" fmla="*/ 0 w 12192000"/>
              <a:gd name="connsiteY8" fmla="*/ 3429000 h 4423697"/>
              <a:gd name="connsiteX9" fmla="*/ 0 w 12192000"/>
              <a:gd name="connsiteY9" fmla="*/ 0 h 4423697"/>
              <a:gd name="connsiteX0" fmla="*/ 0 w 12192000"/>
              <a:gd name="connsiteY0" fmla="*/ 0 h 4305554"/>
              <a:gd name="connsiteX1" fmla="*/ 12192000 w 12192000"/>
              <a:gd name="connsiteY1" fmla="*/ 0 h 4305554"/>
              <a:gd name="connsiteX2" fmla="*/ 12192000 w 12192000"/>
              <a:gd name="connsiteY2" fmla="*/ 3429000 h 4305554"/>
              <a:gd name="connsiteX3" fmla="*/ 10528300 w 12192000"/>
              <a:gd name="connsiteY3" fmla="*/ 4305301 h 4305554"/>
              <a:gd name="connsiteX4" fmla="*/ 7950200 w 12192000"/>
              <a:gd name="connsiteY4" fmla="*/ 3530600 h 4305554"/>
              <a:gd name="connsiteX5" fmla="*/ 4140200 w 12192000"/>
              <a:gd name="connsiteY5" fmla="*/ 3810000 h 4305554"/>
              <a:gd name="connsiteX6" fmla="*/ 2006600 w 12192000"/>
              <a:gd name="connsiteY6" fmla="*/ 3020783 h 4305554"/>
              <a:gd name="connsiteX7" fmla="*/ 889000 w 12192000"/>
              <a:gd name="connsiteY7" fmla="*/ 2984500 h 4305554"/>
              <a:gd name="connsiteX8" fmla="*/ 0 w 12192000"/>
              <a:gd name="connsiteY8" fmla="*/ 3429000 h 4305554"/>
              <a:gd name="connsiteX9" fmla="*/ 0 w 12192000"/>
              <a:gd name="connsiteY9" fmla="*/ 0 h 430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05554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cubicBezTo>
                  <a:pt x="11656483" y="4019550"/>
                  <a:pt x="11235266" y="4288368"/>
                  <a:pt x="10528300" y="4305301"/>
                </a:cubicBezTo>
                <a:cubicBezTo>
                  <a:pt x="9821334" y="4322234"/>
                  <a:pt x="8756650" y="3486150"/>
                  <a:pt x="7950200" y="3530600"/>
                </a:cubicBezTo>
                <a:cubicBezTo>
                  <a:pt x="7143750" y="3575050"/>
                  <a:pt x="4972050" y="3943350"/>
                  <a:pt x="4140200" y="3810000"/>
                </a:cubicBezTo>
                <a:cubicBezTo>
                  <a:pt x="3308350" y="3676650"/>
                  <a:pt x="2861733" y="2504146"/>
                  <a:pt x="2006600" y="3020783"/>
                </a:cubicBezTo>
                <a:cubicBezTo>
                  <a:pt x="1380067" y="3461050"/>
                  <a:pt x="1325033" y="3128433"/>
                  <a:pt x="889000" y="2984500"/>
                </a:cubicBezTo>
                <a:cubicBezTo>
                  <a:pt x="389467" y="2980267"/>
                  <a:pt x="296333" y="3280833"/>
                  <a:pt x="0" y="34290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2EDD2DDA-72A3-89E9-F5D8-A2EAC2C4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3071018"/>
            <a:ext cx="10577685" cy="1443340"/>
          </a:xfrm>
        </p:spPr>
        <p:txBody>
          <a:bodyPr anchor="b" anchorCtr="0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9613A0B1-A1CE-995F-A745-F2C4C1273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4592354"/>
            <a:ext cx="10577685" cy="995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7A31A0BE-F33E-CE79-9674-39BC70641E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17479" y="574285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5847AFC7-DFB4-234A-586E-35AB8D47B5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82457" y="573650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E09A99D0-7ED1-32EA-0014-6925568C98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7435" y="5736509"/>
            <a:ext cx="2674937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logot</a:t>
            </a:r>
          </a:p>
        </p:txBody>
      </p:sp>
    </p:spTree>
    <p:extLst>
      <p:ext uri="{BB962C8B-B14F-4D97-AF65-F5344CB8AC3E}">
        <p14:creationId xmlns:p14="http://schemas.microsoft.com/office/powerpoint/2010/main" val="189449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valo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86B735A-5CAF-C75B-4301-D122EDBCD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68153" y="2938091"/>
            <a:ext cx="3730166" cy="42119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A69F95-283F-D8F1-8CAB-D440D846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655" y="3219447"/>
            <a:ext cx="828439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BCBCA3-99D4-D11A-7369-72F3D22FFE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9206" y="0"/>
            <a:ext cx="30765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malla 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6DE7EF3-0F1E-ED56-B193-1A9FF914DA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09538" y="2757340"/>
            <a:ext cx="6292374" cy="18509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5400" b="0" i="0" u="none" spc="0">
                <a:solidFill>
                  <a:schemeClr val="accent6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Väliotsikko</a:t>
            </a:r>
          </a:p>
        </p:txBody>
      </p:sp>
      <p:pic>
        <p:nvPicPr>
          <p:cNvPr id="22" name="Kuva 2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CBD2CD2-7E4E-6D3D-D577-2AA7F7694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BC97BDB8-6358-EBC8-42D1-046D03311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98589" flipV="1">
            <a:off x="2548676" y="89316"/>
            <a:ext cx="4934437" cy="2250855"/>
          </a:xfrm>
          <a:prstGeom prst="rect">
            <a:avLst/>
          </a:prstGeom>
        </p:spPr>
      </p:pic>
      <p:sp>
        <p:nvSpPr>
          <p:cNvPr id="3" name="Kuvan paikkamerkki 14">
            <a:extLst>
              <a:ext uri="{FF2B5EF4-FFF2-40B4-BE49-F238E27FC236}">
                <a16:creationId xmlns:a16="http://schemas.microsoft.com/office/drawing/2014/main" id="{D09D5A87-1DFA-2866-B370-746AF8A0B1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87492" y="137233"/>
            <a:ext cx="5287135" cy="4077239"/>
          </a:xfrm>
          <a:custGeom>
            <a:avLst/>
            <a:gdLst>
              <a:gd name="connsiteX0" fmla="*/ 2762779 w 3225213"/>
              <a:gd name="connsiteY0" fmla="*/ 2791116 h 3281887"/>
              <a:gd name="connsiteX1" fmla="*/ 795746 w 3225213"/>
              <a:gd name="connsiteY1" fmla="*/ 3055786 h 3281887"/>
              <a:gd name="connsiteX2" fmla="*/ 53158 w 3225213"/>
              <a:gd name="connsiteY2" fmla="*/ 1223090 h 3281887"/>
              <a:gd name="connsiteX3" fmla="*/ 1612606 w 3225213"/>
              <a:gd name="connsiteY3" fmla="*/ -1 h 3281887"/>
              <a:gd name="connsiteX4" fmla="*/ 2762779 w 3225213"/>
              <a:gd name="connsiteY4" fmla="*/ 2791116 h 3281887"/>
              <a:gd name="connsiteX0" fmla="*/ 2762917 w 3118761"/>
              <a:gd name="connsiteY0" fmla="*/ 2995833 h 3486644"/>
              <a:gd name="connsiteX1" fmla="*/ 795884 w 3118761"/>
              <a:gd name="connsiteY1" fmla="*/ 3260503 h 3486644"/>
              <a:gd name="connsiteX2" fmla="*/ 53296 w 3118761"/>
              <a:gd name="connsiteY2" fmla="*/ 1427807 h 3486644"/>
              <a:gd name="connsiteX3" fmla="*/ 3032111 w 3118761"/>
              <a:gd name="connsiteY3" fmla="*/ 0 h 3486644"/>
              <a:gd name="connsiteX4" fmla="*/ 2762917 w 3118761"/>
              <a:gd name="connsiteY4" fmla="*/ 2995833 h 3486644"/>
              <a:gd name="connsiteX0" fmla="*/ 3523359 w 3523359"/>
              <a:gd name="connsiteY0" fmla="*/ 2873003 h 3386475"/>
              <a:gd name="connsiteX1" fmla="*/ 792051 w 3523359"/>
              <a:gd name="connsiteY1" fmla="*/ 3260503 h 3386475"/>
              <a:gd name="connsiteX2" fmla="*/ 49463 w 3523359"/>
              <a:gd name="connsiteY2" fmla="*/ 1427807 h 3386475"/>
              <a:gd name="connsiteX3" fmla="*/ 3028278 w 3523359"/>
              <a:gd name="connsiteY3" fmla="*/ 0 h 3386475"/>
              <a:gd name="connsiteX4" fmla="*/ 3523359 w 3523359"/>
              <a:gd name="connsiteY4" fmla="*/ 2873003 h 3386475"/>
              <a:gd name="connsiteX0" fmla="*/ 3523359 w 4254148"/>
              <a:gd name="connsiteY0" fmla="*/ 2873003 h 3386475"/>
              <a:gd name="connsiteX1" fmla="*/ 792051 w 4254148"/>
              <a:gd name="connsiteY1" fmla="*/ 3260503 h 3386475"/>
              <a:gd name="connsiteX2" fmla="*/ 49463 w 4254148"/>
              <a:gd name="connsiteY2" fmla="*/ 1427807 h 3386475"/>
              <a:gd name="connsiteX3" fmla="*/ 3028278 w 4254148"/>
              <a:gd name="connsiteY3" fmla="*/ 0 h 3386475"/>
              <a:gd name="connsiteX4" fmla="*/ 4242826 w 4254148"/>
              <a:gd name="connsiteY4" fmla="*/ 1522847 h 3386475"/>
              <a:gd name="connsiteX5" fmla="*/ 3523359 w 4254148"/>
              <a:gd name="connsiteY5" fmla="*/ 2873003 h 3386475"/>
              <a:gd name="connsiteX0" fmla="*/ 3505776 w 4236565"/>
              <a:gd name="connsiteY0" fmla="*/ 2873003 h 3106859"/>
              <a:gd name="connsiteX1" fmla="*/ 1074719 w 4236565"/>
              <a:gd name="connsiteY1" fmla="*/ 2646353 h 3106859"/>
              <a:gd name="connsiteX2" fmla="*/ 31880 w 4236565"/>
              <a:gd name="connsiteY2" fmla="*/ 1427807 h 3106859"/>
              <a:gd name="connsiteX3" fmla="*/ 3010695 w 4236565"/>
              <a:gd name="connsiteY3" fmla="*/ 0 h 3106859"/>
              <a:gd name="connsiteX4" fmla="*/ 4225243 w 4236565"/>
              <a:gd name="connsiteY4" fmla="*/ 1522847 h 3106859"/>
              <a:gd name="connsiteX5" fmla="*/ 3505776 w 4236565"/>
              <a:gd name="connsiteY5" fmla="*/ 2873003 h 3106859"/>
              <a:gd name="connsiteX0" fmla="*/ 3771766 w 4502555"/>
              <a:gd name="connsiteY0" fmla="*/ 2881371 h 3146379"/>
              <a:gd name="connsiteX1" fmla="*/ 1340709 w 4502555"/>
              <a:gd name="connsiteY1" fmla="*/ 2654721 h 3146379"/>
              <a:gd name="connsiteX2" fmla="*/ 24915 w 4502555"/>
              <a:gd name="connsiteY2" fmla="*/ 603662 h 3146379"/>
              <a:gd name="connsiteX3" fmla="*/ 3276685 w 4502555"/>
              <a:gd name="connsiteY3" fmla="*/ 8368 h 3146379"/>
              <a:gd name="connsiteX4" fmla="*/ 4491233 w 4502555"/>
              <a:gd name="connsiteY4" fmla="*/ 1531215 h 3146379"/>
              <a:gd name="connsiteX5" fmla="*/ 3771766 w 4502555"/>
              <a:gd name="connsiteY5" fmla="*/ 2881371 h 3146379"/>
              <a:gd name="connsiteX0" fmla="*/ 3825308 w 4556097"/>
              <a:gd name="connsiteY0" fmla="*/ 2873003 h 3130929"/>
              <a:gd name="connsiteX1" fmla="*/ 1394251 w 4556097"/>
              <a:gd name="connsiteY1" fmla="*/ 2646353 h 3130929"/>
              <a:gd name="connsiteX2" fmla="*/ 23866 w 4556097"/>
              <a:gd name="connsiteY2" fmla="*/ 772714 h 3130929"/>
              <a:gd name="connsiteX3" fmla="*/ 3330227 w 4556097"/>
              <a:gd name="connsiteY3" fmla="*/ 0 h 3130929"/>
              <a:gd name="connsiteX4" fmla="*/ 4544775 w 4556097"/>
              <a:gd name="connsiteY4" fmla="*/ 1522847 h 3130929"/>
              <a:gd name="connsiteX5" fmla="*/ 3825308 w 4556097"/>
              <a:gd name="connsiteY5" fmla="*/ 2873003 h 3130929"/>
              <a:gd name="connsiteX0" fmla="*/ 4479969 w 5210758"/>
              <a:gd name="connsiteY0" fmla="*/ 2873003 h 3069869"/>
              <a:gd name="connsiteX1" fmla="*/ 2048912 w 5210758"/>
              <a:gd name="connsiteY1" fmla="*/ 2646353 h 3069869"/>
              <a:gd name="connsiteX2" fmla="*/ 81524 w 5210758"/>
              <a:gd name="connsiteY2" fmla="*/ 2655611 h 3069869"/>
              <a:gd name="connsiteX3" fmla="*/ 678527 w 5210758"/>
              <a:gd name="connsiteY3" fmla="*/ 772714 h 3069869"/>
              <a:gd name="connsiteX4" fmla="*/ 3984888 w 5210758"/>
              <a:gd name="connsiteY4" fmla="*/ 0 h 3069869"/>
              <a:gd name="connsiteX5" fmla="*/ 5199436 w 5210758"/>
              <a:gd name="connsiteY5" fmla="*/ 1522847 h 3069869"/>
              <a:gd name="connsiteX6" fmla="*/ 4479969 w 5210758"/>
              <a:gd name="connsiteY6" fmla="*/ 2873003 h 3069869"/>
              <a:gd name="connsiteX0" fmla="*/ 4491190 w 5221979"/>
              <a:gd name="connsiteY0" fmla="*/ 2873033 h 3069899"/>
              <a:gd name="connsiteX1" fmla="*/ 2060133 w 5221979"/>
              <a:gd name="connsiteY1" fmla="*/ 2646383 h 3069899"/>
              <a:gd name="connsiteX2" fmla="*/ 92745 w 5221979"/>
              <a:gd name="connsiteY2" fmla="*/ 2655641 h 3069899"/>
              <a:gd name="connsiteX3" fmla="*/ 621509 w 5221979"/>
              <a:gd name="connsiteY3" fmla="*/ 704505 h 3069899"/>
              <a:gd name="connsiteX4" fmla="*/ 3996109 w 5221979"/>
              <a:gd name="connsiteY4" fmla="*/ 30 h 3069899"/>
              <a:gd name="connsiteX5" fmla="*/ 5210657 w 5221979"/>
              <a:gd name="connsiteY5" fmla="*/ 1522877 h 3069899"/>
              <a:gd name="connsiteX6" fmla="*/ 4491190 w 5221979"/>
              <a:gd name="connsiteY6" fmla="*/ 2873033 h 3069899"/>
              <a:gd name="connsiteX0" fmla="*/ 4459414 w 5190203"/>
              <a:gd name="connsiteY0" fmla="*/ 2923749 h 3120615"/>
              <a:gd name="connsiteX1" fmla="*/ 2028357 w 5190203"/>
              <a:gd name="connsiteY1" fmla="*/ 2697099 h 3120615"/>
              <a:gd name="connsiteX2" fmla="*/ 60969 w 5190203"/>
              <a:gd name="connsiteY2" fmla="*/ 2706357 h 3120615"/>
              <a:gd name="connsiteX3" fmla="*/ 589733 w 5190203"/>
              <a:gd name="connsiteY3" fmla="*/ 755221 h 3120615"/>
              <a:gd name="connsiteX4" fmla="*/ 2067191 w 5190203"/>
              <a:gd name="connsiteY4" fmla="*/ 604602 h 3120615"/>
              <a:gd name="connsiteX5" fmla="*/ 3964333 w 5190203"/>
              <a:gd name="connsiteY5" fmla="*/ 50746 h 3120615"/>
              <a:gd name="connsiteX6" fmla="*/ 5178881 w 5190203"/>
              <a:gd name="connsiteY6" fmla="*/ 1573593 h 3120615"/>
              <a:gd name="connsiteX7" fmla="*/ 4459414 w 5190203"/>
              <a:gd name="connsiteY7" fmla="*/ 2923749 h 3120615"/>
              <a:gd name="connsiteX0" fmla="*/ 4280699 w 5011488"/>
              <a:gd name="connsiteY0" fmla="*/ 2923749 h 3131472"/>
              <a:gd name="connsiteX1" fmla="*/ 1849642 w 5011488"/>
              <a:gd name="connsiteY1" fmla="*/ 2697099 h 3131472"/>
              <a:gd name="connsiteX2" fmla="*/ 86971 w 5011488"/>
              <a:gd name="connsiteY2" fmla="*/ 2310572 h 3131472"/>
              <a:gd name="connsiteX3" fmla="*/ 411018 w 5011488"/>
              <a:gd name="connsiteY3" fmla="*/ 755221 h 3131472"/>
              <a:gd name="connsiteX4" fmla="*/ 1888476 w 5011488"/>
              <a:gd name="connsiteY4" fmla="*/ 604602 h 3131472"/>
              <a:gd name="connsiteX5" fmla="*/ 3785618 w 5011488"/>
              <a:gd name="connsiteY5" fmla="*/ 50746 h 3131472"/>
              <a:gd name="connsiteX6" fmla="*/ 5000166 w 5011488"/>
              <a:gd name="connsiteY6" fmla="*/ 1573593 h 3131472"/>
              <a:gd name="connsiteX7" fmla="*/ 4280699 w 5011488"/>
              <a:gd name="connsiteY7" fmla="*/ 2923749 h 3131472"/>
              <a:gd name="connsiteX0" fmla="*/ 4280699 w 5011488"/>
              <a:gd name="connsiteY0" fmla="*/ 2923749 h 3977680"/>
              <a:gd name="connsiteX1" fmla="*/ 3228066 w 5011488"/>
              <a:gd name="connsiteY1" fmla="*/ 3966341 h 3977680"/>
              <a:gd name="connsiteX2" fmla="*/ 86971 w 5011488"/>
              <a:gd name="connsiteY2" fmla="*/ 2310572 h 3977680"/>
              <a:gd name="connsiteX3" fmla="*/ 411018 w 5011488"/>
              <a:gd name="connsiteY3" fmla="*/ 755221 h 3977680"/>
              <a:gd name="connsiteX4" fmla="*/ 1888476 w 5011488"/>
              <a:gd name="connsiteY4" fmla="*/ 604602 h 3977680"/>
              <a:gd name="connsiteX5" fmla="*/ 3785618 w 5011488"/>
              <a:gd name="connsiteY5" fmla="*/ 50746 h 3977680"/>
              <a:gd name="connsiteX6" fmla="*/ 5000166 w 5011488"/>
              <a:gd name="connsiteY6" fmla="*/ 1573593 h 3977680"/>
              <a:gd name="connsiteX7" fmla="*/ 4280699 w 5011488"/>
              <a:gd name="connsiteY7" fmla="*/ 2923749 h 3977680"/>
              <a:gd name="connsiteX0" fmla="*/ 3939505 w 5006664"/>
              <a:gd name="connsiteY0" fmla="*/ 2732681 h 3970855"/>
              <a:gd name="connsiteX1" fmla="*/ 3228066 w 5006664"/>
              <a:gd name="connsiteY1" fmla="*/ 3966341 h 3970855"/>
              <a:gd name="connsiteX2" fmla="*/ 86971 w 5006664"/>
              <a:gd name="connsiteY2" fmla="*/ 2310572 h 3970855"/>
              <a:gd name="connsiteX3" fmla="*/ 411018 w 5006664"/>
              <a:gd name="connsiteY3" fmla="*/ 755221 h 3970855"/>
              <a:gd name="connsiteX4" fmla="*/ 1888476 w 5006664"/>
              <a:gd name="connsiteY4" fmla="*/ 604602 h 3970855"/>
              <a:gd name="connsiteX5" fmla="*/ 3785618 w 5006664"/>
              <a:gd name="connsiteY5" fmla="*/ 50746 h 3970855"/>
              <a:gd name="connsiteX6" fmla="*/ 5000166 w 5006664"/>
              <a:gd name="connsiteY6" fmla="*/ 1573593 h 3970855"/>
              <a:gd name="connsiteX7" fmla="*/ 3939505 w 5006664"/>
              <a:gd name="connsiteY7" fmla="*/ 2732681 h 3970855"/>
              <a:gd name="connsiteX0" fmla="*/ 3756494 w 4823653"/>
              <a:gd name="connsiteY0" fmla="*/ 2732681 h 3970077"/>
              <a:gd name="connsiteX1" fmla="*/ 3045055 w 4823653"/>
              <a:gd name="connsiteY1" fmla="*/ 3966341 h 3970077"/>
              <a:gd name="connsiteX2" fmla="*/ 163267 w 4823653"/>
              <a:gd name="connsiteY2" fmla="*/ 2351515 h 3970077"/>
              <a:gd name="connsiteX3" fmla="*/ 228007 w 4823653"/>
              <a:gd name="connsiteY3" fmla="*/ 755221 h 3970077"/>
              <a:gd name="connsiteX4" fmla="*/ 1705465 w 4823653"/>
              <a:gd name="connsiteY4" fmla="*/ 604602 h 3970077"/>
              <a:gd name="connsiteX5" fmla="*/ 3602607 w 4823653"/>
              <a:gd name="connsiteY5" fmla="*/ 50746 h 3970077"/>
              <a:gd name="connsiteX6" fmla="*/ 4817155 w 4823653"/>
              <a:gd name="connsiteY6" fmla="*/ 1573593 h 3970077"/>
              <a:gd name="connsiteX7" fmla="*/ 3756494 w 4823653"/>
              <a:gd name="connsiteY7" fmla="*/ 2732681 h 3970077"/>
              <a:gd name="connsiteX0" fmla="*/ 3741206 w 4808365"/>
              <a:gd name="connsiteY0" fmla="*/ 2732681 h 3966498"/>
              <a:gd name="connsiteX1" fmla="*/ 3029767 w 4808365"/>
              <a:gd name="connsiteY1" fmla="*/ 3966341 h 3966498"/>
              <a:gd name="connsiteX2" fmla="*/ 1253448 w 4808365"/>
              <a:gd name="connsiteY2" fmla="*/ 2815539 h 3966498"/>
              <a:gd name="connsiteX3" fmla="*/ 147979 w 4808365"/>
              <a:gd name="connsiteY3" fmla="*/ 2351515 h 3966498"/>
              <a:gd name="connsiteX4" fmla="*/ 212719 w 4808365"/>
              <a:gd name="connsiteY4" fmla="*/ 755221 h 3966498"/>
              <a:gd name="connsiteX5" fmla="*/ 1690177 w 4808365"/>
              <a:gd name="connsiteY5" fmla="*/ 604602 h 3966498"/>
              <a:gd name="connsiteX6" fmla="*/ 3587319 w 4808365"/>
              <a:gd name="connsiteY6" fmla="*/ 50746 h 3966498"/>
              <a:gd name="connsiteX7" fmla="*/ 4801867 w 4808365"/>
              <a:gd name="connsiteY7" fmla="*/ 1573593 h 3966498"/>
              <a:gd name="connsiteX8" fmla="*/ 3741206 w 4808365"/>
              <a:gd name="connsiteY8" fmla="*/ 2732681 h 3966498"/>
              <a:gd name="connsiteX0" fmla="*/ 3741206 w 4808365"/>
              <a:gd name="connsiteY0" fmla="*/ 2732681 h 3584476"/>
              <a:gd name="connsiteX1" fmla="*/ 2934233 w 4808365"/>
              <a:gd name="connsiteY1" fmla="*/ 3584203 h 3584476"/>
              <a:gd name="connsiteX2" fmla="*/ 1253448 w 4808365"/>
              <a:gd name="connsiteY2" fmla="*/ 2815539 h 3584476"/>
              <a:gd name="connsiteX3" fmla="*/ 147979 w 4808365"/>
              <a:gd name="connsiteY3" fmla="*/ 2351515 h 3584476"/>
              <a:gd name="connsiteX4" fmla="*/ 212719 w 4808365"/>
              <a:gd name="connsiteY4" fmla="*/ 755221 h 3584476"/>
              <a:gd name="connsiteX5" fmla="*/ 1690177 w 4808365"/>
              <a:gd name="connsiteY5" fmla="*/ 604602 h 3584476"/>
              <a:gd name="connsiteX6" fmla="*/ 3587319 w 4808365"/>
              <a:gd name="connsiteY6" fmla="*/ 50746 h 3584476"/>
              <a:gd name="connsiteX7" fmla="*/ 4801867 w 4808365"/>
              <a:gd name="connsiteY7" fmla="*/ 1573593 h 3584476"/>
              <a:gd name="connsiteX8" fmla="*/ 3741206 w 4808365"/>
              <a:gd name="connsiteY8" fmla="*/ 2732681 h 3584476"/>
              <a:gd name="connsiteX0" fmla="*/ 3741206 w 4807642"/>
              <a:gd name="connsiteY0" fmla="*/ 2732681 h 3584476"/>
              <a:gd name="connsiteX1" fmla="*/ 2934233 w 4807642"/>
              <a:gd name="connsiteY1" fmla="*/ 3584203 h 3584476"/>
              <a:gd name="connsiteX2" fmla="*/ 1253448 w 4807642"/>
              <a:gd name="connsiteY2" fmla="*/ 2815539 h 3584476"/>
              <a:gd name="connsiteX3" fmla="*/ 147979 w 4807642"/>
              <a:gd name="connsiteY3" fmla="*/ 2351515 h 3584476"/>
              <a:gd name="connsiteX4" fmla="*/ 212719 w 4807642"/>
              <a:gd name="connsiteY4" fmla="*/ 755221 h 3584476"/>
              <a:gd name="connsiteX5" fmla="*/ 1690177 w 4807642"/>
              <a:gd name="connsiteY5" fmla="*/ 604602 h 3584476"/>
              <a:gd name="connsiteX6" fmla="*/ 3587319 w 4807642"/>
              <a:gd name="connsiteY6" fmla="*/ 50746 h 3584476"/>
              <a:gd name="connsiteX7" fmla="*/ 4801867 w 4807642"/>
              <a:gd name="connsiteY7" fmla="*/ 1573593 h 3584476"/>
              <a:gd name="connsiteX8" fmla="*/ 4174069 w 4807642"/>
              <a:gd name="connsiteY8" fmla="*/ 2433402 h 3584476"/>
              <a:gd name="connsiteX9" fmla="*/ 3741206 w 4807642"/>
              <a:gd name="connsiteY9" fmla="*/ 2732681 h 3584476"/>
              <a:gd name="connsiteX0" fmla="*/ 3741206 w 4807642"/>
              <a:gd name="connsiteY0" fmla="*/ 2732681 h 3508507"/>
              <a:gd name="connsiteX1" fmla="*/ 2791080 w 4807642"/>
              <a:gd name="connsiteY1" fmla="*/ 3508188 h 3508507"/>
              <a:gd name="connsiteX2" fmla="*/ 1253448 w 4807642"/>
              <a:gd name="connsiteY2" fmla="*/ 2815539 h 3508507"/>
              <a:gd name="connsiteX3" fmla="*/ 147979 w 4807642"/>
              <a:gd name="connsiteY3" fmla="*/ 2351515 h 3508507"/>
              <a:gd name="connsiteX4" fmla="*/ 212719 w 4807642"/>
              <a:gd name="connsiteY4" fmla="*/ 755221 h 3508507"/>
              <a:gd name="connsiteX5" fmla="*/ 1690177 w 4807642"/>
              <a:gd name="connsiteY5" fmla="*/ 604602 h 3508507"/>
              <a:gd name="connsiteX6" fmla="*/ 3587319 w 4807642"/>
              <a:gd name="connsiteY6" fmla="*/ 50746 h 3508507"/>
              <a:gd name="connsiteX7" fmla="*/ 4801867 w 4807642"/>
              <a:gd name="connsiteY7" fmla="*/ 1573593 h 3508507"/>
              <a:gd name="connsiteX8" fmla="*/ 4174069 w 4807642"/>
              <a:gd name="connsiteY8" fmla="*/ 2433402 h 3508507"/>
              <a:gd name="connsiteX9" fmla="*/ 3741206 w 4807642"/>
              <a:gd name="connsiteY9" fmla="*/ 2732681 h 3508507"/>
              <a:gd name="connsiteX0" fmla="*/ 3983410 w 4807642"/>
              <a:gd name="connsiteY0" fmla="*/ 3050997 h 3528866"/>
              <a:gd name="connsiteX1" fmla="*/ 2791080 w 4807642"/>
              <a:gd name="connsiteY1" fmla="*/ 3508188 h 3528866"/>
              <a:gd name="connsiteX2" fmla="*/ 1253448 w 4807642"/>
              <a:gd name="connsiteY2" fmla="*/ 2815539 h 3528866"/>
              <a:gd name="connsiteX3" fmla="*/ 147979 w 4807642"/>
              <a:gd name="connsiteY3" fmla="*/ 2351515 h 3528866"/>
              <a:gd name="connsiteX4" fmla="*/ 212719 w 4807642"/>
              <a:gd name="connsiteY4" fmla="*/ 755221 h 3528866"/>
              <a:gd name="connsiteX5" fmla="*/ 1690177 w 4807642"/>
              <a:gd name="connsiteY5" fmla="*/ 604602 h 3528866"/>
              <a:gd name="connsiteX6" fmla="*/ 3587319 w 4807642"/>
              <a:gd name="connsiteY6" fmla="*/ 50746 h 3528866"/>
              <a:gd name="connsiteX7" fmla="*/ 4801867 w 4807642"/>
              <a:gd name="connsiteY7" fmla="*/ 1573593 h 3528866"/>
              <a:gd name="connsiteX8" fmla="*/ 4174069 w 4807642"/>
              <a:gd name="connsiteY8" fmla="*/ 2433402 h 3528866"/>
              <a:gd name="connsiteX9" fmla="*/ 3983410 w 4807642"/>
              <a:gd name="connsiteY9" fmla="*/ 3050997 h 3528866"/>
              <a:gd name="connsiteX0" fmla="*/ 4191483 w 5015715"/>
              <a:gd name="connsiteY0" fmla="*/ 3050997 h 3528866"/>
              <a:gd name="connsiteX1" fmla="*/ 2999153 w 5015715"/>
              <a:gd name="connsiteY1" fmla="*/ 3508188 h 3528866"/>
              <a:gd name="connsiteX2" fmla="*/ 1461521 w 5015715"/>
              <a:gd name="connsiteY2" fmla="*/ 2815539 h 3528866"/>
              <a:gd name="connsiteX3" fmla="*/ 65408 w 5015715"/>
              <a:gd name="connsiteY3" fmla="*/ 2268989 h 3528866"/>
              <a:gd name="connsiteX4" fmla="*/ 420792 w 5015715"/>
              <a:gd name="connsiteY4" fmla="*/ 755221 h 3528866"/>
              <a:gd name="connsiteX5" fmla="*/ 1898250 w 5015715"/>
              <a:gd name="connsiteY5" fmla="*/ 604602 h 3528866"/>
              <a:gd name="connsiteX6" fmla="*/ 3795392 w 5015715"/>
              <a:gd name="connsiteY6" fmla="*/ 50746 h 3528866"/>
              <a:gd name="connsiteX7" fmla="*/ 5009940 w 5015715"/>
              <a:gd name="connsiteY7" fmla="*/ 1573593 h 3528866"/>
              <a:gd name="connsiteX8" fmla="*/ 4382142 w 5015715"/>
              <a:gd name="connsiteY8" fmla="*/ 2433402 h 3528866"/>
              <a:gd name="connsiteX9" fmla="*/ 4191483 w 5015715"/>
              <a:gd name="connsiteY9" fmla="*/ 3050997 h 3528866"/>
              <a:gd name="connsiteX0" fmla="*/ 4217351 w 5041583"/>
              <a:gd name="connsiteY0" fmla="*/ 3050997 h 3528866"/>
              <a:gd name="connsiteX1" fmla="*/ 3025021 w 5041583"/>
              <a:gd name="connsiteY1" fmla="*/ 3508188 h 3528866"/>
              <a:gd name="connsiteX2" fmla="*/ 1487389 w 5041583"/>
              <a:gd name="connsiteY2" fmla="*/ 2815539 h 3528866"/>
              <a:gd name="connsiteX3" fmla="*/ 91276 w 5041583"/>
              <a:gd name="connsiteY3" fmla="*/ 2268989 h 3528866"/>
              <a:gd name="connsiteX4" fmla="*/ 313448 w 5041583"/>
              <a:gd name="connsiteY4" fmla="*/ 920274 h 3528866"/>
              <a:gd name="connsiteX5" fmla="*/ 1924118 w 5041583"/>
              <a:gd name="connsiteY5" fmla="*/ 604602 h 3528866"/>
              <a:gd name="connsiteX6" fmla="*/ 3821260 w 5041583"/>
              <a:gd name="connsiteY6" fmla="*/ 50746 h 3528866"/>
              <a:gd name="connsiteX7" fmla="*/ 5035808 w 5041583"/>
              <a:gd name="connsiteY7" fmla="*/ 1573593 h 3528866"/>
              <a:gd name="connsiteX8" fmla="*/ 4408010 w 5041583"/>
              <a:gd name="connsiteY8" fmla="*/ 2433402 h 3528866"/>
              <a:gd name="connsiteX9" fmla="*/ 4217351 w 5041583"/>
              <a:gd name="connsiteY9" fmla="*/ 3050997 h 3528866"/>
              <a:gd name="connsiteX0" fmla="*/ 4217351 w 5041583"/>
              <a:gd name="connsiteY0" fmla="*/ 3003117 h 3480986"/>
              <a:gd name="connsiteX1" fmla="*/ 3025021 w 5041583"/>
              <a:gd name="connsiteY1" fmla="*/ 3460308 h 3480986"/>
              <a:gd name="connsiteX2" fmla="*/ 1487389 w 5041583"/>
              <a:gd name="connsiteY2" fmla="*/ 2767659 h 3480986"/>
              <a:gd name="connsiteX3" fmla="*/ 91276 w 5041583"/>
              <a:gd name="connsiteY3" fmla="*/ 2221109 h 3480986"/>
              <a:gd name="connsiteX4" fmla="*/ 313448 w 5041583"/>
              <a:gd name="connsiteY4" fmla="*/ 872394 h 3480986"/>
              <a:gd name="connsiteX5" fmla="*/ 1924118 w 5041583"/>
              <a:gd name="connsiteY5" fmla="*/ 556722 h 3480986"/>
              <a:gd name="connsiteX6" fmla="*/ 3821260 w 5041583"/>
              <a:gd name="connsiteY6" fmla="*/ 2866 h 3480986"/>
              <a:gd name="connsiteX7" fmla="*/ 4419362 w 5041583"/>
              <a:gd name="connsiteY7" fmla="*/ 395134 h 3480986"/>
              <a:gd name="connsiteX8" fmla="*/ 5035808 w 5041583"/>
              <a:gd name="connsiteY8" fmla="*/ 1525713 h 3480986"/>
              <a:gd name="connsiteX9" fmla="*/ 4408010 w 5041583"/>
              <a:gd name="connsiteY9" fmla="*/ 2385522 h 3480986"/>
              <a:gd name="connsiteX10" fmla="*/ 4217351 w 5041583"/>
              <a:gd name="connsiteY10" fmla="*/ 3003117 h 3480986"/>
              <a:gd name="connsiteX0" fmla="*/ 4217351 w 5041583"/>
              <a:gd name="connsiteY0" fmla="*/ 3004315 h 3482184"/>
              <a:gd name="connsiteX1" fmla="*/ 3025021 w 5041583"/>
              <a:gd name="connsiteY1" fmla="*/ 3461506 h 3482184"/>
              <a:gd name="connsiteX2" fmla="*/ 1487389 w 5041583"/>
              <a:gd name="connsiteY2" fmla="*/ 2768857 h 3482184"/>
              <a:gd name="connsiteX3" fmla="*/ 91276 w 5041583"/>
              <a:gd name="connsiteY3" fmla="*/ 2222307 h 3482184"/>
              <a:gd name="connsiteX4" fmla="*/ 313448 w 5041583"/>
              <a:gd name="connsiteY4" fmla="*/ 873592 h 3482184"/>
              <a:gd name="connsiteX5" fmla="*/ 1924118 w 5041583"/>
              <a:gd name="connsiteY5" fmla="*/ 557920 h 3482184"/>
              <a:gd name="connsiteX6" fmla="*/ 3821260 w 5041583"/>
              <a:gd name="connsiteY6" fmla="*/ 4064 h 3482184"/>
              <a:gd name="connsiteX7" fmla="*/ 4855329 w 5041583"/>
              <a:gd name="connsiteY7" fmla="*/ 337384 h 3482184"/>
              <a:gd name="connsiteX8" fmla="*/ 5035808 w 5041583"/>
              <a:gd name="connsiteY8" fmla="*/ 1526911 h 3482184"/>
              <a:gd name="connsiteX9" fmla="*/ 4408010 w 5041583"/>
              <a:gd name="connsiteY9" fmla="*/ 2386720 h 3482184"/>
              <a:gd name="connsiteX10" fmla="*/ 4217351 w 5041583"/>
              <a:gd name="connsiteY10" fmla="*/ 3004315 h 3482184"/>
              <a:gd name="connsiteX0" fmla="*/ 4217351 w 5041583"/>
              <a:gd name="connsiteY0" fmla="*/ 3004315 h 3736927"/>
              <a:gd name="connsiteX1" fmla="*/ 2794928 w 5041583"/>
              <a:gd name="connsiteY1" fmla="*/ 3732664 h 3736927"/>
              <a:gd name="connsiteX2" fmla="*/ 1487389 w 5041583"/>
              <a:gd name="connsiteY2" fmla="*/ 2768857 h 3736927"/>
              <a:gd name="connsiteX3" fmla="*/ 91276 w 5041583"/>
              <a:gd name="connsiteY3" fmla="*/ 2222307 h 3736927"/>
              <a:gd name="connsiteX4" fmla="*/ 313448 w 5041583"/>
              <a:gd name="connsiteY4" fmla="*/ 873592 h 3736927"/>
              <a:gd name="connsiteX5" fmla="*/ 1924118 w 5041583"/>
              <a:gd name="connsiteY5" fmla="*/ 557920 h 3736927"/>
              <a:gd name="connsiteX6" fmla="*/ 3821260 w 5041583"/>
              <a:gd name="connsiteY6" fmla="*/ 4064 h 3736927"/>
              <a:gd name="connsiteX7" fmla="*/ 4855329 w 5041583"/>
              <a:gd name="connsiteY7" fmla="*/ 337384 h 3736927"/>
              <a:gd name="connsiteX8" fmla="*/ 5035808 w 5041583"/>
              <a:gd name="connsiteY8" fmla="*/ 1526911 h 3736927"/>
              <a:gd name="connsiteX9" fmla="*/ 4408010 w 5041583"/>
              <a:gd name="connsiteY9" fmla="*/ 2386720 h 3736927"/>
              <a:gd name="connsiteX10" fmla="*/ 4217351 w 5041583"/>
              <a:gd name="connsiteY10" fmla="*/ 3004315 h 3736927"/>
              <a:gd name="connsiteX0" fmla="*/ 4181021 w 5041583"/>
              <a:gd name="connsiteY0" fmla="*/ 3440527 h 3833731"/>
              <a:gd name="connsiteX1" fmla="*/ 2794928 w 5041583"/>
              <a:gd name="connsiteY1" fmla="*/ 3732664 h 3833731"/>
              <a:gd name="connsiteX2" fmla="*/ 1487389 w 5041583"/>
              <a:gd name="connsiteY2" fmla="*/ 2768857 h 3833731"/>
              <a:gd name="connsiteX3" fmla="*/ 91276 w 5041583"/>
              <a:gd name="connsiteY3" fmla="*/ 2222307 h 3833731"/>
              <a:gd name="connsiteX4" fmla="*/ 313448 w 5041583"/>
              <a:gd name="connsiteY4" fmla="*/ 873592 h 3833731"/>
              <a:gd name="connsiteX5" fmla="*/ 1924118 w 5041583"/>
              <a:gd name="connsiteY5" fmla="*/ 557920 h 3833731"/>
              <a:gd name="connsiteX6" fmla="*/ 3821260 w 5041583"/>
              <a:gd name="connsiteY6" fmla="*/ 4064 h 3833731"/>
              <a:gd name="connsiteX7" fmla="*/ 4855329 w 5041583"/>
              <a:gd name="connsiteY7" fmla="*/ 337384 h 3833731"/>
              <a:gd name="connsiteX8" fmla="*/ 5035808 w 5041583"/>
              <a:gd name="connsiteY8" fmla="*/ 1526911 h 3833731"/>
              <a:gd name="connsiteX9" fmla="*/ 4408010 w 5041583"/>
              <a:gd name="connsiteY9" fmla="*/ 2386720 h 3833731"/>
              <a:gd name="connsiteX10" fmla="*/ 4181021 w 5041583"/>
              <a:gd name="connsiteY10" fmla="*/ 3440527 h 3833731"/>
              <a:gd name="connsiteX0" fmla="*/ 4181021 w 5041583"/>
              <a:gd name="connsiteY0" fmla="*/ 3438486 h 3831690"/>
              <a:gd name="connsiteX1" fmla="*/ 2794928 w 5041583"/>
              <a:gd name="connsiteY1" fmla="*/ 3730623 h 3831690"/>
              <a:gd name="connsiteX2" fmla="*/ 1487389 w 5041583"/>
              <a:gd name="connsiteY2" fmla="*/ 2766816 h 3831690"/>
              <a:gd name="connsiteX3" fmla="*/ 91276 w 5041583"/>
              <a:gd name="connsiteY3" fmla="*/ 2220266 h 3831690"/>
              <a:gd name="connsiteX4" fmla="*/ 313448 w 5041583"/>
              <a:gd name="connsiteY4" fmla="*/ 871551 h 3831690"/>
              <a:gd name="connsiteX5" fmla="*/ 1924118 w 5041583"/>
              <a:gd name="connsiteY5" fmla="*/ 555879 h 3831690"/>
              <a:gd name="connsiteX6" fmla="*/ 2699717 w 5041583"/>
              <a:gd name="connsiteY6" fmla="*/ 535765 h 3831690"/>
              <a:gd name="connsiteX7" fmla="*/ 3821260 w 5041583"/>
              <a:gd name="connsiteY7" fmla="*/ 2023 h 3831690"/>
              <a:gd name="connsiteX8" fmla="*/ 4855329 w 5041583"/>
              <a:gd name="connsiteY8" fmla="*/ 335343 h 3831690"/>
              <a:gd name="connsiteX9" fmla="*/ 5035808 w 5041583"/>
              <a:gd name="connsiteY9" fmla="*/ 1524870 h 3831690"/>
              <a:gd name="connsiteX10" fmla="*/ 4408010 w 5041583"/>
              <a:gd name="connsiteY10" fmla="*/ 2384679 h 3831690"/>
              <a:gd name="connsiteX11" fmla="*/ 4181021 w 5041583"/>
              <a:gd name="connsiteY11" fmla="*/ 3438486 h 3831690"/>
              <a:gd name="connsiteX0" fmla="*/ 4181021 w 5041583"/>
              <a:gd name="connsiteY0" fmla="*/ 3438486 h 3831690"/>
              <a:gd name="connsiteX1" fmla="*/ 2794928 w 5041583"/>
              <a:gd name="connsiteY1" fmla="*/ 3730623 h 3831690"/>
              <a:gd name="connsiteX2" fmla="*/ 1487389 w 5041583"/>
              <a:gd name="connsiteY2" fmla="*/ 2766816 h 3831690"/>
              <a:gd name="connsiteX3" fmla="*/ 91276 w 5041583"/>
              <a:gd name="connsiteY3" fmla="*/ 2220266 h 3831690"/>
              <a:gd name="connsiteX4" fmla="*/ 313448 w 5041583"/>
              <a:gd name="connsiteY4" fmla="*/ 871551 h 3831690"/>
              <a:gd name="connsiteX5" fmla="*/ 1585033 w 5041583"/>
              <a:gd name="connsiteY5" fmla="*/ 143246 h 3831690"/>
              <a:gd name="connsiteX6" fmla="*/ 2699717 w 5041583"/>
              <a:gd name="connsiteY6" fmla="*/ 535765 h 3831690"/>
              <a:gd name="connsiteX7" fmla="*/ 3821260 w 5041583"/>
              <a:gd name="connsiteY7" fmla="*/ 2023 h 3831690"/>
              <a:gd name="connsiteX8" fmla="*/ 4855329 w 5041583"/>
              <a:gd name="connsiteY8" fmla="*/ 335343 h 3831690"/>
              <a:gd name="connsiteX9" fmla="*/ 5035808 w 5041583"/>
              <a:gd name="connsiteY9" fmla="*/ 1524870 h 3831690"/>
              <a:gd name="connsiteX10" fmla="*/ 4408010 w 5041583"/>
              <a:gd name="connsiteY10" fmla="*/ 2384679 h 3831690"/>
              <a:gd name="connsiteX11" fmla="*/ 4181021 w 5041583"/>
              <a:gd name="connsiteY11" fmla="*/ 3438486 h 3831690"/>
              <a:gd name="connsiteX0" fmla="*/ 4181021 w 5041583"/>
              <a:gd name="connsiteY0" fmla="*/ 3438486 h 3831690"/>
              <a:gd name="connsiteX1" fmla="*/ 2794928 w 5041583"/>
              <a:gd name="connsiteY1" fmla="*/ 3730623 h 3831690"/>
              <a:gd name="connsiteX2" fmla="*/ 1487389 w 5041583"/>
              <a:gd name="connsiteY2" fmla="*/ 2766816 h 3831690"/>
              <a:gd name="connsiteX3" fmla="*/ 91276 w 5041583"/>
              <a:gd name="connsiteY3" fmla="*/ 2220266 h 3831690"/>
              <a:gd name="connsiteX4" fmla="*/ 313448 w 5041583"/>
              <a:gd name="connsiteY4" fmla="*/ 871551 h 3831690"/>
              <a:gd name="connsiteX5" fmla="*/ 1585033 w 5041583"/>
              <a:gd name="connsiteY5" fmla="*/ 143246 h 3831690"/>
              <a:gd name="connsiteX6" fmla="*/ 2699717 w 5041583"/>
              <a:gd name="connsiteY6" fmla="*/ 535765 h 3831690"/>
              <a:gd name="connsiteX7" fmla="*/ 3821260 w 5041583"/>
              <a:gd name="connsiteY7" fmla="*/ 2023 h 3831690"/>
              <a:gd name="connsiteX8" fmla="*/ 4855329 w 5041583"/>
              <a:gd name="connsiteY8" fmla="*/ 335343 h 3831690"/>
              <a:gd name="connsiteX9" fmla="*/ 5035808 w 5041583"/>
              <a:gd name="connsiteY9" fmla="*/ 1524870 h 3831690"/>
              <a:gd name="connsiteX10" fmla="*/ 4408010 w 5041583"/>
              <a:gd name="connsiteY10" fmla="*/ 2384679 h 3831690"/>
              <a:gd name="connsiteX11" fmla="*/ 4181021 w 5041583"/>
              <a:gd name="connsiteY11" fmla="*/ 3438486 h 3831690"/>
              <a:gd name="connsiteX0" fmla="*/ 4181021 w 5041583"/>
              <a:gd name="connsiteY0" fmla="*/ 3438486 h 3784930"/>
              <a:gd name="connsiteX1" fmla="*/ 2794928 w 5041583"/>
              <a:gd name="connsiteY1" fmla="*/ 3730623 h 3784930"/>
              <a:gd name="connsiteX2" fmla="*/ 1487389 w 5041583"/>
              <a:gd name="connsiteY2" fmla="*/ 2766816 h 3784930"/>
              <a:gd name="connsiteX3" fmla="*/ 91276 w 5041583"/>
              <a:gd name="connsiteY3" fmla="*/ 2220266 h 3784930"/>
              <a:gd name="connsiteX4" fmla="*/ 313448 w 5041583"/>
              <a:gd name="connsiteY4" fmla="*/ 871551 h 3784930"/>
              <a:gd name="connsiteX5" fmla="*/ 1585033 w 5041583"/>
              <a:gd name="connsiteY5" fmla="*/ 143246 h 3784930"/>
              <a:gd name="connsiteX6" fmla="*/ 2699717 w 5041583"/>
              <a:gd name="connsiteY6" fmla="*/ 535765 h 3784930"/>
              <a:gd name="connsiteX7" fmla="*/ 3821260 w 5041583"/>
              <a:gd name="connsiteY7" fmla="*/ 2023 h 3784930"/>
              <a:gd name="connsiteX8" fmla="*/ 4855329 w 5041583"/>
              <a:gd name="connsiteY8" fmla="*/ 335343 h 3784930"/>
              <a:gd name="connsiteX9" fmla="*/ 5035808 w 5041583"/>
              <a:gd name="connsiteY9" fmla="*/ 1524870 h 3784930"/>
              <a:gd name="connsiteX10" fmla="*/ 4408010 w 5041583"/>
              <a:gd name="connsiteY10" fmla="*/ 2384679 h 3784930"/>
              <a:gd name="connsiteX11" fmla="*/ 4181021 w 5041583"/>
              <a:gd name="connsiteY11" fmla="*/ 3438486 h 378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1583" h="3784930">
                <a:moveTo>
                  <a:pt x="4181021" y="3438486"/>
                </a:moveTo>
                <a:cubicBezTo>
                  <a:pt x="3875862" y="3798207"/>
                  <a:pt x="3243867" y="3842568"/>
                  <a:pt x="2794928" y="3730623"/>
                </a:cubicBezTo>
                <a:cubicBezTo>
                  <a:pt x="2345989" y="3618678"/>
                  <a:pt x="1967687" y="3035954"/>
                  <a:pt x="1487389" y="2766816"/>
                </a:cubicBezTo>
                <a:cubicBezTo>
                  <a:pt x="1007091" y="2497678"/>
                  <a:pt x="280653" y="2627342"/>
                  <a:pt x="91276" y="2220266"/>
                </a:cubicBezTo>
                <a:cubicBezTo>
                  <a:pt x="-98101" y="1813190"/>
                  <a:pt x="22296" y="1299181"/>
                  <a:pt x="313448" y="871551"/>
                </a:cubicBezTo>
                <a:cubicBezTo>
                  <a:pt x="604600" y="443921"/>
                  <a:pt x="1243836" y="214930"/>
                  <a:pt x="1585033" y="143246"/>
                </a:cubicBezTo>
                <a:cubicBezTo>
                  <a:pt x="1926230" y="71562"/>
                  <a:pt x="2383527" y="628074"/>
                  <a:pt x="2699717" y="535765"/>
                </a:cubicBezTo>
                <a:cubicBezTo>
                  <a:pt x="3015907" y="443456"/>
                  <a:pt x="3405477" y="19707"/>
                  <a:pt x="3821260" y="2023"/>
                </a:cubicBezTo>
                <a:cubicBezTo>
                  <a:pt x="4237043" y="-15661"/>
                  <a:pt x="4652904" y="81535"/>
                  <a:pt x="4855329" y="335343"/>
                </a:cubicBezTo>
                <a:cubicBezTo>
                  <a:pt x="5057754" y="589151"/>
                  <a:pt x="5037700" y="1193139"/>
                  <a:pt x="5035808" y="1524870"/>
                </a:cubicBezTo>
                <a:cubicBezTo>
                  <a:pt x="5101755" y="1944726"/>
                  <a:pt x="4584787" y="2191498"/>
                  <a:pt x="4408010" y="2384679"/>
                </a:cubicBezTo>
                <a:cubicBezTo>
                  <a:pt x="4231233" y="2577860"/>
                  <a:pt x="4486180" y="3078765"/>
                  <a:pt x="4181021" y="3438486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4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iirroskuval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Kuva, joka sisältää kohteen logo&#10;&#10;Kuvaus luotu automaattisesti">
            <a:extLst>
              <a:ext uri="{FF2B5EF4-FFF2-40B4-BE49-F238E27FC236}">
                <a16:creationId xmlns:a16="http://schemas.microsoft.com/office/drawing/2014/main" id="{7CBD2CD2-7E4E-6D3D-D577-2AA7F7694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A6C5EF-6B35-B4B9-7634-5DB3DD725A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8100" y="296863"/>
            <a:ext cx="5511800" cy="494188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6DE7EF3-0F1E-ED56-B193-1A9FF914DA2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09538" y="2757340"/>
            <a:ext cx="6292374" cy="18509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5400" b="0" i="0" u="none" spc="0">
                <a:solidFill>
                  <a:schemeClr val="accent6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8874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&amp;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9C454E-4CD9-86D9-AE91-5243529D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7DA078-373E-8F88-7201-637C9A82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0800"/>
            <a:ext cx="10515600" cy="506571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Kuva 4">
            <a:extLst>
              <a:ext uri="{FF2B5EF4-FFF2-40B4-BE49-F238E27FC236}">
                <a16:creationId xmlns:a16="http://schemas.microsoft.com/office/drawing/2014/main" id="{74229F2F-0D54-C362-D596-83DC0D516409}"/>
              </a:ext>
            </a:extLst>
          </p:cNvPr>
          <p:cNvSpPr/>
          <p:nvPr/>
        </p:nvSpPr>
        <p:spPr>
          <a:xfrm rot="16200000">
            <a:off x="10158513" y="4412193"/>
            <a:ext cx="3390535" cy="1424149"/>
          </a:xfrm>
          <a:custGeom>
            <a:avLst/>
            <a:gdLst>
              <a:gd name="connsiteX0" fmla="*/ 230705 w 3390535"/>
              <a:gd name="connsiteY0" fmla="*/ 1424150 h 1424149"/>
              <a:gd name="connsiteX1" fmla="*/ 7319 w 3390535"/>
              <a:gd name="connsiteY1" fmla="*/ 1398134 h 1424149"/>
              <a:gd name="connsiteX2" fmla="*/ 919 w 3390535"/>
              <a:gd name="connsiteY2" fmla="*/ 1382319 h 1424149"/>
              <a:gd name="connsiteX3" fmla="*/ 16737 w 3390535"/>
              <a:gd name="connsiteY3" fmla="*/ 1375921 h 1424149"/>
              <a:gd name="connsiteX4" fmla="*/ 199491 w 3390535"/>
              <a:gd name="connsiteY4" fmla="*/ 1399884 h 1424149"/>
              <a:gd name="connsiteX5" fmla="*/ 446847 w 3390535"/>
              <a:gd name="connsiteY5" fmla="*/ 1382319 h 1424149"/>
              <a:gd name="connsiteX6" fmla="*/ 670837 w 3390535"/>
              <a:gd name="connsiteY6" fmla="*/ 1270710 h 1424149"/>
              <a:gd name="connsiteX7" fmla="*/ 739604 w 3390535"/>
              <a:gd name="connsiteY7" fmla="*/ 1107009 h 1424149"/>
              <a:gd name="connsiteX8" fmla="*/ 778304 w 3390535"/>
              <a:gd name="connsiteY8" fmla="*/ 714054 h 1424149"/>
              <a:gd name="connsiteX9" fmla="*/ 982008 w 3390535"/>
              <a:gd name="connsiteY9" fmla="*/ 244017 h 1424149"/>
              <a:gd name="connsiteX10" fmla="*/ 1501230 w 3390535"/>
              <a:gd name="connsiteY10" fmla="*/ 517 h 1424149"/>
              <a:gd name="connsiteX11" fmla="*/ 1747740 w 3390535"/>
              <a:gd name="connsiteY11" fmla="*/ 181844 h 1424149"/>
              <a:gd name="connsiteX12" fmla="*/ 1759212 w 3390535"/>
              <a:gd name="connsiteY12" fmla="*/ 450877 h 1424149"/>
              <a:gd name="connsiteX13" fmla="*/ 1657178 w 3390535"/>
              <a:gd name="connsiteY13" fmla="*/ 627495 h 1424149"/>
              <a:gd name="connsiteX14" fmla="*/ 1642568 w 3390535"/>
              <a:gd name="connsiteY14" fmla="*/ 811659 h 1424149"/>
              <a:gd name="connsiteX15" fmla="*/ 1708557 w 3390535"/>
              <a:gd name="connsiteY15" fmla="*/ 863993 h 1424149"/>
              <a:gd name="connsiteX16" fmla="*/ 1881893 w 3390535"/>
              <a:gd name="connsiteY16" fmla="*/ 853610 h 1424149"/>
              <a:gd name="connsiteX17" fmla="*/ 1989903 w 3390535"/>
              <a:gd name="connsiteY17" fmla="*/ 754376 h 1424149"/>
              <a:gd name="connsiteX18" fmla="*/ 2083001 w 3390535"/>
              <a:gd name="connsiteY18" fmla="*/ 614457 h 1424149"/>
              <a:gd name="connsiteX19" fmla="*/ 2282056 w 3390535"/>
              <a:gd name="connsiteY19" fmla="*/ 817393 h 1424149"/>
              <a:gd name="connsiteX20" fmla="*/ 2334824 w 3390535"/>
              <a:gd name="connsiteY20" fmla="*/ 959425 h 1424149"/>
              <a:gd name="connsiteX21" fmla="*/ 2445370 w 3390535"/>
              <a:gd name="connsiteY21" fmla="*/ 1003066 h 1424149"/>
              <a:gd name="connsiteX22" fmla="*/ 2497473 w 3390535"/>
              <a:gd name="connsiteY22" fmla="*/ 796327 h 1424149"/>
              <a:gd name="connsiteX23" fmla="*/ 2571855 w 3390535"/>
              <a:gd name="connsiteY23" fmla="*/ 690211 h 1424149"/>
              <a:gd name="connsiteX24" fmla="*/ 2743802 w 3390535"/>
              <a:gd name="connsiteY24" fmla="*/ 797474 h 1424149"/>
              <a:gd name="connsiteX25" fmla="*/ 2817520 w 3390535"/>
              <a:gd name="connsiteY25" fmla="*/ 1103689 h 1424149"/>
              <a:gd name="connsiteX26" fmla="*/ 3246844 w 3390535"/>
              <a:gd name="connsiteY26" fmla="*/ 1348336 h 1424149"/>
              <a:gd name="connsiteX27" fmla="*/ 3378461 w 3390535"/>
              <a:gd name="connsiteY27" fmla="*/ 1344955 h 1424149"/>
              <a:gd name="connsiteX28" fmla="*/ 3390536 w 3390535"/>
              <a:gd name="connsiteY28" fmla="*/ 1357028 h 1424149"/>
              <a:gd name="connsiteX29" fmla="*/ 3378461 w 3390535"/>
              <a:gd name="connsiteY29" fmla="*/ 1369100 h 1424149"/>
              <a:gd name="connsiteX30" fmla="*/ 3288321 w 3390535"/>
              <a:gd name="connsiteY30" fmla="*/ 1371454 h 1424149"/>
              <a:gd name="connsiteX31" fmla="*/ 2880792 w 3390535"/>
              <a:gd name="connsiteY31" fmla="*/ 1282058 h 1424149"/>
              <a:gd name="connsiteX32" fmla="*/ 2746700 w 3390535"/>
              <a:gd name="connsiteY32" fmla="*/ 881196 h 1424149"/>
              <a:gd name="connsiteX33" fmla="*/ 2604216 w 3390535"/>
              <a:gd name="connsiteY33" fmla="*/ 708380 h 1424149"/>
              <a:gd name="connsiteX34" fmla="*/ 2514076 w 3390535"/>
              <a:gd name="connsiteY34" fmla="*/ 862906 h 1424149"/>
              <a:gd name="connsiteX35" fmla="*/ 2350461 w 3390535"/>
              <a:gd name="connsiteY35" fmla="*/ 1004092 h 1424149"/>
              <a:gd name="connsiteX36" fmla="*/ 2278917 w 3390535"/>
              <a:gd name="connsiteY36" fmla="*/ 906004 h 1424149"/>
              <a:gd name="connsiteX37" fmla="*/ 2184612 w 3390535"/>
              <a:gd name="connsiteY37" fmla="*/ 620795 h 1424149"/>
              <a:gd name="connsiteX38" fmla="*/ 2158832 w 3390535"/>
              <a:gd name="connsiteY38" fmla="*/ 605946 h 1424149"/>
              <a:gd name="connsiteX39" fmla="*/ 2127859 w 3390535"/>
              <a:gd name="connsiteY39" fmla="*/ 611861 h 1424149"/>
              <a:gd name="connsiteX40" fmla="*/ 2009646 w 3390535"/>
              <a:gd name="connsiteY40" fmla="*/ 767836 h 1424149"/>
              <a:gd name="connsiteX41" fmla="*/ 1800327 w 3390535"/>
              <a:gd name="connsiteY41" fmla="*/ 900813 h 1424149"/>
              <a:gd name="connsiteX42" fmla="*/ 1637255 w 3390535"/>
              <a:gd name="connsiteY42" fmla="*/ 847453 h 1424149"/>
              <a:gd name="connsiteX43" fmla="*/ 1622946 w 3390535"/>
              <a:gd name="connsiteY43" fmla="*/ 646630 h 1424149"/>
              <a:gd name="connsiteX44" fmla="*/ 1748586 w 3390535"/>
              <a:gd name="connsiteY44" fmla="*/ 403372 h 1424149"/>
              <a:gd name="connsiteX45" fmla="*/ 1644318 w 3390535"/>
              <a:gd name="connsiteY45" fmla="*/ 70477 h 1424149"/>
              <a:gd name="connsiteX46" fmla="*/ 1465066 w 3390535"/>
              <a:gd name="connsiteY46" fmla="*/ 25809 h 1424149"/>
              <a:gd name="connsiteX47" fmla="*/ 1054639 w 3390535"/>
              <a:gd name="connsiteY47" fmla="*/ 205144 h 1424149"/>
              <a:gd name="connsiteX48" fmla="*/ 815615 w 3390535"/>
              <a:gd name="connsiteY48" fmla="*/ 634920 h 1424149"/>
              <a:gd name="connsiteX49" fmla="*/ 780960 w 3390535"/>
              <a:gd name="connsiteY49" fmla="*/ 966668 h 1424149"/>
              <a:gd name="connsiteX50" fmla="*/ 688164 w 3390535"/>
              <a:gd name="connsiteY50" fmla="*/ 1287129 h 1424149"/>
              <a:gd name="connsiteX51" fmla="*/ 230524 w 3390535"/>
              <a:gd name="connsiteY51" fmla="*/ 1423969 h 14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90535" h="1424149">
                <a:moveTo>
                  <a:pt x="230705" y="1424150"/>
                </a:moveTo>
                <a:cubicBezTo>
                  <a:pt x="155961" y="1422641"/>
                  <a:pt x="78018" y="1425780"/>
                  <a:pt x="7319" y="1398134"/>
                </a:cubicBezTo>
                <a:cubicBezTo>
                  <a:pt x="1281" y="1395599"/>
                  <a:pt x="-1617" y="1388355"/>
                  <a:pt x="919" y="1382319"/>
                </a:cubicBezTo>
                <a:cubicBezTo>
                  <a:pt x="3515" y="1376283"/>
                  <a:pt x="10639" y="1373386"/>
                  <a:pt x="16737" y="1375921"/>
                </a:cubicBezTo>
                <a:cubicBezTo>
                  <a:pt x="74576" y="1398677"/>
                  <a:pt x="138271" y="1397893"/>
                  <a:pt x="199491" y="1399884"/>
                </a:cubicBezTo>
                <a:cubicBezTo>
                  <a:pt x="282446" y="1401152"/>
                  <a:pt x="366246" y="1399341"/>
                  <a:pt x="446847" y="1382319"/>
                </a:cubicBezTo>
                <a:cubicBezTo>
                  <a:pt x="529077" y="1364271"/>
                  <a:pt x="613118" y="1334090"/>
                  <a:pt x="670837" y="1270710"/>
                </a:cubicBezTo>
                <a:cubicBezTo>
                  <a:pt x="710443" y="1223809"/>
                  <a:pt x="727287" y="1165258"/>
                  <a:pt x="739604" y="1107009"/>
                </a:cubicBezTo>
                <a:cubicBezTo>
                  <a:pt x="762787" y="977292"/>
                  <a:pt x="762968" y="844737"/>
                  <a:pt x="778304" y="714054"/>
                </a:cubicBezTo>
                <a:cubicBezTo>
                  <a:pt x="798469" y="542083"/>
                  <a:pt x="867658" y="374821"/>
                  <a:pt x="982008" y="244017"/>
                </a:cubicBezTo>
                <a:cubicBezTo>
                  <a:pt x="1113504" y="99450"/>
                  <a:pt x="1304167" y="2751"/>
                  <a:pt x="1501230" y="517"/>
                </a:cubicBezTo>
                <a:cubicBezTo>
                  <a:pt x="1621195" y="-7330"/>
                  <a:pt x="1707712" y="75064"/>
                  <a:pt x="1747740" y="181844"/>
                </a:cubicBezTo>
                <a:cubicBezTo>
                  <a:pt x="1777143" y="266713"/>
                  <a:pt x="1793565" y="365102"/>
                  <a:pt x="1759212" y="450877"/>
                </a:cubicBezTo>
                <a:cubicBezTo>
                  <a:pt x="1733552" y="514679"/>
                  <a:pt x="1688271" y="567194"/>
                  <a:pt x="1657178" y="627495"/>
                </a:cubicBezTo>
                <a:cubicBezTo>
                  <a:pt x="1632062" y="683752"/>
                  <a:pt x="1617693" y="753108"/>
                  <a:pt x="1642568" y="811659"/>
                </a:cubicBezTo>
                <a:cubicBezTo>
                  <a:pt x="1654944" y="839003"/>
                  <a:pt x="1681268" y="854516"/>
                  <a:pt x="1708557" y="863993"/>
                </a:cubicBezTo>
                <a:cubicBezTo>
                  <a:pt x="1765249" y="882946"/>
                  <a:pt x="1828340" y="881558"/>
                  <a:pt x="1881893" y="853610"/>
                </a:cubicBezTo>
                <a:cubicBezTo>
                  <a:pt x="1927174" y="831095"/>
                  <a:pt x="1962553" y="796146"/>
                  <a:pt x="1989903" y="754376"/>
                </a:cubicBezTo>
                <a:cubicBezTo>
                  <a:pt x="2020936" y="707837"/>
                  <a:pt x="2041523" y="653511"/>
                  <a:pt x="2083001" y="614457"/>
                </a:cubicBezTo>
                <a:cubicBezTo>
                  <a:pt x="2214920" y="496208"/>
                  <a:pt x="2262978" y="724195"/>
                  <a:pt x="2282056" y="817393"/>
                </a:cubicBezTo>
                <a:cubicBezTo>
                  <a:pt x="2293226" y="866467"/>
                  <a:pt x="2299988" y="920552"/>
                  <a:pt x="2334824" y="959425"/>
                </a:cubicBezTo>
                <a:cubicBezTo>
                  <a:pt x="2360483" y="986768"/>
                  <a:pt x="2407213" y="1014716"/>
                  <a:pt x="2445370" y="1003066"/>
                </a:cubicBezTo>
                <a:cubicBezTo>
                  <a:pt x="2494455" y="972523"/>
                  <a:pt x="2485761" y="850894"/>
                  <a:pt x="2497473" y="796327"/>
                </a:cubicBezTo>
                <a:cubicBezTo>
                  <a:pt x="2502847" y="751237"/>
                  <a:pt x="2525427" y="704155"/>
                  <a:pt x="2571855" y="690211"/>
                </a:cubicBezTo>
                <a:cubicBezTo>
                  <a:pt x="2651127" y="662022"/>
                  <a:pt x="2716573" y="728782"/>
                  <a:pt x="2743802" y="797474"/>
                </a:cubicBezTo>
                <a:cubicBezTo>
                  <a:pt x="2786064" y="894475"/>
                  <a:pt x="2791317" y="1002161"/>
                  <a:pt x="2817520" y="1103689"/>
                </a:cubicBezTo>
                <a:cubicBezTo>
                  <a:pt x="2875962" y="1341273"/>
                  <a:pt x="3034204" y="1353708"/>
                  <a:pt x="3246844" y="1348336"/>
                </a:cubicBezTo>
                <a:cubicBezTo>
                  <a:pt x="3290736" y="1347491"/>
                  <a:pt x="3334569" y="1345981"/>
                  <a:pt x="3378461" y="1344955"/>
                </a:cubicBezTo>
                <a:cubicBezTo>
                  <a:pt x="3385042" y="1344774"/>
                  <a:pt x="3390536" y="1350569"/>
                  <a:pt x="3390536" y="1357028"/>
                </a:cubicBezTo>
                <a:cubicBezTo>
                  <a:pt x="3390536" y="1363486"/>
                  <a:pt x="3385042" y="1368919"/>
                  <a:pt x="3378461" y="1369100"/>
                </a:cubicBezTo>
                <a:cubicBezTo>
                  <a:pt x="3348394" y="1369885"/>
                  <a:pt x="3318388" y="1370669"/>
                  <a:pt x="3288321" y="1371454"/>
                </a:cubicBezTo>
                <a:cubicBezTo>
                  <a:pt x="3150607" y="1372601"/>
                  <a:pt x="2985784" y="1389563"/>
                  <a:pt x="2880792" y="1282058"/>
                </a:cubicBezTo>
                <a:cubicBezTo>
                  <a:pt x="2779966" y="1173890"/>
                  <a:pt x="2783468" y="1016346"/>
                  <a:pt x="2746700" y="881196"/>
                </a:cubicBezTo>
                <a:cubicBezTo>
                  <a:pt x="2728527" y="812383"/>
                  <a:pt x="2690370" y="705181"/>
                  <a:pt x="2604216" y="708380"/>
                </a:cubicBezTo>
                <a:cubicBezTo>
                  <a:pt x="2520597" y="713571"/>
                  <a:pt x="2520536" y="799043"/>
                  <a:pt x="2514076" y="862906"/>
                </a:cubicBezTo>
                <a:cubicBezTo>
                  <a:pt x="2506228" y="972644"/>
                  <a:pt x="2483164" y="1082563"/>
                  <a:pt x="2350461" y="1004092"/>
                </a:cubicBezTo>
                <a:cubicBezTo>
                  <a:pt x="2315142" y="982060"/>
                  <a:pt x="2290207" y="945783"/>
                  <a:pt x="2278917" y="906004"/>
                </a:cubicBezTo>
                <a:cubicBezTo>
                  <a:pt x="2248307" y="811417"/>
                  <a:pt x="2248126" y="701680"/>
                  <a:pt x="2184612" y="620795"/>
                </a:cubicBezTo>
                <a:cubicBezTo>
                  <a:pt x="2176642" y="613371"/>
                  <a:pt x="2169156" y="608300"/>
                  <a:pt x="2158832" y="605946"/>
                </a:cubicBezTo>
                <a:cubicBezTo>
                  <a:pt x="2147179" y="604980"/>
                  <a:pt x="2137217" y="607636"/>
                  <a:pt x="2127859" y="611861"/>
                </a:cubicBezTo>
                <a:cubicBezTo>
                  <a:pt x="2067545" y="644517"/>
                  <a:pt x="2046595" y="714597"/>
                  <a:pt x="2009646" y="767836"/>
                </a:cubicBezTo>
                <a:cubicBezTo>
                  <a:pt x="1963882" y="839908"/>
                  <a:pt x="1886904" y="894777"/>
                  <a:pt x="1800327" y="900813"/>
                </a:cubicBezTo>
                <a:cubicBezTo>
                  <a:pt x="1743212" y="901779"/>
                  <a:pt x="1677887" y="890974"/>
                  <a:pt x="1637255" y="847453"/>
                </a:cubicBezTo>
                <a:cubicBezTo>
                  <a:pt x="1591430" y="791679"/>
                  <a:pt x="1602479" y="710734"/>
                  <a:pt x="1622946" y="646630"/>
                </a:cubicBezTo>
                <a:cubicBezTo>
                  <a:pt x="1654039" y="560071"/>
                  <a:pt x="1728662" y="494579"/>
                  <a:pt x="1748586" y="403372"/>
                </a:cubicBezTo>
                <a:cubicBezTo>
                  <a:pt x="1768026" y="293091"/>
                  <a:pt x="1730594" y="145386"/>
                  <a:pt x="1644318" y="70477"/>
                </a:cubicBezTo>
                <a:cubicBezTo>
                  <a:pt x="1596139" y="26413"/>
                  <a:pt x="1526708" y="20075"/>
                  <a:pt x="1465066" y="25809"/>
                </a:cubicBezTo>
                <a:cubicBezTo>
                  <a:pt x="1312620" y="36734"/>
                  <a:pt x="1168445" y="105909"/>
                  <a:pt x="1054639" y="205144"/>
                </a:cubicBezTo>
                <a:cubicBezTo>
                  <a:pt x="930569" y="316753"/>
                  <a:pt x="850210" y="472728"/>
                  <a:pt x="815615" y="634920"/>
                </a:cubicBezTo>
                <a:cubicBezTo>
                  <a:pt x="793095" y="744054"/>
                  <a:pt x="791767" y="856025"/>
                  <a:pt x="780960" y="966668"/>
                </a:cubicBezTo>
                <a:cubicBezTo>
                  <a:pt x="770878" y="1076889"/>
                  <a:pt x="761640" y="1198518"/>
                  <a:pt x="688164" y="1287129"/>
                </a:cubicBezTo>
                <a:cubicBezTo>
                  <a:pt x="572366" y="1407852"/>
                  <a:pt x="389128" y="1424090"/>
                  <a:pt x="230524" y="1423969"/>
                </a:cubicBezTo>
                <a:close/>
              </a:path>
            </a:pathLst>
          </a:custGeom>
          <a:solidFill>
            <a:schemeClr val="accent1"/>
          </a:solidFill>
          <a:ln w="60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" name="Kuva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E86FFD97-0731-0F0B-382F-4F9A96F1A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300153"/>
            <a:ext cx="1521567" cy="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E7F9F1-DCA2-3843-C70D-87D0D9F7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13" y="2766218"/>
            <a:ext cx="10563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4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77" r:id="rId2"/>
    <p:sldLayoutId id="2147483776" r:id="rId3"/>
    <p:sldLayoutId id="2147483778" r:id="rId4"/>
    <p:sldLayoutId id="214748376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6">
              <a:lumMod val="7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E7F9F1-DCA2-3843-C70D-87D0D9F7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55" y="3276597"/>
            <a:ext cx="82843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 descr="Kuva, joka sisältää kohteen logo&#10;&#10;Kuvaus luotu automaattisesti">
            <a:extLst>
              <a:ext uri="{FF2B5EF4-FFF2-40B4-BE49-F238E27FC236}">
                <a16:creationId xmlns:a16="http://schemas.microsoft.com/office/drawing/2014/main" id="{2CF9D973-A787-0CDE-9871-03AA6B3F5D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33" y="6262053"/>
            <a:ext cx="1521567" cy="59594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8906C77-22E0-B027-9DF8-CE75C1148FC1}"/>
              </a:ext>
            </a:extLst>
          </p:cNvPr>
          <p:cNvSpPr txBox="1"/>
          <p:nvPr userDrawn="1"/>
        </p:nvSpPr>
        <p:spPr>
          <a:xfrm>
            <a:off x="276225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bas Neue" panose="020B0606020202050201" pitchFamily="34" charset="0"/>
              </a:rPr>
              <a:t>Demo – ei julkiseen käyttöön!</a:t>
            </a:r>
          </a:p>
        </p:txBody>
      </p:sp>
    </p:spTree>
    <p:extLst>
      <p:ext uri="{BB962C8B-B14F-4D97-AF65-F5344CB8AC3E}">
        <p14:creationId xmlns:p14="http://schemas.microsoft.com/office/powerpoint/2010/main" val="8475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715" r:id="rId2"/>
    <p:sldLayoutId id="21474838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EC4141-EFA6-9E69-E319-83BA40A2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E6CD28-D61E-78F3-A2D6-25C132D1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371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0" r:id="rId2"/>
    <p:sldLayoutId id="2147483825" r:id="rId3"/>
    <p:sldLayoutId id="2147483812" r:id="rId4"/>
    <p:sldLayoutId id="2147483813" r:id="rId5"/>
    <p:sldLayoutId id="2147483710" r:id="rId6"/>
    <p:sldLayoutId id="2147483819" r:id="rId7"/>
    <p:sldLayoutId id="2147483801" r:id="rId8"/>
    <p:sldLayoutId id="2147483802" r:id="rId9"/>
    <p:sldLayoutId id="2147483808" r:id="rId10"/>
    <p:sldLayoutId id="2147483765" r:id="rId11"/>
    <p:sldLayoutId id="2147483786" r:id="rId12"/>
    <p:sldLayoutId id="2147483779" r:id="rId13"/>
    <p:sldLayoutId id="2147483805" r:id="rId14"/>
    <p:sldLayoutId id="2147483781" r:id="rId15"/>
    <p:sldLayoutId id="2147483782" r:id="rId16"/>
    <p:sldLayoutId id="2147483806" r:id="rId17"/>
    <p:sldLayoutId id="21474838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EC4141-EFA6-9E69-E319-83BA40A2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E6CD28-D61E-78F3-A2D6-25C132D1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C57DE11-67B8-CDFA-8EFC-DC42BE393291}"/>
              </a:ext>
            </a:extLst>
          </p:cNvPr>
          <p:cNvSpPr txBox="1"/>
          <p:nvPr userDrawn="1"/>
        </p:nvSpPr>
        <p:spPr>
          <a:xfrm>
            <a:off x="180975" y="1129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ebas Neue" panose="020B0606020202050201" pitchFamily="34" charset="0"/>
              </a:rPr>
              <a:t>Demo – ei julkiseen käyttöön!</a:t>
            </a:r>
          </a:p>
        </p:txBody>
      </p:sp>
    </p:spTree>
    <p:extLst>
      <p:ext uri="{BB962C8B-B14F-4D97-AF65-F5344CB8AC3E}">
        <p14:creationId xmlns:p14="http://schemas.microsoft.com/office/powerpoint/2010/main" val="32553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EC4141-EFA6-9E69-E319-83BA40A2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E6CD28-D61E-78F3-A2D6-25C132D1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5213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onia.fi/ilmastoviestint&#228;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3EF75-B2CB-8DBA-865D-F8CB1790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Viestinnän suunnittelupohja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49611B-E51F-8CF2-7DEA-FD2105CF3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Kuntien viestinnän tueksi</a:t>
            </a:r>
          </a:p>
        </p:txBody>
      </p:sp>
      <p:pic>
        <p:nvPicPr>
          <p:cNvPr id="9" name="Kuvan paikkamerkki 8" descr="Kuva, joka sisältää kohteen vaate, jalkineet, animaatio, henkilö&#10;&#10;Kuvaus luotu automaattisesti">
            <a:extLst>
              <a:ext uri="{FF2B5EF4-FFF2-40B4-BE49-F238E27FC236}">
                <a16:creationId xmlns:a16="http://schemas.microsoft.com/office/drawing/2014/main" id="{4850779D-793E-6CEB-49E5-8A46A2B0AA0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227"/>
          <a:stretch>
            <a:fillRect/>
          </a:stretch>
        </p:blipFill>
        <p:spPr>
          <a:xfrm>
            <a:off x="5823284" y="-601489"/>
            <a:ext cx="7028707" cy="5245179"/>
          </a:xfrm>
        </p:spPr>
      </p:pic>
      <p:pic>
        <p:nvPicPr>
          <p:cNvPr id="11" name="Kuvan paikkamerkki 10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9E7FF23B-7DCC-4C67-01E8-E19501049AB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6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654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686196FD-887A-7D32-1CE9-330F96BDE03B}"/>
              </a:ext>
            </a:extLst>
          </p:cNvPr>
          <p:cNvSpPr txBox="1"/>
          <p:nvPr/>
        </p:nvSpPr>
        <p:spPr>
          <a:xfrm>
            <a:off x="741145" y="4523525"/>
            <a:ext cx="445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hlinkClick r:id="rId2"/>
              </a:rPr>
              <a:t>valonia.fi/ilmastoviestintä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449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EF7BF70-57AB-F15C-51DD-751E85718B4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2653328"/>
              </p:ext>
            </p:extLst>
          </p:nvPr>
        </p:nvGraphicFramePr>
        <p:xfrm>
          <a:off x="839788" y="856649"/>
          <a:ext cx="10515600" cy="55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284218D8-7075-771E-2FBE-01DE45F9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87776"/>
          </a:xfrm>
        </p:spPr>
        <p:txBody>
          <a:bodyPr>
            <a:normAutofit fontScale="90000"/>
          </a:bodyPr>
          <a:lstStyle/>
          <a:p>
            <a:r>
              <a:rPr lang="fi-FI" dirty="0"/>
              <a:t>Viestintäsuunnitelman Perusrunko</a:t>
            </a:r>
          </a:p>
        </p:txBody>
      </p:sp>
    </p:spTree>
    <p:extLst>
      <p:ext uri="{BB962C8B-B14F-4D97-AF65-F5344CB8AC3E}">
        <p14:creationId xmlns:p14="http://schemas.microsoft.com/office/powerpoint/2010/main" val="22170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910EBE7-CA4D-F21D-82FA-A1FB40DCD4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fi-FI" sz="2000" b="1" dirty="0"/>
              <a:t>2. Sisältöluonnos</a:t>
            </a:r>
          </a:p>
          <a:p>
            <a:r>
              <a:rPr lang="fi-FI" sz="2000" dirty="0"/>
              <a:t>Asiantuntijoiden kommentit ennen julkaisua</a:t>
            </a:r>
          </a:p>
          <a:p>
            <a:r>
              <a:rPr lang="fi-FI" sz="2000" dirty="0"/>
              <a:t>Uutisen julkaisu (esim. nettiuutinen tai tiedote)</a:t>
            </a:r>
          </a:p>
          <a:p>
            <a:r>
              <a:rPr lang="fi-FI" sz="2000" dirty="0"/>
              <a:t>Mieti myös kuvitus!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A3A83B2-525F-E698-562C-64CC2BD11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/>
              <a:t>1. Suunnittelu (hyvissä ajoin!)</a:t>
            </a:r>
            <a:endParaRPr lang="fi-FI" dirty="0"/>
          </a:p>
          <a:p>
            <a:r>
              <a:rPr lang="fi-FI" dirty="0"/>
              <a:t>Substanssiasiantuntijan ja viestijän yhteistyö!</a:t>
            </a:r>
          </a:p>
          <a:p>
            <a:r>
              <a:rPr lang="fi-FI" dirty="0"/>
              <a:t>Mistä viestitään? Viestinnän aihe, kärki.</a:t>
            </a:r>
          </a:p>
          <a:p>
            <a:r>
              <a:rPr lang="fi-FI" dirty="0"/>
              <a:t>Kanavat ja keinot kohderyhmän mukaan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99B55A5-B8C7-A28F-3FE1-D4C8FA1C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7" y="422513"/>
            <a:ext cx="11019363" cy="863447"/>
          </a:xfrm>
        </p:spPr>
        <p:txBody>
          <a:bodyPr/>
          <a:lstStyle/>
          <a:p>
            <a:r>
              <a:rPr lang="fi-FI" dirty="0"/>
              <a:t>Toimiva viestinnän peruskaava</a:t>
            </a:r>
          </a:p>
        </p:txBody>
      </p:sp>
      <p:pic>
        <p:nvPicPr>
          <p:cNvPr id="18" name="Kuvan paikkamerkki 17" descr="Kokous ääriviiva">
            <a:extLst>
              <a:ext uri="{FF2B5EF4-FFF2-40B4-BE49-F238E27FC236}">
                <a16:creationId xmlns:a16="http://schemas.microsoft.com/office/drawing/2014/main" id="{9C1952F3-D438-F3CF-5D18-AB8A9338ED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1273" t="-8999" r="-18467" b="-29440"/>
          <a:stretch/>
        </p:blipFill>
        <p:spPr>
          <a:xfrm>
            <a:off x="229252" y="1232447"/>
            <a:ext cx="1761688" cy="1745272"/>
          </a:xfr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E7B21C1-1ADA-E6FE-1EB7-F897B81B81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fi-FI" sz="2000" b="1" dirty="0"/>
              <a:t>3. Sisällön jakaminen somessa</a:t>
            </a:r>
          </a:p>
          <a:p>
            <a:r>
              <a:rPr lang="fi-FI" sz="2000" dirty="0"/>
              <a:t>Kiinnitä huomio napakalla tekstinostolla</a:t>
            </a:r>
          </a:p>
          <a:p>
            <a:r>
              <a:rPr lang="fi-FI" sz="2000" dirty="0"/>
              <a:t>Muista tägätä yhteistyötahoja!</a:t>
            </a:r>
          </a:p>
        </p:txBody>
      </p:sp>
      <p:pic>
        <p:nvPicPr>
          <p:cNvPr id="21" name="Kuvan paikkamerkki 20" descr="Megafoni ääriviiva">
            <a:extLst>
              <a:ext uri="{FF2B5EF4-FFF2-40B4-BE49-F238E27FC236}">
                <a16:creationId xmlns:a16="http://schemas.microsoft.com/office/drawing/2014/main" id="{30AEAB5C-F16D-8735-9873-F6714909C75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9213" t="-10074" r="-18104" b="-24199"/>
          <a:stretch/>
        </p:blipFill>
        <p:spPr>
          <a:xfrm>
            <a:off x="5841647" y="1212530"/>
            <a:ext cx="1817845" cy="1777537"/>
          </a:xfr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97D10992-CEB0-BFEF-DEE3-D4F101DCA6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fi-FI" sz="2000" b="1" dirty="0"/>
              <a:t>4. Uutisen jakaminen henkilöstölle</a:t>
            </a:r>
          </a:p>
          <a:p>
            <a:r>
              <a:rPr lang="fi-FI" sz="2000" dirty="0"/>
              <a:t>Intran kautta muutkin pysyvät kärryillä siitä, mitä talossa tapahtuu</a:t>
            </a:r>
          </a:p>
        </p:txBody>
      </p:sp>
      <p:pic>
        <p:nvPicPr>
          <p:cNvPr id="23" name="Kuvan paikkamerkki 22" descr="Hehkulamppu ääriviiva">
            <a:extLst>
              <a:ext uri="{FF2B5EF4-FFF2-40B4-BE49-F238E27FC236}">
                <a16:creationId xmlns:a16="http://schemas.microsoft.com/office/drawing/2014/main" id="{1499D003-23FD-0E6C-8228-1FA82941DB8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7163" t="-14716" r="-13563" b="-14716"/>
          <a:stretch/>
        </p:blipFill>
        <p:spPr>
          <a:xfrm rot="1078371">
            <a:off x="5745163" y="3827463"/>
            <a:ext cx="1762125" cy="1744662"/>
          </a:xfrm>
        </p:spPr>
      </p:pic>
      <p:pic>
        <p:nvPicPr>
          <p:cNvPr id="19" name="Kuvan paikkamerkki 17" descr="Luettelo ääriviiva">
            <a:extLst>
              <a:ext uri="{FF2B5EF4-FFF2-40B4-BE49-F238E27FC236}">
                <a16:creationId xmlns:a16="http://schemas.microsoft.com/office/drawing/2014/main" id="{DA261CC5-1D4F-2E2C-41AE-2CE33E8B368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3064" t="-27765" r="-26675" b="-28346"/>
          <a:stretch/>
        </p:blipFill>
        <p:spPr>
          <a:xfrm rot="20624382">
            <a:off x="296863" y="3811588"/>
            <a:ext cx="1817687" cy="1776412"/>
          </a:xfrm>
        </p:spPr>
      </p:pic>
    </p:spTree>
    <p:extLst>
      <p:ext uri="{BB962C8B-B14F-4D97-AF65-F5344CB8AC3E}">
        <p14:creationId xmlns:p14="http://schemas.microsoft.com/office/powerpoint/2010/main" val="166660455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theme/theme1.xml><?xml version="1.0" encoding="utf-8"?>
<a:theme xmlns:a="http://schemas.openxmlformats.org/drawingml/2006/main" name="Otsikko">
  <a:themeElements>
    <a:clrScheme name="Valonia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4"/>
      </a:accent1>
      <a:accent2>
        <a:srgbClr val="85B233"/>
      </a:accent2>
      <a:accent3>
        <a:srgbClr val="A5A5A5"/>
      </a:accent3>
      <a:accent4>
        <a:srgbClr val="C9CB73"/>
      </a:accent4>
      <a:accent5>
        <a:srgbClr val="F1C5CE"/>
      </a:accent5>
      <a:accent6>
        <a:srgbClr val="3C5117"/>
      </a:accent6>
      <a:hlink>
        <a:srgbClr val="D2466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692A2C60-C725-4B84-9C04-58CCA48A7161}" vid="{E2B14DE3-F415-4BCA-A40B-AF8654FA476F}"/>
    </a:ext>
  </a:extLst>
</a:theme>
</file>

<file path=ppt/theme/theme2.xml><?xml version="1.0" encoding="utf-8"?>
<a:theme xmlns:a="http://schemas.openxmlformats.org/drawingml/2006/main" name="Väliotsikko">
  <a:themeElements>
    <a:clrScheme name="Valonia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4"/>
      </a:accent1>
      <a:accent2>
        <a:srgbClr val="85B233"/>
      </a:accent2>
      <a:accent3>
        <a:srgbClr val="A5A5A5"/>
      </a:accent3>
      <a:accent4>
        <a:srgbClr val="C9CB73"/>
      </a:accent4>
      <a:accent5>
        <a:srgbClr val="F1C5CE"/>
      </a:accent5>
      <a:accent6>
        <a:srgbClr val="3C5117"/>
      </a:accent6>
      <a:hlink>
        <a:srgbClr val="D2466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692A2C60-C725-4B84-9C04-58CCA48A7161}" vid="{4029AF1C-5A23-4403-83C3-AF80815D0D58}"/>
    </a:ext>
  </a:extLst>
</a:theme>
</file>

<file path=ppt/theme/theme3.xml><?xml version="1.0" encoding="utf-8"?>
<a:theme xmlns:a="http://schemas.openxmlformats.org/drawingml/2006/main" name="Sisältödiat">
  <a:themeElements>
    <a:clrScheme name="Valonia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4"/>
      </a:accent1>
      <a:accent2>
        <a:srgbClr val="85B233"/>
      </a:accent2>
      <a:accent3>
        <a:srgbClr val="BCBCBC"/>
      </a:accent3>
      <a:accent4>
        <a:srgbClr val="E1E770"/>
      </a:accent4>
      <a:accent5>
        <a:srgbClr val="F1C5CE"/>
      </a:accent5>
      <a:accent6>
        <a:srgbClr val="3C5117"/>
      </a:accent6>
      <a:hlink>
        <a:srgbClr val="D24664"/>
      </a:hlink>
      <a:folHlink>
        <a:srgbClr val="954F72"/>
      </a:folHlink>
    </a:clrScheme>
    <a:fontScheme name="Valonia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>
          <a:solidFill>
            <a:schemeClr val="accent1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Esitys3" id="{692A2C60-C725-4B84-9C04-58CCA48A7161}" vid="{7D371D93-4F7D-4332-A904-5F53D35958BC}"/>
    </a:ext>
  </a:extLst>
</a:theme>
</file>

<file path=ppt/theme/theme4.xml><?xml version="1.0" encoding="utf-8"?>
<a:theme xmlns:a="http://schemas.openxmlformats.org/drawingml/2006/main" name="Kiitos">
  <a:themeElements>
    <a:clrScheme name="Valonia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4"/>
      </a:accent1>
      <a:accent2>
        <a:srgbClr val="85B233"/>
      </a:accent2>
      <a:accent3>
        <a:srgbClr val="A5A5A5"/>
      </a:accent3>
      <a:accent4>
        <a:srgbClr val="C9CB73"/>
      </a:accent4>
      <a:accent5>
        <a:srgbClr val="F1C5CE"/>
      </a:accent5>
      <a:accent6>
        <a:srgbClr val="3C5117"/>
      </a:accent6>
      <a:hlink>
        <a:srgbClr val="D2466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Esitys3" id="{692A2C60-C725-4B84-9C04-58CCA48A7161}" vid="{23EDFECB-A99D-42E5-BAE8-2CFD15CF3604}"/>
    </a:ext>
  </a:extLst>
</a:theme>
</file>

<file path=ppt/theme/theme5.xml><?xml version="1.0" encoding="utf-8"?>
<a:theme xmlns:a="http://schemas.openxmlformats.org/drawingml/2006/main" name="Infolaatikot">
  <a:themeElements>
    <a:clrScheme name="Valonia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4"/>
      </a:accent1>
      <a:accent2>
        <a:srgbClr val="85B233"/>
      </a:accent2>
      <a:accent3>
        <a:srgbClr val="A5A5A5"/>
      </a:accent3>
      <a:accent4>
        <a:srgbClr val="C9CB73"/>
      </a:accent4>
      <a:accent5>
        <a:srgbClr val="F1C5CE"/>
      </a:accent5>
      <a:accent6>
        <a:srgbClr val="3C5117"/>
      </a:accent6>
      <a:hlink>
        <a:srgbClr val="D2466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Esitys3" id="{692A2C60-C725-4B84-9C04-58CCA48A7161}" vid="{159F3462-A4B3-4412-A6FE-434CDC207937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6729488859764FA54F4F419AB5593D" ma:contentTypeVersion="16" ma:contentTypeDescription="Luo uusi asiakirja." ma:contentTypeScope="" ma:versionID="b71ae2f35553112c26b6a835888ea404">
  <xsd:schema xmlns:xsd="http://www.w3.org/2001/XMLSchema" xmlns:xs="http://www.w3.org/2001/XMLSchema" xmlns:p="http://schemas.microsoft.com/office/2006/metadata/properties" xmlns:ns2="36d64d7b-9a1c-4a28-9197-dc135e8d41dc" xmlns:ns3="2f088d47-1be4-41f9-8037-86cac1c98c67" targetNamespace="http://schemas.microsoft.com/office/2006/metadata/properties" ma:root="true" ma:fieldsID="98697ac43913f4280d4044885f018574" ns2:_="" ns3:_="">
    <xsd:import namespace="36d64d7b-9a1c-4a28-9197-dc135e8d41dc"/>
    <xsd:import namespace="2f088d47-1be4-41f9-8037-86cac1c98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64d7b-9a1c-4a28-9197-dc135e8d4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8d47-1be4-41f9-8037-86cac1c98c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fb892a-f9e3-49e4-a25c-f1f1b06dabaf}" ma:internalName="TaxCatchAll" ma:showField="CatchAllData" ma:web="2f088d47-1be4-41f9-8037-86cac1c98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088d47-1be4-41f9-8037-86cac1c98c67" xsi:nil="true"/>
    <lcf76f155ced4ddcb4097134ff3c332f xmlns="36d64d7b-9a1c-4a28-9197-dc135e8d41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F7502-2AF3-46CB-97F7-0D4055B3170A}">
  <ds:schemaRefs>
    <ds:schemaRef ds:uri="2f088d47-1be4-41f9-8037-86cac1c98c67"/>
    <ds:schemaRef ds:uri="36d64d7b-9a1c-4a28-9197-dc135e8d41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BD60BC-8B5D-40C8-8A06-615F7DE660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75E88-AAD3-4DEB-A44A-01C855ABFB25}">
  <ds:schemaRefs>
    <ds:schemaRef ds:uri="http://www.w3.org/XML/1998/namespace"/>
    <ds:schemaRef ds:uri="http://schemas.microsoft.com/office/2006/metadata/properties"/>
    <ds:schemaRef ds:uri="36d64d7b-9a1c-4a28-9197-dc135e8d41d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f088d47-1be4-41f9-8037-86cac1c98c6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PP-pohja KOMMENTEILLE</Template>
  <TotalTime>43</TotalTime>
  <Words>212</Words>
  <Application>Microsoft Office PowerPoint</Application>
  <PresentationFormat>Laajakuva</PresentationFormat>
  <Paragraphs>37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4</vt:i4>
      </vt:variant>
    </vt:vector>
  </HeadingPairs>
  <TitlesOfParts>
    <vt:vector size="13" baseType="lpstr">
      <vt:lpstr>Bebas Neue</vt:lpstr>
      <vt:lpstr>Arial</vt:lpstr>
      <vt:lpstr>Calibri</vt:lpstr>
      <vt:lpstr>Bebas Kai</vt:lpstr>
      <vt:lpstr>Otsikko</vt:lpstr>
      <vt:lpstr>Väliotsikko</vt:lpstr>
      <vt:lpstr>Sisältödiat</vt:lpstr>
      <vt:lpstr>Kiitos</vt:lpstr>
      <vt:lpstr>Infolaatikot</vt:lpstr>
      <vt:lpstr>Viestinnän suunnittelupohja</vt:lpstr>
      <vt:lpstr>PowerPoint-esitys</vt:lpstr>
      <vt:lpstr>Viestintäsuunnitelman Perusrunko</vt:lpstr>
      <vt:lpstr>Toimiva viestinnän peruskaava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Viestinnän suunnittelupohja</dc:title>
  <dc:creator>Sampo Anna</dc:creator>
  <cp:lastModifiedBy>Oikarinen Maiju</cp:lastModifiedBy>
  <cp:revision>1</cp:revision>
  <dcterms:created xsi:type="dcterms:W3CDTF">2023-06-01T07:16:10Z</dcterms:created>
  <dcterms:modified xsi:type="dcterms:W3CDTF">2023-06-01T09:17:37Z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0x010100516729488859764FA54F4F419AB5593D</vt:lpwstr>
  </property>
  <property fmtid="{D5CDD505-2E9C-101B-9397-08002B2CF9AE}" pid="3" name="MediaServiceImageTags">
    <vt:lpwstr/>
  </property>
</Properties>
</file>