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4"/>
    <p:sldMasterId id="2147483690" r:id="rId5"/>
    <p:sldMasterId id="2147483679" r:id="rId6"/>
  </p:sldMasterIdLst>
  <p:notesMasterIdLst>
    <p:notesMasterId r:id="rId12"/>
  </p:notesMasterIdLst>
  <p:sldIdLst>
    <p:sldId id="256" r:id="rId7"/>
    <p:sldId id="257" r:id="rId8"/>
    <p:sldId id="266" r:id="rId9"/>
    <p:sldId id="268" r:id="rId10"/>
    <p:sldId id="264" r:id="rId11"/>
  </p:sldIdLst>
  <p:sldSz cx="12192000" cy="6858000"/>
  <p:notesSz cx="6858000" cy="9144000"/>
  <p:embeddedFontLst>
    <p:embeddedFont>
      <p:font typeface="Bebas Kai" panose="04050603020B02020204" pitchFamily="82" charset="0"/>
      <p:regular r:id="rId13"/>
    </p:embeddedFont>
    <p:embeddedFont>
      <p:font typeface="Bebas Neue" panose="020B0606020202050201" pitchFamily="3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lood Std" panose="03090602040405060206" pitchFamily="66" charset="0"/>
      <p:regular r:id="rId19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956"/>
    <a:srgbClr val="51AF90"/>
    <a:srgbClr val="AAF0DF"/>
    <a:srgbClr val="E0F0EB"/>
    <a:srgbClr val="CBA052"/>
    <a:srgbClr val="6D5221"/>
    <a:srgbClr val="4D47B0"/>
    <a:srgbClr val="2E2B6B"/>
    <a:srgbClr val="5979BB"/>
    <a:srgbClr val="597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84939" autoAdjust="0"/>
  </p:normalViewPr>
  <p:slideViewPr>
    <p:cSldViewPr snapToGrid="0">
      <p:cViewPr varScale="1">
        <p:scale>
          <a:sx n="58" d="100"/>
          <a:sy n="58" d="100"/>
        </p:scale>
        <p:origin x="9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po Anna" userId="f822be62-a4bf-4016-a354-d27502191998" providerId="ADAL" clId="{AA3825DC-D843-4B4C-B4A6-CAB379523C34}"/>
    <pc:docChg chg="modSld delMainMaster">
      <pc:chgData name="Sampo Anna" userId="f822be62-a4bf-4016-a354-d27502191998" providerId="ADAL" clId="{AA3825DC-D843-4B4C-B4A6-CAB379523C34}" dt="2023-06-21T13:47:41.135" v="209" actId="962"/>
      <pc:docMkLst>
        <pc:docMk/>
      </pc:docMkLst>
      <pc:sldChg chg="modSp mod">
        <pc:chgData name="Sampo Anna" userId="f822be62-a4bf-4016-a354-d27502191998" providerId="ADAL" clId="{AA3825DC-D843-4B4C-B4A6-CAB379523C34}" dt="2023-06-21T13:47:41.135" v="209" actId="962"/>
        <pc:sldMkLst>
          <pc:docMk/>
          <pc:sldMk cId="1104996682" sldId="256"/>
        </pc:sldMkLst>
        <pc:spChg chg="mod">
          <ac:chgData name="Sampo Anna" userId="f822be62-a4bf-4016-a354-d27502191998" providerId="ADAL" clId="{AA3825DC-D843-4B4C-B4A6-CAB379523C34}" dt="2023-06-15T12:14:11.077" v="28" actId="207"/>
          <ac:spMkLst>
            <pc:docMk/>
            <pc:sldMk cId="1104996682" sldId="256"/>
            <ac:spMk id="3" creationId="{23FBF2BB-9F3D-F3DD-8090-4765EBD559FA}"/>
          </ac:spMkLst>
        </pc:spChg>
        <pc:picChg chg="mod">
          <ac:chgData name="Sampo Anna" userId="f822be62-a4bf-4016-a354-d27502191998" providerId="ADAL" clId="{AA3825DC-D843-4B4C-B4A6-CAB379523C34}" dt="2023-06-21T13:47:19.701" v="83" actId="962"/>
          <ac:picMkLst>
            <pc:docMk/>
            <pc:sldMk cId="1104996682" sldId="256"/>
            <ac:picMk id="4" creationId="{B28EE827-B655-8B75-5AF4-9700CC3F5D60}"/>
          </ac:picMkLst>
        </pc:picChg>
        <pc:picChg chg="mod">
          <ac:chgData name="Sampo Anna" userId="f822be62-a4bf-4016-a354-d27502191998" providerId="ADAL" clId="{AA3825DC-D843-4B4C-B4A6-CAB379523C34}" dt="2023-06-21T13:47:41.135" v="209" actId="962"/>
          <ac:picMkLst>
            <pc:docMk/>
            <pc:sldMk cId="1104996682" sldId="256"/>
            <ac:picMk id="5" creationId="{A3DBF651-6F05-E6F3-CC05-BD1C10830D2C}"/>
          </ac:picMkLst>
        </pc:picChg>
        <pc:picChg chg="mod">
          <ac:chgData name="Sampo Anna" userId="f822be62-a4bf-4016-a354-d27502191998" providerId="ADAL" clId="{AA3825DC-D843-4B4C-B4A6-CAB379523C34}" dt="2023-06-21T13:47:28.196" v="131" actId="962"/>
          <ac:picMkLst>
            <pc:docMk/>
            <pc:sldMk cId="1104996682" sldId="256"/>
            <ac:picMk id="6" creationId="{A72C8440-C29E-66C0-ED13-AC4F6DE2E2F8}"/>
          </ac:picMkLst>
        </pc:picChg>
      </pc:sldChg>
      <pc:sldChg chg="modSp">
        <pc:chgData name="Sampo Anna" userId="f822be62-a4bf-4016-a354-d27502191998" providerId="ADAL" clId="{AA3825DC-D843-4B4C-B4A6-CAB379523C34}" dt="2023-06-21T13:47:06.391" v="57" actId="962"/>
        <pc:sldMkLst>
          <pc:docMk/>
          <pc:sldMk cId="1556260285" sldId="268"/>
        </pc:sldMkLst>
        <pc:graphicFrameChg chg="mod">
          <ac:chgData name="Sampo Anna" userId="f822be62-a4bf-4016-a354-d27502191998" providerId="ADAL" clId="{AA3825DC-D843-4B4C-B4A6-CAB379523C34}" dt="2023-06-21T13:47:06.391" v="57" actId="962"/>
          <ac:graphicFrameMkLst>
            <pc:docMk/>
            <pc:sldMk cId="1556260285" sldId="268"/>
            <ac:graphicFrameMk id="8" creationId="{47DE4140-B01F-BCF1-7C59-02F69ED58BA7}"/>
          </ac:graphicFrameMkLst>
        </pc:graphicFrameChg>
      </pc:sldChg>
      <pc:sldMasterChg chg="del delSldLayout">
        <pc:chgData name="Sampo Anna" userId="f822be62-a4bf-4016-a354-d27502191998" providerId="ADAL" clId="{AA3825DC-D843-4B4C-B4A6-CAB379523C34}" dt="2023-06-15T12:14:22.260" v="33" actId="2696"/>
        <pc:sldMasterMkLst>
          <pc:docMk/>
          <pc:sldMasterMk cId="1055808379" sldId="2147483654"/>
        </pc:sldMasterMkLst>
        <pc:sldLayoutChg chg="del">
          <pc:chgData name="Sampo Anna" userId="f822be62-a4bf-4016-a354-d27502191998" providerId="ADAL" clId="{AA3825DC-D843-4B4C-B4A6-CAB379523C34}" dt="2023-06-15T12:14:22.245" v="29" actId="2696"/>
          <pc:sldLayoutMkLst>
            <pc:docMk/>
            <pc:sldMasterMk cId="1055808379" sldId="2147483654"/>
            <pc:sldLayoutMk cId="1137414553" sldId="2147483656"/>
          </pc:sldLayoutMkLst>
        </pc:sldLayoutChg>
        <pc:sldLayoutChg chg="del">
          <pc:chgData name="Sampo Anna" userId="f822be62-a4bf-4016-a354-d27502191998" providerId="ADAL" clId="{AA3825DC-D843-4B4C-B4A6-CAB379523C34}" dt="2023-06-15T12:14:22.247" v="30" actId="2696"/>
          <pc:sldLayoutMkLst>
            <pc:docMk/>
            <pc:sldMasterMk cId="1055808379" sldId="2147483654"/>
            <pc:sldLayoutMk cId="1481271873" sldId="2147483658"/>
          </pc:sldLayoutMkLst>
        </pc:sldLayoutChg>
        <pc:sldLayoutChg chg="del">
          <pc:chgData name="Sampo Anna" userId="f822be62-a4bf-4016-a354-d27502191998" providerId="ADAL" clId="{AA3825DC-D843-4B4C-B4A6-CAB379523C34}" dt="2023-06-15T12:14:22.257" v="31" actId="2696"/>
          <pc:sldLayoutMkLst>
            <pc:docMk/>
            <pc:sldMasterMk cId="1055808379" sldId="2147483654"/>
            <pc:sldLayoutMk cId="2035410870" sldId="2147483666"/>
          </pc:sldLayoutMkLst>
        </pc:sldLayoutChg>
        <pc:sldLayoutChg chg="del">
          <pc:chgData name="Sampo Anna" userId="f822be62-a4bf-4016-a354-d27502191998" providerId="ADAL" clId="{AA3825DC-D843-4B4C-B4A6-CAB379523C34}" dt="2023-06-15T12:14:22.258" v="32" actId="2696"/>
          <pc:sldLayoutMkLst>
            <pc:docMk/>
            <pc:sldMasterMk cId="1055808379" sldId="2147483654"/>
            <pc:sldLayoutMk cId="880281748" sldId="2147483667"/>
          </pc:sldLayoutMkLst>
        </pc:sldLayoutChg>
      </pc:sldMasterChg>
      <pc:sldMasterChg chg="del delSldLayout">
        <pc:chgData name="Sampo Anna" userId="f822be62-a4bf-4016-a354-d27502191998" providerId="ADAL" clId="{AA3825DC-D843-4B4C-B4A6-CAB379523C34}" dt="2023-06-15T12:14:34.798" v="45" actId="2696"/>
        <pc:sldMasterMkLst>
          <pc:docMk/>
          <pc:sldMasterMk cId="2889370237" sldId="2147483668"/>
        </pc:sldMasterMkLst>
        <pc:sldLayoutChg chg="del">
          <pc:chgData name="Sampo Anna" userId="f822be62-a4bf-4016-a354-d27502191998" providerId="ADAL" clId="{AA3825DC-D843-4B4C-B4A6-CAB379523C34}" dt="2023-06-15T12:14:34.795" v="43" actId="2696"/>
          <pc:sldLayoutMkLst>
            <pc:docMk/>
            <pc:sldMasterMk cId="2889370237" sldId="2147483668"/>
            <pc:sldLayoutMk cId="386681545" sldId="2147483669"/>
          </pc:sldLayoutMkLst>
        </pc:sldLayoutChg>
        <pc:sldLayoutChg chg="del">
          <pc:chgData name="Sampo Anna" userId="f822be62-a4bf-4016-a354-d27502191998" providerId="ADAL" clId="{AA3825DC-D843-4B4C-B4A6-CAB379523C34}" dt="2023-06-15T12:14:34.796" v="44" actId="2696"/>
          <pc:sldLayoutMkLst>
            <pc:docMk/>
            <pc:sldMasterMk cId="2889370237" sldId="2147483668"/>
            <pc:sldLayoutMk cId="124457523" sldId="2147483670"/>
          </pc:sldLayoutMkLst>
        </pc:sldLayoutChg>
      </pc:sldMasterChg>
      <pc:sldMasterChg chg="del delSldLayout">
        <pc:chgData name="Sampo Anna" userId="f822be62-a4bf-4016-a354-d27502191998" providerId="ADAL" clId="{AA3825DC-D843-4B4C-B4A6-CAB379523C34}" dt="2023-06-15T12:14:31.024" v="42" actId="2696"/>
        <pc:sldMasterMkLst>
          <pc:docMk/>
          <pc:sldMasterMk cId="886291019" sldId="2147483671"/>
        </pc:sldMasterMkLst>
        <pc:sldLayoutChg chg="del">
          <pc:chgData name="Sampo Anna" userId="f822be62-a4bf-4016-a354-d27502191998" providerId="ADAL" clId="{AA3825DC-D843-4B4C-B4A6-CAB379523C34}" dt="2023-06-15T12:14:31.021" v="39" actId="2696"/>
          <pc:sldLayoutMkLst>
            <pc:docMk/>
            <pc:sldMasterMk cId="886291019" sldId="2147483671"/>
            <pc:sldLayoutMk cId="1461409859" sldId="2147483672"/>
          </pc:sldLayoutMkLst>
        </pc:sldLayoutChg>
        <pc:sldLayoutChg chg="del">
          <pc:chgData name="Sampo Anna" userId="f822be62-a4bf-4016-a354-d27502191998" providerId="ADAL" clId="{AA3825DC-D843-4B4C-B4A6-CAB379523C34}" dt="2023-06-15T12:14:31.022" v="40" actId="2696"/>
          <pc:sldLayoutMkLst>
            <pc:docMk/>
            <pc:sldMasterMk cId="886291019" sldId="2147483671"/>
            <pc:sldLayoutMk cId="1755491424" sldId="2147483673"/>
          </pc:sldLayoutMkLst>
        </pc:sldLayoutChg>
        <pc:sldLayoutChg chg="del">
          <pc:chgData name="Sampo Anna" userId="f822be62-a4bf-4016-a354-d27502191998" providerId="ADAL" clId="{AA3825DC-D843-4B4C-B4A6-CAB379523C34}" dt="2023-06-15T12:14:31.023" v="41" actId="2696"/>
          <pc:sldLayoutMkLst>
            <pc:docMk/>
            <pc:sldMasterMk cId="886291019" sldId="2147483671"/>
            <pc:sldLayoutMk cId="1268241491" sldId="2147483674"/>
          </pc:sldLayoutMkLst>
        </pc:sldLayoutChg>
      </pc:sldMasterChg>
      <pc:sldMasterChg chg="del delSldLayout">
        <pc:chgData name="Sampo Anna" userId="f822be62-a4bf-4016-a354-d27502191998" providerId="ADAL" clId="{AA3825DC-D843-4B4C-B4A6-CAB379523C34}" dt="2023-06-15T12:14:39.738" v="48" actId="2696"/>
        <pc:sldMasterMkLst>
          <pc:docMk/>
          <pc:sldMasterMk cId="3511370301" sldId="2147483682"/>
        </pc:sldMasterMkLst>
        <pc:sldLayoutChg chg="del">
          <pc:chgData name="Sampo Anna" userId="f822be62-a4bf-4016-a354-d27502191998" providerId="ADAL" clId="{AA3825DC-D843-4B4C-B4A6-CAB379523C34}" dt="2023-06-15T12:14:39.734" v="46" actId="2696"/>
          <pc:sldLayoutMkLst>
            <pc:docMk/>
            <pc:sldMasterMk cId="3511370301" sldId="2147483682"/>
            <pc:sldLayoutMk cId="2834594241" sldId="2147483683"/>
          </pc:sldLayoutMkLst>
        </pc:sldLayoutChg>
        <pc:sldLayoutChg chg="del">
          <pc:chgData name="Sampo Anna" userId="f822be62-a4bf-4016-a354-d27502191998" providerId="ADAL" clId="{AA3825DC-D843-4B4C-B4A6-CAB379523C34}" dt="2023-06-15T12:14:39.736" v="47" actId="2696"/>
          <pc:sldLayoutMkLst>
            <pc:docMk/>
            <pc:sldMasterMk cId="3511370301" sldId="2147483682"/>
            <pc:sldLayoutMk cId="83835915" sldId="2147483684"/>
          </pc:sldLayoutMkLst>
        </pc:sldLayoutChg>
      </pc:sldMasterChg>
      <pc:sldMasterChg chg="del delSldLayout">
        <pc:chgData name="Sampo Anna" userId="f822be62-a4bf-4016-a354-d27502191998" providerId="ADAL" clId="{AA3825DC-D843-4B4C-B4A6-CAB379523C34}" dt="2023-06-15T12:14:25.708" v="38" actId="2696"/>
        <pc:sldMasterMkLst>
          <pc:docMk/>
          <pc:sldMasterMk cId="217821205" sldId="2147483685"/>
        </pc:sldMasterMkLst>
        <pc:sldLayoutChg chg="del">
          <pc:chgData name="Sampo Anna" userId="f822be62-a4bf-4016-a354-d27502191998" providerId="ADAL" clId="{AA3825DC-D843-4B4C-B4A6-CAB379523C34}" dt="2023-06-15T12:14:25.696" v="34" actId="2696"/>
          <pc:sldLayoutMkLst>
            <pc:docMk/>
            <pc:sldMasterMk cId="217821205" sldId="2147483685"/>
            <pc:sldLayoutMk cId="1201416986" sldId="2147483686"/>
          </pc:sldLayoutMkLst>
        </pc:sldLayoutChg>
        <pc:sldLayoutChg chg="del">
          <pc:chgData name="Sampo Anna" userId="f822be62-a4bf-4016-a354-d27502191998" providerId="ADAL" clId="{AA3825DC-D843-4B4C-B4A6-CAB379523C34}" dt="2023-06-15T12:14:25.697" v="35" actId="2696"/>
          <pc:sldLayoutMkLst>
            <pc:docMk/>
            <pc:sldMasterMk cId="217821205" sldId="2147483685"/>
            <pc:sldLayoutMk cId="1510591046" sldId="2147483687"/>
          </pc:sldLayoutMkLst>
        </pc:sldLayoutChg>
        <pc:sldLayoutChg chg="del">
          <pc:chgData name="Sampo Anna" userId="f822be62-a4bf-4016-a354-d27502191998" providerId="ADAL" clId="{AA3825DC-D843-4B4C-B4A6-CAB379523C34}" dt="2023-06-15T12:14:25.698" v="36" actId="2696"/>
          <pc:sldLayoutMkLst>
            <pc:docMk/>
            <pc:sldMasterMk cId="217821205" sldId="2147483685"/>
            <pc:sldLayoutMk cId="1020974463" sldId="2147483688"/>
          </pc:sldLayoutMkLst>
        </pc:sldLayoutChg>
        <pc:sldLayoutChg chg="del">
          <pc:chgData name="Sampo Anna" userId="f822be62-a4bf-4016-a354-d27502191998" providerId="ADAL" clId="{AA3825DC-D843-4B4C-B4A6-CAB379523C34}" dt="2023-06-15T12:14:25.699" v="37" actId="2696"/>
          <pc:sldLayoutMkLst>
            <pc:docMk/>
            <pc:sldMasterMk cId="217821205" sldId="2147483685"/>
            <pc:sldLayoutMk cId="3938518456" sldId="2147483689"/>
          </pc:sldLayoutMkLst>
        </pc:sldLayoutChg>
      </pc:sldMasterChg>
      <pc:sldMasterChg chg="del delSldLayout">
        <pc:chgData name="Sampo Anna" userId="f822be62-a4bf-4016-a354-d27502191998" providerId="ADAL" clId="{AA3825DC-D843-4B4C-B4A6-CAB379523C34}" dt="2023-06-15T12:14:43.423" v="53" actId="2696"/>
        <pc:sldMasterMkLst>
          <pc:docMk/>
          <pc:sldMasterMk cId="1680717259" sldId="2147483695"/>
        </pc:sldMasterMkLst>
        <pc:sldLayoutChg chg="del">
          <pc:chgData name="Sampo Anna" userId="f822be62-a4bf-4016-a354-d27502191998" providerId="ADAL" clId="{AA3825DC-D843-4B4C-B4A6-CAB379523C34}" dt="2023-06-15T12:14:43.414" v="49" actId="2696"/>
          <pc:sldLayoutMkLst>
            <pc:docMk/>
            <pc:sldMasterMk cId="1680717259" sldId="2147483695"/>
            <pc:sldLayoutMk cId="483714727" sldId="2147483696"/>
          </pc:sldLayoutMkLst>
        </pc:sldLayoutChg>
        <pc:sldLayoutChg chg="del">
          <pc:chgData name="Sampo Anna" userId="f822be62-a4bf-4016-a354-d27502191998" providerId="ADAL" clId="{AA3825DC-D843-4B4C-B4A6-CAB379523C34}" dt="2023-06-15T12:14:43.415" v="50" actId="2696"/>
          <pc:sldLayoutMkLst>
            <pc:docMk/>
            <pc:sldMasterMk cId="1680717259" sldId="2147483695"/>
            <pc:sldLayoutMk cId="3108386395" sldId="2147483697"/>
          </pc:sldLayoutMkLst>
        </pc:sldLayoutChg>
        <pc:sldLayoutChg chg="del">
          <pc:chgData name="Sampo Anna" userId="f822be62-a4bf-4016-a354-d27502191998" providerId="ADAL" clId="{AA3825DC-D843-4B4C-B4A6-CAB379523C34}" dt="2023-06-15T12:14:43.416" v="51" actId="2696"/>
          <pc:sldLayoutMkLst>
            <pc:docMk/>
            <pc:sldMasterMk cId="1680717259" sldId="2147483695"/>
            <pc:sldLayoutMk cId="1122694461" sldId="2147483698"/>
          </pc:sldLayoutMkLst>
        </pc:sldLayoutChg>
        <pc:sldLayoutChg chg="del">
          <pc:chgData name="Sampo Anna" userId="f822be62-a4bf-4016-a354-d27502191998" providerId="ADAL" clId="{AA3825DC-D843-4B4C-B4A6-CAB379523C34}" dt="2023-06-15T12:14:43.417" v="52" actId="2696"/>
          <pc:sldLayoutMkLst>
            <pc:docMk/>
            <pc:sldMasterMk cId="1680717259" sldId="2147483695"/>
            <pc:sldLayoutMk cId="3110726440" sldId="2147483699"/>
          </pc:sldLayoutMkLst>
        </pc:sldLayoutChg>
      </pc:sldMasterChg>
      <pc:sldMasterChg chg="del delSldLayout">
        <pc:chgData name="Sampo Anna" userId="f822be62-a4bf-4016-a354-d27502191998" providerId="ADAL" clId="{AA3825DC-D843-4B4C-B4A6-CAB379523C34}" dt="2023-06-15T12:14:47.410" v="56" actId="2696"/>
        <pc:sldMasterMkLst>
          <pc:docMk/>
          <pc:sldMasterMk cId="823815731" sldId="2147483700"/>
        </pc:sldMasterMkLst>
        <pc:sldLayoutChg chg="del">
          <pc:chgData name="Sampo Anna" userId="f822be62-a4bf-4016-a354-d27502191998" providerId="ADAL" clId="{AA3825DC-D843-4B4C-B4A6-CAB379523C34}" dt="2023-06-15T12:14:47.408" v="54" actId="2696"/>
          <pc:sldLayoutMkLst>
            <pc:docMk/>
            <pc:sldMasterMk cId="823815731" sldId="2147483700"/>
            <pc:sldLayoutMk cId="2539995004" sldId="2147483701"/>
          </pc:sldLayoutMkLst>
        </pc:sldLayoutChg>
        <pc:sldLayoutChg chg="del">
          <pc:chgData name="Sampo Anna" userId="f822be62-a4bf-4016-a354-d27502191998" providerId="ADAL" clId="{AA3825DC-D843-4B4C-B4A6-CAB379523C34}" dt="2023-06-15T12:14:47.409" v="55" actId="2696"/>
          <pc:sldLayoutMkLst>
            <pc:docMk/>
            <pc:sldMasterMk cId="823815731" sldId="2147483700"/>
            <pc:sldLayoutMk cId="1553910781" sldId="2147483702"/>
          </pc:sldLayoutMkLst>
        </pc:sldLayoutChg>
      </pc:sldMasterChg>
    </pc:docChg>
  </pc:docChgLst>
  <pc:docChgLst>
    <pc:chgData name="Oikarinen Maiju" userId="53b94f31-861b-4ca0-87eb-d735bd4e43e4" providerId="ADAL" clId="{30C2DA6D-EC31-442B-9BFC-E6E6CEB2379F}"/>
    <pc:docChg chg="custSel modSld">
      <pc:chgData name="Oikarinen Maiju" userId="53b94f31-861b-4ca0-87eb-d735bd4e43e4" providerId="ADAL" clId="{30C2DA6D-EC31-442B-9BFC-E6E6CEB2379F}" dt="2023-06-29T08:53:59.353" v="18" actId="14100"/>
      <pc:docMkLst>
        <pc:docMk/>
      </pc:docMkLst>
      <pc:sldChg chg="addSp delSp modSp mod">
        <pc:chgData name="Oikarinen Maiju" userId="53b94f31-861b-4ca0-87eb-d735bd4e43e4" providerId="ADAL" clId="{30C2DA6D-EC31-442B-9BFC-E6E6CEB2379F}" dt="2023-06-29T08:53:59.353" v="18" actId="14100"/>
        <pc:sldMkLst>
          <pc:docMk/>
          <pc:sldMk cId="1104996682" sldId="256"/>
        </pc:sldMkLst>
        <pc:spChg chg="mod">
          <ac:chgData name="Oikarinen Maiju" userId="53b94f31-861b-4ca0-87eb-d735bd4e43e4" providerId="ADAL" clId="{30C2DA6D-EC31-442B-9BFC-E6E6CEB2379F}" dt="2023-06-29T08:53:52.036" v="15" actId="207"/>
          <ac:spMkLst>
            <pc:docMk/>
            <pc:sldMk cId="1104996682" sldId="256"/>
            <ac:spMk id="2" creationId="{FEEA3A49-45D2-7B3C-5059-B5938D50103B}"/>
          </ac:spMkLst>
        </pc:spChg>
        <pc:spChg chg="del">
          <ac:chgData name="Oikarinen Maiju" userId="53b94f31-861b-4ca0-87eb-d735bd4e43e4" providerId="ADAL" clId="{30C2DA6D-EC31-442B-9BFC-E6E6CEB2379F}" dt="2023-06-29T08:53:38.340" v="12" actId="478"/>
          <ac:spMkLst>
            <pc:docMk/>
            <pc:sldMk cId="1104996682" sldId="256"/>
            <ac:spMk id="3" creationId="{23FBF2BB-9F3D-F3DD-8090-4765EBD559FA}"/>
          </ac:spMkLst>
        </pc:spChg>
        <pc:spChg chg="add del mod">
          <ac:chgData name="Oikarinen Maiju" userId="53b94f31-861b-4ca0-87eb-d735bd4e43e4" providerId="ADAL" clId="{30C2DA6D-EC31-442B-9BFC-E6E6CEB2379F}" dt="2023-06-29T08:53:40.351" v="13" actId="478"/>
          <ac:spMkLst>
            <pc:docMk/>
            <pc:sldMk cId="1104996682" sldId="256"/>
            <ac:spMk id="7" creationId="{E0ED1815-184D-3BCB-1DAB-8CAE90049AA5}"/>
          </ac:spMkLst>
        </pc:spChg>
        <pc:picChg chg="mod">
          <ac:chgData name="Oikarinen Maiju" userId="53b94f31-861b-4ca0-87eb-d735bd4e43e4" providerId="ADAL" clId="{30C2DA6D-EC31-442B-9BFC-E6E6CEB2379F}" dt="2023-06-29T08:53:59.353" v="18" actId="14100"/>
          <ac:picMkLst>
            <pc:docMk/>
            <pc:sldMk cId="1104996682" sldId="256"/>
            <ac:picMk id="4" creationId="{B28EE827-B655-8B75-5AF4-9700CC3F5D60}"/>
          </ac:picMkLst>
        </pc:picChg>
      </pc:sldChg>
    </pc:docChg>
  </pc:docChgLst>
  <pc:docChgLst>
    <pc:chgData name="Sewón Miriam" userId="72d4352b-662c-4931-854f-8e671c259f9c" providerId="ADAL" clId="{75EEC7EF-1A88-4C23-8AF8-DDF9F3EF800F}"/>
    <pc:docChg chg="custSel modSld">
      <pc:chgData name="Sewón Miriam" userId="72d4352b-662c-4931-854f-8e671c259f9c" providerId="ADAL" clId="{75EEC7EF-1A88-4C23-8AF8-DDF9F3EF800F}" dt="2023-06-29T08:15:28.360" v="5" actId="1076"/>
      <pc:docMkLst>
        <pc:docMk/>
      </pc:docMkLst>
      <pc:sldChg chg="delSp modSp mod">
        <pc:chgData name="Sewón Miriam" userId="72d4352b-662c-4931-854f-8e671c259f9c" providerId="ADAL" clId="{75EEC7EF-1A88-4C23-8AF8-DDF9F3EF800F}" dt="2023-06-29T08:15:28.360" v="5" actId="1076"/>
        <pc:sldMkLst>
          <pc:docMk/>
          <pc:sldMk cId="1104996682" sldId="256"/>
        </pc:sldMkLst>
        <pc:spChg chg="mod">
          <ac:chgData name="Sewón Miriam" userId="72d4352b-662c-4931-854f-8e671c259f9c" providerId="ADAL" clId="{75EEC7EF-1A88-4C23-8AF8-DDF9F3EF800F}" dt="2023-06-29T08:15:25.538" v="3" actId="1076"/>
          <ac:spMkLst>
            <pc:docMk/>
            <pc:sldMk cId="1104996682" sldId="256"/>
            <ac:spMk id="2" creationId="{FEEA3A49-45D2-7B3C-5059-B5938D50103B}"/>
          </ac:spMkLst>
        </pc:spChg>
        <pc:spChg chg="mod">
          <ac:chgData name="Sewón Miriam" userId="72d4352b-662c-4931-854f-8e671c259f9c" providerId="ADAL" clId="{75EEC7EF-1A88-4C23-8AF8-DDF9F3EF800F}" dt="2023-06-29T08:15:17.874" v="1" actId="20577"/>
          <ac:spMkLst>
            <pc:docMk/>
            <pc:sldMk cId="1104996682" sldId="256"/>
            <ac:spMk id="3" creationId="{23FBF2BB-9F3D-F3DD-8090-4765EBD559FA}"/>
          </ac:spMkLst>
        </pc:spChg>
        <pc:picChg chg="mod">
          <ac:chgData name="Sewón Miriam" userId="72d4352b-662c-4931-854f-8e671c259f9c" providerId="ADAL" clId="{75EEC7EF-1A88-4C23-8AF8-DDF9F3EF800F}" dt="2023-06-29T08:15:28.360" v="5" actId="1076"/>
          <ac:picMkLst>
            <pc:docMk/>
            <pc:sldMk cId="1104996682" sldId="256"/>
            <ac:picMk id="4" creationId="{B28EE827-B655-8B75-5AF4-9700CC3F5D60}"/>
          </ac:picMkLst>
        </pc:picChg>
        <pc:picChg chg="del">
          <ac:chgData name="Sewón Miriam" userId="72d4352b-662c-4931-854f-8e671c259f9c" providerId="ADAL" clId="{75EEC7EF-1A88-4C23-8AF8-DDF9F3EF800F}" dt="2023-06-29T08:15:26.471" v="4" actId="478"/>
          <ac:picMkLst>
            <pc:docMk/>
            <pc:sldMk cId="1104996682" sldId="256"/>
            <ac:picMk id="6" creationId="{A72C8440-C29E-66C0-ED13-AC4F6DE2E2F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657924-F5D6-44FA-AC9D-0D60AD4B2A2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33746FE-4EA1-401E-82E2-AAACBEA4B285}">
      <dgm:prSet phldrT="[Teksti]" custT="1"/>
      <dgm:spPr>
        <a:solidFill>
          <a:srgbClr val="51AF90"/>
        </a:solidFill>
      </dgm:spPr>
      <dgm:t>
        <a:bodyPr/>
        <a:lstStyle/>
        <a:p>
          <a:r>
            <a:rPr lang="fi-FI" sz="2400" dirty="0">
              <a:latin typeface="Bebas Neue" panose="020B0606020202050201" pitchFamily="34" charset="0"/>
            </a:rPr>
            <a:t>1. Yritysvierailu</a:t>
          </a:r>
        </a:p>
      </dgm:t>
    </dgm:pt>
    <dgm:pt modelId="{75255EEF-E883-4C79-9855-DA33C2579FF3}" type="parTrans" cxnId="{1BCB4969-12F1-4D64-864D-8698CAEEED2A}">
      <dgm:prSet/>
      <dgm:spPr/>
      <dgm:t>
        <a:bodyPr/>
        <a:lstStyle/>
        <a:p>
          <a:endParaRPr lang="fi-FI"/>
        </a:p>
      </dgm:t>
    </dgm:pt>
    <dgm:pt modelId="{03135070-8BC8-4C40-9859-C63422DFC2CE}" type="sibTrans" cxnId="{1BCB4969-12F1-4D64-864D-8698CAEEED2A}">
      <dgm:prSet/>
      <dgm:spPr/>
      <dgm:t>
        <a:bodyPr/>
        <a:lstStyle/>
        <a:p>
          <a:endParaRPr lang="fi-FI"/>
        </a:p>
      </dgm:t>
    </dgm:pt>
    <dgm:pt modelId="{7EB8AEC3-B4C3-4CA3-BF82-2D088B75F847}">
      <dgm:prSet phldrT="[Teksti]" custT="1"/>
      <dgm:spPr>
        <a:solidFill>
          <a:srgbClr val="E0F0EB">
            <a:alpha val="89804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i-FI" sz="2000" dirty="0">
              <a:solidFill>
                <a:schemeClr val="tx1"/>
              </a:solidFill>
            </a:rPr>
            <a:t>Vierailu, jossa tutustutaan yritykseen ja sen kestävyystoimiin</a:t>
          </a:r>
        </a:p>
      </dgm:t>
    </dgm:pt>
    <dgm:pt modelId="{76CBF8D2-E38E-4433-A14A-3F18BC882D8A}" type="parTrans" cxnId="{5513FBAB-2D72-474A-B330-0418C2DCFA82}">
      <dgm:prSet/>
      <dgm:spPr/>
      <dgm:t>
        <a:bodyPr/>
        <a:lstStyle/>
        <a:p>
          <a:endParaRPr lang="fi-FI"/>
        </a:p>
      </dgm:t>
    </dgm:pt>
    <dgm:pt modelId="{FBB240E1-63CA-4C15-A826-8706E7659C7B}" type="sibTrans" cxnId="{5513FBAB-2D72-474A-B330-0418C2DCFA82}">
      <dgm:prSet/>
      <dgm:spPr/>
      <dgm:t>
        <a:bodyPr/>
        <a:lstStyle/>
        <a:p>
          <a:endParaRPr lang="fi-FI"/>
        </a:p>
      </dgm:t>
    </dgm:pt>
    <dgm:pt modelId="{42531830-9733-4142-A89F-6B67F64BD520}">
      <dgm:prSet phldrT="[Teksti]" custT="1"/>
      <dgm:spPr>
        <a:solidFill>
          <a:srgbClr val="51AF90"/>
        </a:solidFill>
      </dgm:spPr>
      <dgm:t>
        <a:bodyPr/>
        <a:lstStyle/>
        <a:p>
          <a:r>
            <a:rPr lang="fi-FI" sz="2400" dirty="0">
              <a:latin typeface="Bebas Neue" panose="020B0606020202050201" pitchFamily="34" charset="0"/>
            </a:rPr>
            <a:t>2. Työpaja yritysten kanssa koulussa</a:t>
          </a:r>
        </a:p>
      </dgm:t>
    </dgm:pt>
    <dgm:pt modelId="{7FD3EE6A-F9E6-465B-8229-2DCDE086FCF7}" type="parTrans" cxnId="{D8D00944-801A-4F2B-9CD1-EAE8EF84B045}">
      <dgm:prSet/>
      <dgm:spPr/>
      <dgm:t>
        <a:bodyPr/>
        <a:lstStyle/>
        <a:p>
          <a:endParaRPr lang="fi-FI"/>
        </a:p>
      </dgm:t>
    </dgm:pt>
    <dgm:pt modelId="{3BC7ECBD-8A87-453F-8C58-24D2C9CFA1D6}" type="sibTrans" cxnId="{D8D00944-801A-4F2B-9CD1-EAE8EF84B045}">
      <dgm:prSet/>
      <dgm:spPr/>
      <dgm:t>
        <a:bodyPr/>
        <a:lstStyle/>
        <a:p>
          <a:endParaRPr lang="fi-FI"/>
        </a:p>
      </dgm:t>
    </dgm:pt>
    <dgm:pt modelId="{1EF889E1-8080-47FA-8A2E-7B88B4F64E10}">
      <dgm:prSet phldrT="[Teksti]" custT="1"/>
      <dgm:spPr>
        <a:solidFill>
          <a:srgbClr val="E0F0EB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i-FI" sz="2000" dirty="0">
              <a:solidFill>
                <a:schemeClr val="tx1"/>
              </a:solidFill>
            </a:rPr>
            <a:t>Keskustelun jatkaminen yrityksen edustajien kanssa</a:t>
          </a:r>
        </a:p>
      </dgm:t>
    </dgm:pt>
    <dgm:pt modelId="{4815732C-0C57-41E1-ACF9-1EE692EE3A97}" type="parTrans" cxnId="{018FD7EA-F247-47D9-A0B7-D469D4FB3842}">
      <dgm:prSet/>
      <dgm:spPr/>
      <dgm:t>
        <a:bodyPr/>
        <a:lstStyle/>
        <a:p>
          <a:endParaRPr lang="fi-FI"/>
        </a:p>
      </dgm:t>
    </dgm:pt>
    <dgm:pt modelId="{487618DD-0207-4282-876B-2202F8A249A2}" type="sibTrans" cxnId="{018FD7EA-F247-47D9-A0B7-D469D4FB3842}">
      <dgm:prSet/>
      <dgm:spPr/>
      <dgm:t>
        <a:bodyPr/>
        <a:lstStyle/>
        <a:p>
          <a:endParaRPr lang="fi-FI"/>
        </a:p>
      </dgm:t>
    </dgm:pt>
    <dgm:pt modelId="{85A1D671-1400-48A2-82F8-6146C474CB11}">
      <dgm:prSet phldrT="[Teksti]" custT="1"/>
      <dgm:spPr>
        <a:solidFill>
          <a:srgbClr val="51AF90"/>
        </a:solidFill>
      </dgm:spPr>
      <dgm:t>
        <a:bodyPr/>
        <a:lstStyle/>
        <a:p>
          <a:r>
            <a:rPr lang="fi-FI" sz="2400" dirty="0">
              <a:latin typeface="Bebas Neue" panose="020B0606020202050201" pitchFamily="34" charset="0"/>
            </a:rPr>
            <a:t>3. Lopputuotos ja päätöstilaisuus</a:t>
          </a:r>
        </a:p>
      </dgm:t>
    </dgm:pt>
    <dgm:pt modelId="{8B60510D-F406-41F5-81A6-2848FFC3AFA2}" type="parTrans" cxnId="{CB30C73D-4E72-4EA1-B811-BC7A80EE6F86}">
      <dgm:prSet/>
      <dgm:spPr/>
      <dgm:t>
        <a:bodyPr/>
        <a:lstStyle/>
        <a:p>
          <a:endParaRPr lang="fi-FI"/>
        </a:p>
      </dgm:t>
    </dgm:pt>
    <dgm:pt modelId="{1ADE11D4-84DA-45C9-9CD7-A9F075DBB3EE}" type="sibTrans" cxnId="{CB30C73D-4E72-4EA1-B811-BC7A80EE6F86}">
      <dgm:prSet/>
      <dgm:spPr/>
      <dgm:t>
        <a:bodyPr/>
        <a:lstStyle/>
        <a:p>
          <a:endParaRPr lang="fi-FI"/>
        </a:p>
      </dgm:t>
    </dgm:pt>
    <dgm:pt modelId="{BB9ADBBF-2351-4F53-8318-2EA75514EB8F}">
      <dgm:prSet phldrT="[Teksti]" custT="1"/>
      <dgm:spPr>
        <a:solidFill>
          <a:srgbClr val="E0F0EB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i-FI" sz="2000" dirty="0">
              <a:solidFill>
                <a:schemeClr val="tx1"/>
              </a:solidFill>
            </a:rPr>
            <a:t>Yhdessä laaditun suunnitelman esittely</a:t>
          </a:r>
        </a:p>
      </dgm:t>
    </dgm:pt>
    <dgm:pt modelId="{AA96A243-7D2D-4378-AF1E-BC4FDDE7A218}" type="parTrans" cxnId="{E2702886-9663-474F-85FE-F9440BE36344}">
      <dgm:prSet/>
      <dgm:spPr/>
      <dgm:t>
        <a:bodyPr/>
        <a:lstStyle/>
        <a:p>
          <a:endParaRPr lang="fi-FI"/>
        </a:p>
      </dgm:t>
    </dgm:pt>
    <dgm:pt modelId="{228A0845-9E3D-46BD-AA17-326757770644}" type="sibTrans" cxnId="{E2702886-9663-474F-85FE-F9440BE36344}">
      <dgm:prSet/>
      <dgm:spPr/>
      <dgm:t>
        <a:bodyPr/>
        <a:lstStyle/>
        <a:p>
          <a:endParaRPr lang="fi-FI"/>
        </a:p>
      </dgm:t>
    </dgm:pt>
    <dgm:pt modelId="{DFA0F390-0A30-4629-B825-0B267AA84F2E}">
      <dgm:prSet custT="1"/>
      <dgm:spPr>
        <a:solidFill>
          <a:srgbClr val="E0F0EB">
            <a:alpha val="89804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i-FI" sz="2000" dirty="0">
              <a:solidFill>
                <a:schemeClr val="tx1"/>
              </a:solidFill>
            </a:rPr>
            <a:t>Havainnointia ja yrityksen edustajien haastattelua</a:t>
          </a:r>
        </a:p>
      </dgm:t>
    </dgm:pt>
    <dgm:pt modelId="{F5561EAF-D91E-4A97-B991-2258814EF7AD}" type="parTrans" cxnId="{2AE53F4B-8EC4-41FC-A441-F9AD6D206AB1}">
      <dgm:prSet/>
      <dgm:spPr/>
      <dgm:t>
        <a:bodyPr/>
        <a:lstStyle/>
        <a:p>
          <a:endParaRPr lang="fi-FI"/>
        </a:p>
      </dgm:t>
    </dgm:pt>
    <dgm:pt modelId="{F0460E25-7D1B-4013-BB88-514D229D170C}" type="sibTrans" cxnId="{2AE53F4B-8EC4-41FC-A441-F9AD6D206AB1}">
      <dgm:prSet/>
      <dgm:spPr/>
      <dgm:t>
        <a:bodyPr/>
        <a:lstStyle/>
        <a:p>
          <a:endParaRPr lang="fi-FI"/>
        </a:p>
      </dgm:t>
    </dgm:pt>
    <dgm:pt modelId="{F81192B5-D23D-4510-BC3F-3925077BD21D}">
      <dgm:prSet custT="1"/>
      <dgm:spPr>
        <a:solidFill>
          <a:srgbClr val="E0F0EB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fi-FI" sz="2400" dirty="0">
            <a:solidFill>
              <a:srgbClr val="2E2B6B"/>
            </a:solidFill>
          </a:endParaRPr>
        </a:p>
      </dgm:t>
    </dgm:pt>
    <dgm:pt modelId="{97DF087C-D8B2-4AC0-BB57-3288D550A602}" type="parTrans" cxnId="{C2454CE4-5784-42BA-954E-0118A882C47F}">
      <dgm:prSet/>
      <dgm:spPr/>
      <dgm:t>
        <a:bodyPr/>
        <a:lstStyle/>
        <a:p>
          <a:endParaRPr lang="fi-FI"/>
        </a:p>
      </dgm:t>
    </dgm:pt>
    <dgm:pt modelId="{CBC92C0D-82ED-4603-BB9F-DBB3F52FA7B8}" type="sibTrans" cxnId="{C2454CE4-5784-42BA-954E-0118A882C47F}">
      <dgm:prSet/>
      <dgm:spPr/>
      <dgm:t>
        <a:bodyPr/>
        <a:lstStyle/>
        <a:p>
          <a:endParaRPr lang="fi-FI"/>
        </a:p>
      </dgm:t>
    </dgm:pt>
    <dgm:pt modelId="{E1D60C64-08EC-4291-B496-55264871FA6D}">
      <dgm:prSet custT="1"/>
      <dgm:spPr>
        <a:solidFill>
          <a:srgbClr val="E0F0EB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i-FI" sz="2000" dirty="0">
              <a:solidFill>
                <a:schemeClr val="tx1"/>
              </a:solidFill>
            </a:rPr>
            <a:t>Ilmastotoimien suunnitelman esittely yritykselle ja yhdessä työstäminen</a:t>
          </a:r>
        </a:p>
      </dgm:t>
    </dgm:pt>
    <dgm:pt modelId="{49AB288B-F075-4E90-AF78-56D9682B17EF}" type="parTrans" cxnId="{4FA58AC8-EBEF-42C5-A0CF-8BB914D3FC2F}">
      <dgm:prSet/>
      <dgm:spPr/>
      <dgm:t>
        <a:bodyPr/>
        <a:lstStyle/>
        <a:p>
          <a:endParaRPr lang="fi-FI"/>
        </a:p>
      </dgm:t>
    </dgm:pt>
    <dgm:pt modelId="{D73CDA68-708A-4430-8799-06DEBD91CC48}" type="sibTrans" cxnId="{4FA58AC8-EBEF-42C5-A0CF-8BB914D3FC2F}">
      <dgm:prSet/>
      <dgm:spPr/>
      <dgm:t>
        <a:bodyPr/>
        <a:lstStyle/>
        <a:p>
          <a:endParaRPr lang="fi-FI"/>
        </a:p>
      </dgm:t>
    </dgm:pt>
    <dgm:pt modelId="{1F8366DD-10CB-4813-A467-E45118B9012D}">
      <dgm:prSet custT="1"/>
      <dgm:spPr>
        <a:solidFill>
          <a:srgbClr val="E0F0EB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i-FI" sz="2000" dirty="0">
              <a:solidFill>
                <a:schemeClr val="tx1"/>
              </a:solidFill>
            </a:rPr>
            <a:t>Haasteesta sopiminen</a:t>
          </a:r>
        </a:p>
      </dgm:t>
    </dgm:pt>
    <dgm:pt modelId="{CDE406DE-7612-4897-83C1-47C7381444BB}" type="parTrans" cxnId="{E2F93F2E-6541-4509-A65D-EA54EE382F09}">
      <dgm:prSet/>
      <dgm:spPr/>
      <dgm:t>
        <a:bodyPr/>
        <a:lstStyle/>
        <a:p>
          <a:endParaRPr lang="fi-FI"/>
        </a:p>
      </dgm:t>
    </dgm:pt>
    <dgm:pt modelId="{3373ADC5-01FE-4F95-B31C-3597014EDFA5}" type="sibTrans" cxnId="{E2F93F2E-6541-4509-A65D-EA54EE382F09}">
      <dgm:prSet/>
      <dgm:spPr/>
      <dgm:t>
        <a:bodyPr/>
        <a:lstStyle/>
        <a:p>
          <a:endParaRPr lang="fi-FI"/>
        </a:p>
      </dgm:t>
    </dgm:pt>
    <dgm:pt modelId="{ABC58195-4654-4575-A865-92FFF40E80C1}" type="pres">
      <dgm:prSet presAssocID="{0F657924-F5D6-44FA-AC9D-0D60AD4B2A2B}" presName="Name0" presStyleCnt="0">
        <dgm:presLayoutVars>
          <dgm:dir/>
          <dgm:animLvl val="lvl"/>
          <dgm:resizeHandles val="exact"/>
        </dgm:presLayoutVars>
      </dgm:prSet>
      <dgm:spPr/>
    </dgm:pt>
    <dgm:pt modelId="{5E3F0C14-B9E2-4585-9206-3484150E0558}" type="pres">
      <dgm:prSet presAssocID="{033746FE-4EA1-401E-82E2-AAACBEA4B285}" presName="composite" presStyleCnt="0"/>
      <dgm:spPr/>
    </dgm:pt>
    <dgm:pt modelId="{8B1FC0A6-9966-4CCA-A602-06119D3E0D5C}" type="pres">
      <dgm:prSet presAssocID="{033746FE-4EA1-401E-82E2-AAACBEA4B28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DF58590-4384-433A-A0B8-319ABBE1818F}" type="pres">
      <dgm:prSet presAssocID="{033746FE-4EA1-401E-82E2-AAACBEA4B285}" presName="desTx" presStyleLbl="alignAccFollowNode1" presStyleIdx="0" presStyleCnt="3" custLinFactNeighborY="-624">
        <dgm:presLayoutVars>
          <dgm:bulletEnabled val="1"/>
        </dgm:presLayoutVars>
      </dgm:prSet>
      <dgm:spPr/>
    </dgm:pt>
    <dgm:pt modelId="{A5801E63-D262-4097-B03D-290C29DC64A4}" type="pres">
      <dgm:prSet presAssocID="{03135070-8BC8-4C40-9859-C63422DFC2CE}" presName="space" presStyleCnt="0"/>
      <dgm:spPr/>
    </dgm:pt>
    <dgm:pt modelId="{43FBDBA3-0873-42E7-87E9-AFB087FA4850}" type="pres">
      <dgm:prSet presAssocID="{42531830-9733-4142-A89F-6B67F64BD520}" presName="composite" presStyleCnt="0"/>
      <dgm:spPr/>
    </dgm:pt>
    <dgm:pt modelId="{D11C6F37-3F65-45FA-956B-D74B19345119}" type="pres">
      <dgm:prSet presAssocID="{42531830-9733-4142-A89F-6B67F64BD520}" presName="parTx" presStyleLbl="alignNode1" presStyleIdx="1" presStyleCnt="3" custLinFactNeighborY="1603">
        <dgm:presLayoutVars>
          <dgm:chMax val="0"/>
          <dgm:chPref val="0"/>
          <dgm:bulletEnabled val="1"/>
        </dgm:presLayoutVars>
      </dgm:prSet>
      <dgm:spPr/>
    </dgm:pt>
    <dgm:pt modelId="{6EE48C2C-9A22-4461-97DE-C5FBBCBF28C8}" type="pres">
      <dgm:prSet presAssocID="{42531830-9733-4142-A89F-6B67F64BD520}" presName="desTx" presStyleLbl="alignAccFollowNode1" presStyleIdx="1" presStyleCnt="3">
        <dgm:presLayoutVars>
          <dgm:bulletEnabled val="1"/>
        </dgm:presLayoutVars>
      </dgm:prSet>
      <dgm:spPr/>
    </dgm:pt>
    <dgm:pt modelId="{137EAC38-6542-4D05-80B3-931AF4366941}" type="pres">
      <dgm:prSet presAssocID="{3BC7ECBD-8A87-453F-8C58-24D2C9CFA1D6}" presName="space" presStyleCnt="0"/>
      <dgm:spPr/>
    </dgm:pt>
    <dgm:pt modelId="{74563087-7C80-4507-8521-0350549ED565}" type="pres">
      <dgm:prSet presAssocID="{85A1D671-1400-48A2-82F8-6146C474CB11}" presName="composite" presStyleCnt="0"/>
      <dgm:spPr/>
    </dgm:pt>
    <dgm:pt modelId="{FE1ED8A0-B38A-4C4E-8155-A06AC15CE16C}" type="pres">
      <dgm:prSet presAssocID="{85A1D671-1400-48A2-82F8-6146C474CB1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473129C-354A-44B0-9C41-70E68950FF40}" type="pres">
      <dgm:prSet presAssocID="{85A1D671-1400-48A2-82F8-6146C474CB1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0C8AB03-A2C6-4B83-994B-0694DB573601}" type="presOf" srcId="{033746FE-4EA1-401E-82E2-AAACBEA4B285}" destId="{8B1FC0A6-9966-4CCA-A602-06119D3E0D5C}" srcOrd="0" destOrd="0" presId="urn:microsoft.com/office/officeart/2005/8/layout/hList1"/>
    <dgm:cxn modelId="{1C17F103-C4D8-4470-A020-7F18644CA966}" type="presOf" srcId="{BB9ADBBF-2351-4F53-8318-2EA75514EB8F}" destId="{0473129C-354A-44B0-9C41-70E68950FF40}" srcOrd="0" destOrd="0" presId="urn:microsoft.com/office/officeart/2005/8/layout/hList1"/>
    <dgm:cxn modelId="{E2F93F2E-6541-4509-A65D-EA54EE382F09}" srcId="{42531830-9733-4142-A89F-6B67F64BD520}" destId="{1F8366DD-10CB-4813-A467-E45118B9012D}" srcOrd="2" destOrd="0" parTransId="{CDE406DE-7612-4897-83C1-47C7381444BB}" sibTransId="{3373ADC5-01FE-4F95-B31C-3597014EDFA5}"/>
    <dgm:cxn modelId="{CB30C73D-4E72-4EA1-B811-BC7A80EE6F86}" srcId="{0F657924-F5D6-44FA-AC9D-0D60AD4B2A2B}" destId="{85A1D671-1400-48A2-82F8-6146C474CB11}" srcOrd="2" destOrd="0" parTransId="{8B60510D-F406-41F5-81A6-2848FFC3AFA2}" sibTransId="{1ADE11D4-84DA-45C9-9CD7-A9F075DBB3EE}"/>
    <dgm:cxn modelId="{266C683F-6949-4BC1-A46F-1A6E7C622E5D}" type="presOf" srcId="{E1D60C64-08EC-4291-B496-55264871FA6D}" destId="{6EE48C2C-9A22-4461-97DE-C5FBBCBF28C8}" srcOrd="0" destOrd="1" presId="urn:microsoft.com/office/officeart/2005/8/layout/hList1"/>
    <dgm:cxn modelId="{D8D00944-801A-4F2B-9CD1-EAE8EF84B045}" srcId="{0F657924-F5D6-44FA-AC9D-0D60AD4B2A2B}" destId="{42531830-9733-4142-A89F-6B67F64BD520}" srcOrd="1" destOrd="0" parTransId="{7FD3EE6A-F9E6-465B-8229-2DCDE086FCF7}" sibTransId="{3BC7ECBD-8A87-453F-8C58-24D2C9CFA1D6}"/>
    <dgm:cxn modelId="{1BCB4969-12F1-4D64-864D-8698CAEEED2A}" srcId="{0F657924-F5D6-44FA-AC9D-0D60AD4B2A2B}" destId="{033746FE-4EA1-401E-82E2-AAACBEA4B285}" srcOrd="0" destOrd="0" parTransId="{75255EEF-E883-4C79-9855-DA33C2579FF3}" sibTransId="{03135070-8BC8-4C40-9859-C63422DFC2CE}"/>
    <dgm:cxn modelId="{2AE53F4B-8EC4-41FC-A441-F9AD6D206AB1}" srcId="{033746FE-4EA1-401E-82E2-AAACBEA4B285}" destId="{DFA0F390-0A30-4629-B825-0B267AA84F2E}" srcOrd="1" destOrd="0" parTransId="{F5561EAF-D91E-4A97-B991-2258814EF7AD}" sibTransId="{F0460E25-7D1B-4013-BB88-514D229D170C}"/>
    <dgm:cxn modelId="{E2702886-9663-474F-85FE-F9440BE36344}" srcId="{85A1D671-1400-48A2-82F8-6146C474CB11}" destId="{BB9ADBBF-2351-4F53-8318-2EA75514EB8F}" srcOrd="0" destOrd="0" parTransId="{AA96A243-7D2D-4378-AF1E-BC4FDDE7A218}" sibTransId="{228A0845-9E3D-46BD-AA17-326757770644}"/>
    <dgm:cxn modelId="{E84AF4A2-B11F-43F2-ABF8-63C6D9811D5E}" type="presOf" srcId="{F81192B5-D23D-4510-BC3F-3925077BD21D}" destId="{0473129C-354A-44B0-9C41-70E68950FF40}" srcOrd="0" destOrd="1" presId="urn:microsoft.com/office/officeart/2005/8/layout/hList1"/>
    <dgm:cxn modelId="{5513FBAB-2D72-474A-B330-0418C2DCFA82}" srcId="{033746FE-4EA1-401E-82E2-AAACBEA4B285}" destId="{7EB8AEC3-B4C3-4CA3-BF82-2D088B75F847}" srcOrd="0" destOrd="0" parTransId="{76CBF8D2-E38E-4433-A14A-3F18BC882D8A}" sibTransId="{FBB240E1-63CA-4C15-A826-8706E7659C7B}"/>
    <dgm:cxn modelId="{A8DA6AAE-6AF9-474B-BA0A-7721DFD40E5C}" type="presOf" srcId="{42531830-9733-4142-A89F-6B67F64BD520}" destId="{D11C6F37-3F65-45FA-956B-D74B19345119}" srcOrd="0" destOrd="0" presId="urn:microsoft.com/office/officeart/2005/8/layout/hList1"/>
    <dgm:cxn modelId="{8A4A3ABE-58C5-4137-A1F7-E5C944FD9D3B}" type="presOf" srcId="{1F8366DD-10CB-4813-A467-E45118B9012D}" destId="{6EE48C2C-9A22-4461-97DE-C5FBBCBF28C8}" srcOrd="0" destOrd="2" presId="urn:microsoft.com/office/officeart/2005/8/layout/hList1"/>
    <dgm:cxn modelId="{7D6019C3-1B47-492B-B338-3748B2AE950F}" type="presOf" srcId="{DFA0F390-0A30-4629-B825-0B267AA84F2E}" destId="{4DF58590-4384-433A-A0B8-319ABBE1818F}" srcOrd="0" destOrd="1" presId="urn:microsoft.com/office/officeart/2005/8/layout/hList1"/>
    <dgm:cxn modelId="{534564C5-1837-437B-94D1-921C714D0049}" type="presOf" srcId="{1EF889E1-8080-47FA-8A2E-7B88B4F64E10}" destId="{6EE48C2C-9A22-4461-97DE-C5FBBCBF28C8}" srcOrd="0" destOrd="0" presId="urn:microsoft.com/office/officeart/2005/8/layout/hList1"/>
    <dgm:cxn modelId="{4FA58AC8-EBEF-42C5-A0CF-8BB914D3FC2F}" srcId="{42531830-9733-4142-A89F-6B67F64BD520}" destId="{E1D60C64-08EC-4291-B496-55264871FA6D}" srcOrd="1" destOrd="0" parTransId="{49AB288B-F075-4E90-AF78-56D9682B17EF}" sibTransId="{D73CDA68-708A-4430-8799-06DEBD91CC48}"/>
    <dgm:cxn modelId="{A18219DA-3493-4D82-9881-052EB3CD4B19}" type="presOf" srcId="{85A1D671-1400-48A2-82F8-6146C474CB11}" destId="{FE1ED8A0-B38A-4C4E-8155-A06AC15CE16C}" srcOrd="0" destOrd="0" presId="urn:microsoft.com/office/officeart/2005/8/layout/hList1"/>
    <dgm:cxn modelId="{271CF6DF-90B1-4A55-911D-59C9CD48C916}" type="presOf" srcId="{0F657924-F5D6-44FA-AC9D-0D60AD4B2A2B}" destId="{ABC58195-4654-4575-A865-92FFF40E80C1}" srcOrd="0" destOrd="0" presId="urn:microsoft.com/office/officeart/2005/8/layout/hList1"/>
    <dgm:cxn modelId="{C2454CE4-5784-42BA-954E-0118A882C47F}" srcId="{85A1D671-1400-48A2-82F8-6146C474CB11}" destId="{F81192B5-D23D-4510-BC3F-3925077BD21D}" srcOrd="1" destOrd="0" parTransId="{97DF087C-D8B2-4AC0-BB57-3288D550A602}" sibTransId="{CBC92C0D-82ED-4603-BB9F-DBB3F52FA7B8}"/>
    <dgm:cxn modelId="{059B2BEA-E1F4-40CE-98C5-72CFD2CBA4DD}" type="presOf" srcId="{7EB8AEC3-B4C3-4CA3-BF82-2D088B75F847}" destId="{4DF58590-4384-433A-A0B8-319ABBE1818F}" srcOrd="0" destOrd="0" presId="urn:microsoft.com/office/officeart/2005/8/layout/hList1"/>
    <dgm:cxn modelId="{018FD7EA-F247-47D9-A0B7-D469D4FB3842}" srcId="{42531830-9733-4142-A89F-6B67F64BD520}" destId="{1EF889E1-8080-47FA-8A2E-7B88B4F64E10}" srcOrd="0" destOrd="0" parTransId="{4815732C-0C57-41E1-ACF9-1EE692EE3A97}" sibTransId="{487618DD-0207-4282-876B-2202F8A249A2}"/>
    <dgm:cxn modelId="{389D20D3-5430-4E7D-8F1F-4765327249A1}" type="presParOf" srcId="{ABC58195-4654-4575-A865-92FFF40E80C1}" destId="{5E3F0C14-B9E2-4585-9206-3484150E0558}" srcOrd="0" destOrd="0" presId="urn:microsoft.com/office/officeart/2005/8/layout/hList1"/>
    <dgm:cxn modelId="{45B7DABB-C034-45C9-A885-04EE78B4EB4B}" type="presParOf" srcId="{5E3F0C14-B9E2-4585-9206-3484150E0558}" destId="{8B1FC0A6-9966-4CCA-A602-06119D3E0D5C}" srcOrd="0" destOrd="0" presId="urn:microsoft.com/office/officeart/2005/8/layout/hList1"/>
    <dgm:cxn modelId="{CD71A8D8-9577-492D-A723-6A4189473DD1}" type="presParOf" srcId="{5E3F0C14-B9E2-4585-9206-3484150E0558}" destId="{4DF58590-4384-433A-A0B8-319ABBE1818F}" srcOrd="1" destOrd="0" presId="urn:microsoft.com/office/officeart/2005/8/layout/hList1"/>
    <dgm:cxn modelId="{6181C8D2-E231-48B3-AC42-F3C72971BEC3}" type="presParOf" srcId="{ABC58195-4654-4575-A865-92FFF40E80C1}" destId="{A5801E63-D262-4097-B03D-290C29DC64A4}" srcOrd="1" destOrd="0" presId="urn:microsoft.com/office/officeart/2005/8/layout/hList1"/>
    <dgm:cxn modelId="{AF1CA601-0AE8-4B09-961B-CDB89E81AD27}" type="presParOf" srcId="{ABC58195-4654-4575-A865-92FFF40E80C1}" destId="{43FBDBA3-0873-42E7-87E9-AFB087FA4850}" srcOrd="2" destOrd="0" presId="urn:microsoft.com/office/officeart/2005/8/layout/hList1"/>
    <dgm:cxn modelId="{03952146-D6FF-413E-8E48-BFDD4C105877}" type="presParOf" srcId="{43FBDBA3-0873-42E7-87E9-AFB087FA4850}" destId="{D11C6F37-3F65-45FA-956B-D74B19345119}" srcOrd="0" destOrd="0" presId="urn:microsoft.com/office/officeart/2005/8/layout/hList1"/>
    <dgm:cxn modelId="{80700C7E-D02F-46BE-954D-1DDDD8FB85F5}" type="presParOf" srcId="{43FBDBA3-0873-42E7-87E9-AFB087FA4850}" destId="{6EE48C2C-9A22-4461-97DE-C5FBBCBF28C8}" srcOrd="1" destOrd="0" presId="urn:microsoft.com/office/officeart/2005/8/layout/hList1"/>
    <dgm:cxn modelId="{6866E3C5-1ADA-457C-9AEF-92CB2F2C9DC0}" type="presParOf" srcId="{ABC58195-4654-4575-A865-92FFF40E80C1}" destId="{137EAC38-6542-4D05-80B3-931AF4366941}" srcOrd="3" destOrd="0" presId="urn:microsoft.com/office/officeart/2005/8/layout/hList1"/>
    <dgm:cxn modelId="{A71F9971-A9F7-478A-8B86-8FB5B789934E}" type="presParOf" srcId="{ABC58195-4654-4575-A865-92FFF40E80C1}" destId="{74563087-7C80-4507-8521-0350549ED565}" srcOrd="4" destOrd="0" presId="urn:microsoft.com/office/officeart/2005/8/layout/hList1"/>
    <dgm:cxn modelId="{F9C1487F-831B-4215-8298-45F654ED9438}" type="presParOf" srcId="{74563087-7C80-4507-8521-0350549ED565}" destId="{FE1ED8A0-B38A-4C4E-8155-A06AC15CE16C}" srcOrd="0" destOrd="0" presId="urn:microsoft.com/office/officeart/2005/8/layout/hList1"/>
    <dgm:cxn modelId="{92F234F0-6496-4A7C-81E4-2118864AAD87}" type="presParOf" srcId="{74563087-7C80-4507-8521-0350549ED565}" destId="{0473129C-354A-44B0-9C41-70E68950FF4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FC0A6-9966-4CCA-A602-06119D3E0D5C}">
      <dsp:nvSpPr>
        <dsp:cNvPr id="0" name=""/>
        <dsp:cNvSpPr/>
      </dsp:nvSpPr>
      <dsp:spPr>
        <a:xfrm>
          <a:off x="3286" y="86043"/>
          <a:ext cx="3203971" cy="1281588"/>
        </a:xfrm>
        <a:prstGeom prst="rect">
          <a:avLst/>
        </a:prstGeom>
        <a:solidFill>
          <a:srgbClr val="51AF9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>
              <a:latin typeface="Bebas Neue" panose="020B0606020202050201" pitchFamily="34" charset="0"/>
            </a:rPr>
            <a:t>1. Yritysvierailu</a:t>
          </a:r>
        </a:p>
      </dsp:txBody>
      <dsp:txXfrm>
        <a:off x="3286" y="86043"/>
        <a:ext cx="3203971" cy="1281588"/>
      </dsp:txXfrm>
    </dsp:sp>
    <dsp:sp modelId="{4DF58590-4384-433A-A0B8-319ABBE1818F}">
      <dsp:nvSpPr>
        <dsp:cNvPr id="0" name=""/>
        <dsp:cNvSpPr/>
      </dsp:nvSpPr>
      <dsp:spPr>
        <a:xfrm>
          <a:off x="3286" y="1349817"/>
          <a:ext cx="3203971" cy="2854800"/>
        </a:xfrm>
        <a:prstGeom prst="rect">
          <a:avLst/>
        </a:prstGeom>
        <a:solidFill>
          <a:srgbClr val="E0F0EB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i-FI" sz="2000" kern="1200" dirty="0">
              <a:solidFill>
                <a:schemeClr val="tx1"/>
              </a:solidFill>
            </a:rPr>
            <a:t>Vierailu, jossa tutustutaan yritykseen ja sen kestävyystoimiin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i-FI" sz="2000" kern="1200" dirty="0">
              <a:solidFill>
                <a:schemeClr val="tx1"/>
              </a:solidFill>
            </a:rPr>
            <a:t>Havainnointia ja yrityksen edustajien haastattelua</a:t>
          </a:r>
        </a:p>
      </dsp:txBody>
      <dsp:txXfrm>
        <a:off x="3286" y="1349817"/>
        <a:ext cx="3203971" cy="2854800"/>
      </dsp:txXfrm>
    </dsp:sp>
    <dsp:sp modelId="{D11C6F37-3F65-45FA-956B-D74B19345119}">
      <dsp:nvSpPr>
        <dsp:cNvPr id="0" name=""/>
        <dsp:cNvSpPr/>
      </dsp:nvSpPr>
      <dsp:spPr>
        <a:xfrm>
          <a:off x="3655814" y="106586"/>
          <a:ext cx="3203971" cy="1281588"/>
        </a:xfrm>
        <a:prstGeom prst="rect">
          <a:avLst/>
        </a:prstGeom>
        <a:solidFill>
          <a:srgbClr val="51AF9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>
              <a:latin typeface="Bebas Neue" panose="020B0606020202050201" pitchFamily="34" charset="0"/>
            </a:rPr>
            <a:t>2. Työpaja yritysten kanssa koulussa</a:t>
          </a:r>
        </a:p>
      </dsp:txBody>
      <dsp:txXfrm>
        <a:off x="3655814" y="106586"/>
        <a:ext cx="3203971" cy="1281588"/>
      </dsp:txXfrm>
    </dsp:sp>
    <dsp:sp modelId="{6EE48C2C-9A22-4461-97DE-C5FBBCBF28C8}">
      <dsp:nvSpPr>
        <dsp:cNvPr id="0" name=""/>
        <dsp:cNvSpPr/>
      </dsp:nvSpPr>
      <dsp:spPr>
        <a:xfrm>
          <a:off x="3655814" y="1367631"/>
          <a:ext cx="3203971" cy="2854800"/>
        </a:xfrm>
        <a:prstGeom prst="rect">
          <a:avLst/>
        </a:prstGeom>
        <a:solidFill>
          <a:srgbClr val="E0F0EB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i-FI" sz="2000" kern="1200" dirty="0">
              <a:solidFill>
                <a:schemeClr val="tx1"/>
              </a:solidFill>
            </a:rPr>
            <a:t>Keskustelun jatkaminen yrityksen edustajien kanssa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i-FI" sz="2000" kern="1200" dirty="0">
              <a:solidFill>
                <a:schemeClr val="tx1"/>
              </a:solidFill>
            </a:rPr>
            <a:t>Ilmastotoimien suunnitelman esittely yritykselle ja yhdessä työstäminen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i-FI" sz="2000" kern="1200" dirty="0">
              <a:solidFill>
                <a:schemeClr val="tx1"/>
              </a:solidFill>
            </a:rPr>
            <a:t>Haasteesta sopiminen</a:t>
          </a:r>
        </a:p>
      </dsp:txBody>
      <dsp:txXfrm>
        <a:off x="3655814" y="1367631"/>
        <a:ext cx="3203971" cy="2854800"/>
      </dsp:txXfrm>
    </dsp:sp>
    <dsp:sp modelId="{FE1ED8A0-B38A-4C4E-8155-A06AC15CE16C}">
      <dsp:nvSpPr>
        <dsp:cNvPr id="0" name=""/>
        <dsp:cNvSpPr/>
      </dsp:nvSpPr>
      <dsp:spPr>
        <a:xfrm>
          <a:off x="7308341" y="86043"/>
          <a:ext cx="3203971" cy="1281588"/>
        </a:xfrm>
        <a:prstGeom prst="rect">
          <a:avLst/>
        </a:prstGeom>
        <a:solidFill>
          <a:srgbClr val="51AF9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>
              <a:latin typeface="Bebas Neue" panose="020B0606020202050201" pitchFamily="34" charset="0"/>
            </a:rPr>
            <a:t>3. Lopputuotos ja päätöstilaisuus</a:t>
          </a:r>
        </a:p>
      </dsp:txBody>
      <dsp:txXfrm>
        <a:off x="7308341" y="86043"/>
        <a:ext cx="3203971" cy="1281588"/>
      </dsp:txXfrm>
    </dsp:sp>
    <dsp:sp modelId="{0473129C-354A-44B0-9C41-70E68950FF40}">
      <dsp:nvSpPr>
        <dsp:cNvPr id="0" name=""/>
        <dsp:cNvSpPr/>
      </dsp:nvSpPr>
      <dsp:spPr>
        <a:xfrm>
          <a:off x="7308341" y="1367631"/>
          <a:ext cx="3203971" cy="2854800"/>
        </a:xfrm>
        <a:prstGeom prst="rect">
          <a:avLst/>
        </a:prstGeom>
        <a:solidFill>
          <a:srgbClr val="E0F0EB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i-FI" sz="2000" kern="1200" dirty="0">
              <a:solidFill>
                <a:schemeClr val="tx1"/>
              </a:solidFill>
            </a:rPr>
            <a:t>Yhdessä laaditun suunnitelman esittely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i-FI" sz="2400" kern="1200" dirty="0">
            <a:solidFill>
              <a:srgbClr val="2E2B6B"/>
            </a:solidFill>
          </a:endParaRPr>
        </a:p>
      </dsp:txBody>
      <dsp:txXfrm>
        <a:off x="7308341" y="1367631"/>
        <a:ext cx="3203971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AA85A-3610-4260-9554-A399C8979DFF}" type="datetimeFigureOut">
              <a:rPr lang="fi-FI" smtClean="0"/>
              <a:t>29.6.2023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AEDE3-5EC4-4F54-AAEE-BABC33702BA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00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E84C86B-D120-FCAD-1F32-C9C01655A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9154" y="-2360147"/>
            <a:ext cx="17179142" cy="9988840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43D7D34-62F4-56AF-60AE-FA2C3EB0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31976"/>
            <a:ext cx="10934700" cy="1520824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51AF90"/>
                </a:solidFill>
                <a:latin typeface="Bebas Neue" panose="020B0606020202050201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1C254F-AB6E-47F6-ABB2-8C9116130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3505200"/>
            <a:ext cx="10934700" cy="78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16956"/>
                </a:solidFill>
                <a:latin typeface="Bebas Neue" panose="020B0606020202050201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Kuva, joka sisältää kohteen kuvakaappaus, kartta&#10;&#10;Kuvaus luotu automaattisesti">
            <a:extLst>
              <a:ext uri="{FF2B5EF4-FFF2-40B4-BE49-F238E27FC236}">
                <a16:creationId xmlns:a16="http://schemas.microsoft.com/office/drawing/2014/main" id="{DCF16553-5FF5-9249-781B-F607DC6293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34" y="3854245"/>
            <a:ext cx="4746501" cy="355813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391F33B-86D2-208F-61FD-7EE88F7692CA}"/>
              </a:ext>
            </a:extLst>
          </p:cNvPr>
          <p:cNvSpPr txBox="1"/>
          <p:nvPr userDrawn="1"/>
        </p:nvSpPr>
        <p:spPr>
          <a:xfrm rot="20929875">
            <a:off x="1032387" y="1061884"/>
            <a:ext cx="4168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51AF90"/>
                </a:solidFill>
                <a:latin typeface="Flood Std" panose="03090602040405060206" pitchFamily="66" charset="0"/>
              </a:rPr>
              <a:t>#KIRITTÄJÄT</a:t>
            </a:r>
          </a:p>
        </p:txBody>
      </p:sp>
    </p:spTree>
    <p:extLst>
      <p:ext uri="{BB962C8B-B14F-4D97-AF65-F5344CB8AC3E}">
        <p14:creationId xmlns:p14="http://schemas.microsoft.com/office/powerpoint/2010/main" val="334629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 esim yhteystied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43D7D34-62F4-56AF-60AE-FA2C3EB0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31976"/>
            <a:ext cx="10934700" cy="815974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rgbClr val="51AF90"/>
                </a:solidFill>
                <a:latin typeface="Bebas Neue" panose="020B0606020202050201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1C254F-AB6E-47F6-ABB2-8C9116130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762250"/>
            <a:ext cx="8172450" cy="1447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8727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_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43D7D34-62F4-56AF-60AE-FA2C3EB0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30203">
            <a:off x="628649" y="2299335"/>
            <a:ext cx="10934700" cy="815974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rgbClr val="51AF90"/>
                </a:solidFill>
                <a:latin typeface="Bebas Neue" panose="020B0606020202050201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21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pohj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65D632-7439-DDD8-2093-F91089A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A9D5CE-FD8C-6169-2F48-6510F1A2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5"/>
            <a:ext cx="10515600" cy="3648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839EED-3509-30D9-E358-29474E24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6797-15A5-49F3-8A68-7ED73A7A67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757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pohja Kuva vasen Teksti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29F640-07C0-DA75-FD6D-80D28CAC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1F9DDB5-450B-7754-02A8-050DF648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6797-15A5-49F3-8A68-7ED73A7A67F8}" type="slidenum">
              <a:rPr lang="fi-FI" smtClean="0"/>
              <a:t>‹#›</a:t>
            </a:fld>
            <a:endParaRPr lang="fi-FI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2788B740-573E-C089-9221-532B41EE74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81150"/>
            <a:ext cx="5114925" cy="4029075"/>
          </a:xfrm>
        </p:spPr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FD1807-028D-142D-30A0-7ECEEC53ED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581150"/>
            <a:ext cx="5257800" cy="360997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9429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pohja Pienempi kuva vasen Teksti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29F640-07C0-DA75-FD6D-80D28CAC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1F9DDB5-450B-7754-02A8-050DF648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6797-15A5-49F3-8A68-7ED73A7A67F8}" type="slidenum">
              <a:rPr lang="fi-FI" smtClean="0"/>
              <a:t>‹#›</a:t>
            </a:fld>
            <a:endParaRPr lang="fi-FI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2788B740-573E-C089-9221-532B41EE74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52575"/>
            <a:ext cx="3209925" cy="4057650"/>
          </a:xfrm>
        </p:spPr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FD1807-028D-142D-30A0-7ECEEC53ED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0525" y="1552575"/>
            <a:ext cx="7153275" cy="360997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97242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pohja Teksti vasen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29F640-07C0-DA75-FD6D-80D28CAC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1F9DDB5-450B-7754-02A8-050DF648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6797-15A5-49F3-8A68-7ED73A7A67F8}" type="slidenum">
              <a:rPr lang="fi-FI" smtClean="0"/>
              <a:t>‹#›</a:t>
            </a:fld>
            <a:endParaRPr lang="fi-FI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2788B740-573E-C089-9221-532B41EE74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10551" y="1552575"/>
            <a:ext cx="3143250" cy="3200400"/>
          </a:xfrm>
        </p:spPr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FD1807-028D-142D-30A0-7ECEEC53ED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52575"/>
            <a:ext cx="7153275" cy="405765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002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ssi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65D632-7439-DDD8-2093-F91089A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839EED-3509-30D9-E358-29474E24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6797-15A5-49F3-8A68-7ED73A7A67F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martArt-paikkamerkki 4">
            <a:extLst>
              <a:ext uri="{FF2B5EF4-FFF2-40B4-BE49-F238E27FC236}">
                <a16:creationId xmlns:a16="http://schemas.microsoft.com/office/drawing/2014/main" id="{41813FD2-33F4-8DCE-5E6C-BABBBFB0D03A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838200" y="1635760"/>
            <a:ext cx="10515600" cy="430784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501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ilman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65D632-7439-DDD8-2093-F91089A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839EED-3509-30D9-E358-29474E24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6797-15A5-49F3-8A68-7ED73A7A67F8}" type="slidenum">
              <a:rPr lang="fi-FI" smtClean="0"/>
              <a:t>‹#›</a:t>
            </a:fld>
            <a:endParaRPr lang="fi-FI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B965F19-D976-D777-7A44-D9C02C8B8B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34160"/>
            <a:ext cx="10515600" cy="452056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718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8E87087-E377-346F-1DD8-E9FC8EFA37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9154" y="-2360147"/>
            <a:ext cx="17179142" cy="9988840"/>
          </a:xfrm>
          <a:prstGeom prst="rect">
            <a:avLst/>
          </a:prstGeom>
        </p:spPr>
      </p:pic>
      <p:pic>
        <p:nvPicPr>
          <p:cNvPr id="4" name="Kuva 3" descr="Kuva, joka sisältää kohteen kuvakaappaus, kartta&#10;&#10;Kuvaus luotu automaattisesti">
            <a:extLst>
              <a:ext uri="{FF2B5EF4-FFF2-40B4-BE49-F238E27FC236}">
                <a16:creationId xmlns:a16="http://schemas.microsoft.com/office/drawing/2014/main" id="{A9931E27-4C48-E412-DDF2-A4CFA358AEF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34" y="3854245"/>
            <a:ext cx="4746501" cy="355813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0368168-27CF-39FC-E85D-44FB32ADB4E2}"/>
              </a:ext>
            </a:extLst>
          </p:cNvPr>
          <p:cNvSpPr txBox="1"/>
          <p:nvPr userDrawn="1"/>
        </p:nvSpPr>
        <p:spPr>
          <a:xfrm rot="20929875">
            <a:off x="1032387" y="1061884"/>
            <a:ext cx="4168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51AF90"/>
                </a:solidFill>
                <a:latin typeface="Flood Std" panose="03090602040405060206" pitchFamily="66" charset="0"/>
              </a:rPr>
              <a:t>#KIRITTÄJÄT</a:t>
            </a:r>
          </a:p>
        </p:txBody>
      </p:sp>
    </p:spTree>
    <p:extLst>
      <p:ext uri="{BB962C8B-B14F-4D97-AF65-F5344CB8AC3E}">
        <p14:creationId xmlns:p14="http://schemas.microsoft.com/office/powerpoint/2010/main" val="3190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E9CAD00A-4B7C-3B06-0961-E4204CEE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93056"/>
            <a:ext cx="12191998" cy="186944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2202E6F-7097-3340-1596-1100D1D1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99D4AA-C4AC-71BF-EC5E-B501CFD85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1625"/>
            <a:ext cx="1051560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39FDAE-34CA-23A8-AEF2-4AA3B8252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4D47B0"/>
                </a:solidFill>
                <a:latin typeface="Bebas Neue" panose="020B0606020202050201" pitchFamily="34" charset="0"/>
              </a:defRPr>
            </a:lvl1pPr>
          </a:lstStyle>
          <a:p>
            <a:fld id="{047E6797-15A5-49F3-8A68-7ED73A7A67F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31A8ED7-2241-1497-72D0-9A2CA2F39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21404545">
            <a:off x="291997" y="5674058"/>
            <a:ext cx="2456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rgbClr val="51AF90"/>
                </a:solidFill>
                <a:latin typeface="Flood Std" panose="03090602040405060206" pitchFamily="66" charset="0"/>
              </a:rPr>
              <a:t>#Kirittäjät</a:t>
            </a:r>
          </a:p>
        </p:txBody>
      </p:sp>
    </p:spTree>
    <p:extLst>
      <p:ext uri="{BB962C8B-B14F-4D97-AF65-F5344CB8AC3E}">
        <p14:creationId xmlns:p14="http://schemas.microsoft.com/office/powerpoint/2010/main" val="30356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51AF90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2202E6F-7097-3340-1596-1100D1D1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39FDAE-34CA-23A8-AEF2-4AA3B8252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51AF90"/>
                </a:solidFill>
                <a:latin typeface="Bebas Neue" panose="020B0606020202050201" pitchFamily="34" charset="0"/>
              </a:defRPr>
            </a:lvl1pPr>
          </a:lstStyle>
          <a:p>
            <a:fld id="{047E6797-15A5-49F3-8A68-7ED73A7A67F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31A8ED7-2241-1497-72D0-9A2CA2F39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21404545">
            <a:off x="251357" y="6128877"/>
            <a:ext cx="2456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rgbClr val="51AF90"/>
                </a:solidFill>
                <a:latin typeface="Flood Std" panose="03090602040405060206" pitchFamily="66" charset="0"/>
              </a:rPr>
              <a:t>#Kirittäjät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6A1697A-5274-9187-2E8E-47B38E6D4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6807" y="233328"/>
            <a:ext cx="2655192" cy="12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51AF90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EA3A49-45D2-7B3C-5059-B5938D50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13" y="1908176"/>
            <a:ext cx="10934700" cy="1520824"/>
          </a:xfrm>
        </p:spPr>
        <p:txBody>
          <a:bodyPr/>
          <a:lstStyle/>
          <a:p>
            <a:r>
              <a:rPr lang="fi-FI" dirty="0"/>
              <a:t>Lapset ja nuoret </a:t>
            </a:r>
            <a:br>
              <a:rPr lang="fi-FI" dirty="0"/>
            </a:br>
            <a:r>
              <a:rPr lang="fi-FI" dirty="0">
                <a:solidFill>
                  <a:srgbClr val="316956"/>
                </a:solidFill>
              </a:rPr>
              <a:t>yritysten</a:t>
            </a:r>
            <a:br>
              <a:rPr lang="fi-FI" dirty="0"/>
            </a:br>
            <a:r>
              <a:rPr lang="fi-FI" dirty="0"/>
              <a:t>kestävyystyön kirittäjinä</a:t>
            </a:r>
          </a:p>
        </p:txBody>
      </p:sp>
      <p:pic>
        <p:nvPicPr>
          <p:cNvPr id="4" name="Kuva 3" descr="Valonian logo">
            <a:extLst>
              <a:ext uri="{FF2B5EF4-FFF2-40B4-BE49-F238E27FC236}">
                <a16:creationId xmlns:a16="http://schemas.microsoft.com/office/drawing/2014/main" id="{B28EE827-B655-8B75-5AF4-9700CC3F5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8" y="5750805"/>
            <a:ext cx="2421533" cy="948434"/>
          </a:xfrm>
          <a:prstGeom prst="rect">
            <a:avLst/>
          </a:prstGeom>
        </p:spPr>
      </p:pic>
      <p:pic>
        <p:nvPicPr>
          <p:cNvPr id="5" name="Kuva 4" descr="Logo: opetushallitus rahoittaa hanketta">
            <a:extLst>
              <a:ext uri="{FF2B5EF4-FFF2-40B4-BE49-F238E27FC236}">
                <a16:creationId xmlns:a16="http://schemas.microsoft.com/office/drawing/2014/main" id="{A3DBF651-6F05-E6F3-CC05-BD1C10830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930" y="221931"/>
            <a:ext cx="1393608" cy="13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1B45AF-84AD-71C5-F0EB-B3076E3B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Bebas Kai" panose="04050603020B02020204" pitchFamily="82" charset="0"/>
              </a:rPr>
              <a:t>Mikä on Yritysten rooli ympäristö- ja ilmastotyössä?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97A62D-6561-5819-2E65-62A93A67E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#Kirittäjissä pääsette tutustumaan alueen yritystoimintaan ja yritysten kestävyysnäkökulmiin</a:t>
            </a:r>
          </a:p>
          <a:p>
            <a:r>
              <a:rPr lang="fi-FI" dirty="0"/>
              <a:t>Projektin aikana tapaatte yritysten edustajia ja voitte tuoda mieltä askarruttavat asiat esille</a:t>
            </a:r>
          </a:p>
          <a:p>
            <a:r>
              <a:rPr lang="fi-FI" dirty="0"/>
              <a:t>Tapaamisiin valmistaudutaan erilaisten tehtävien avulla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41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C4535E-4A12-1F02-BB3E-EA4225AF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 dirty="0">
                <a:latin typeface="Bebas Kai" panose="04050603020B02020204" pitchFamily="82" charset="0"/>
              </a:rPr>
              <a:t>Mihin asioihin te haluatte vaikuttaa yritysten toiminnassa?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4ED37C-B6E3-5ACA-29E3-62C9AB1FE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Keskustelu yritysten, asukkaiden ja asiakkaiden välillä on tärkeää, jotta yritys voi kehittää toimintaansa paremmaksi</a:t>
            </a:r>
          </a:p>
          <a:p>
            <a:r>
              <a:rPr lang="fi-FI" dirty="0"/>
              <a:t>Keskustellen voimme ymmärtää toistemme mielipiteitä, arvoja ja ajatuksia paremmin</a:t>
            </a:r>
          </a:p>
          <a:p>
            <a:r>
              <a:rPr lang="fi-FI" dirty="0"/>
              <a:t>Lasten ja nuorten näkökulma on tärkeää tuoda kuuluviin myös yrityksille</a:t>
            </a:r>
          </a:p>
          <a:p>
            <a:r>
              <a:rPr lang="fi-FI" dirty="0"/>
              <a:t>Kirittäjissä teillä on mahdollisuus olla vaikuttamassa yrityksen kestävyystoimiin!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94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E59851-B9C9-141C-53DC-F183FC5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Bebas Kai" panose="04050603020B02020204" pitchFamily="82" charset="0"/>
              </a:rPr>
              <a:t>Projekti koostuu kolmesta vaiheesta:</a:t>
            </a:r>
            <a:endParaRPr lang="fi-FI" dirty="0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47DE4140-B01F-BCF1-7C59-02F69ED58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type="dgm" sz="quarter" idx="13"/>
            <p:extLst>
              <p:ext uri="{D42A27DB-BD31-4B8C-83A1-F6EECF244321}">
                <p14:modId xmlns:p14="http://schemas.microsoft.com/office/powerpoint/2010/main" val="1430401571"/>
              </p:ext>
            </p:extLst>
          </p:nvPr>
        </p:nvGraphicFramePr>
        <p:xfrm>
          <a:off x="838200" y="1635125"/>
          <a:ext cx="10515600" cy="430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626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4FC87D-87B5-7AFE-6B61-7C50A387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400" dirty="0">
                <a:latin typeface="Bebas Kai" panose="04050603020B02020204" pitchFamily="82" charset="0"/>
                <a:ea typeface="+mj-ea"/>
                <a:cs typeface="+mj-cs"/>
              </a:rPr>
              <a:t>Mitä kirittäjät edellä, Sitä muut </a:t>
            </a:r>
            <a:r>
              <a:rPr lang="fi-FI" dirty="0">
                <a:latin typeface="Bebas Kai" panose="04050603020B02020204" pitchFamily="82" charset="0"/>
                <a:ea typeface="+mj-ea"/>
                <a:cs typeface="+mj-cs"/>
              </a:rPr>
              <a:t>perässä!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4810287"/>
      </p:ext>
    </p:extLst>
  </p:cSld>
  <p:clrMapOvr>
    <a:masterClrMapping/>
  </p:clrMapOvr>
</p:sld>
</file>

<file path=ppt/theme/theme1.xml><?xml version="1.0" encoding="utf-8"?>
<a:theme xmlns:a="http://schemas.openxmlformats.org/drawingml/2006/main" name="Yritys_otsikot">
  <a:themeElements>
    <a:clrScheme name="Kirittäjät">
      <a:dk1>
        <a:srgbClr val="000066"/>
      </a:dk1>
      <a:lt1>
        <a:sysClr val="window" lastClr="FFFFFF"/>
      </a:lt1>
      <a:dk2>
        <a:srgbClr val="000000"/>
      </a:dk2>
      <a:lt2>
        <a:srgbClr val="E7E6E6"/>
      </a:lt2>
      <a:accent1>
        <a:srgbClr val="4472C4"/>
      </a:accent1>
      <a:accent2>
        <a:srgbClr val="70AD47"/>
      </a:accent2>
      <a:accent3>
        <a:srgbClr val="A5A5A5"/>
      </a:accent3>
      <a:accent4>
        <a:srgbClr val="FFC000"/>
      </a:accent4>
      <a:accent5>
        <a:srgbClr val="002060"/>
      </a:accent5>
      <a:accent6>
        <a:srgbClr val="8EAADB"/>
      </a:accent6>
      <a:hlink>
        <a:srgbClr val="000066"/>
      </a:hlink>
      <a:folHlink>
        <a:srgbClr val="5381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rittäjät_PP_pohja_POLUT" id="{2A8C8576-8FC5-4DB7-8B00-79CF65EFF0AA}" vid="{5F20FF1C-2B24-4A55-A6F4-9A464FDE3F83}"/>
    </a:ext>
  </a:extLst>
</a:theme>
</file>

<file path=ppt/theme/theme2.xml><?xml version="1.0" encoding="utf-8"?>
<a:theme xmlns:a="http://schemas.openxmlformats.org/drawingml/2006/main" name="Yritys Sisältöpohj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rittäjät_PP_pohja_POLUT" id="{2A8C8576-8FC5-4DB7-8B00-79CF65EFF0AA}" vid="{0BA350E1-C319-4D30-9443-CFF6FE752D5B}"/>
    </a:ext>
  </a:extLst>
</a:theme>
</file>

<file path=ppt/theme/theme3.xml><?xml version="1.0" encoding="utf-8"?>
<a:theme xmlns:a="http://schemas.openxmlformats.org/drawingml/2006/main" name="YRITYS Kuvaajat, kaaviot ja isot kuv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rittäjät_PP_pohja_POLUT" id="{2A8C8576-8FC5-4DB7-8B00-79CF65EFF0AA}" vid="{D60F71D6-BDC6-42F5-83BA-3687C2C5AF5E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c97009-81d5-4ac6-a605-053fdb71761b" xsi:nil="true"/>
    <lcf76f155ced4ddcb4097134ff3c332f xmlns="acf3126c-b8e3-453b-8cc0-fed56e58290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68BEF7DE1B8D44A81A1CE0DA3211F56" ma:contentTypeVersion="16" ma:contentTypeDescription="Luo uusi asiakirja." ma:contentTypeScope="" ma:versionID="f6825a16c9463ee7c4fd62b3eb5dd546">
  <xsd:schema xmlns:xsd="http://www.w3.org/2001/XMLSchema" xmlns:xs="http://www.w3.org/2001/XMLSchema" xmlns:p="http://schemas.microsoft.com/office/2006/metadata/properties" xmlns:ns2="acf3126c-b8e3-453b-8cc0-fed56e582906" xmlns:ns3="67c97009-81d5-4ac6-a605-053fdb71761b" targetNamespace="http://schemas.microsoft.com/office/2006/metadata/properties" ma:root="true" ma:fieldsID="8ccc4c536f3f4040e752e24da92b269a" ns2:_="" ns3:_="">
    <xsd:import namespace="acf3126c-b8e3-453b-8cc0-fed56e582906"/>
    <xsd:import namespace="67c97009-81d5-4ac6-a605-053fdb7176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f3126c-b8e3-453b-8cc0-fed56e582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97a974e0-14ba-45ff-a93d-a004a6b0ac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97009-81d5-4ac6-a605-053fdb71761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a9ae4c9-93ce-4a7e-b54b-fbcd76d10169}" ma:internalName="TaxCatchAll" ma:showField="CatchAllData" ma:web="67c97009-81d5-4ac6-a605-053fdb717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2BF5FE-3AD3-46FA-9202-0B7C3D5422D3}">
  <ds:schemaRefs>
    <ds:schemaRef ds:uri="http://schemas.openxmlformats.org/package/2006/metadata/core-properties"/>
    <ds:schemaRef ds:uri="acf3126c-b8e3-453b-8cc0-fed56e582906"/>
    <ds:schemaRef ds:uri="http://purl.org/dc/elements/1.1/"/>
    <ds:schemaRef ds:uri="http://schemas.microsoft.com/office/2006/metadata/properties"/>
    <ds:schemaRef ds:uri="67c97009-81d5-4ac6-a605-053fdb71761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A33015-A1D5-4997-9A4E-660A12A695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9F2921-3B00-4F09-8805-B5416413943B}">
  <ds:schemaRefs>
    <ds:schemaRef ds:uri="67c97009-81d5-4ac6-a605-053fdb71761b"/>
    <ds:schemaRef ds:uri="acf3126c-b8e3-453b-8cc0-fed56e5829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153</Words>
  <Application>Microsoft Office PowerPoint</Application>
  <PresentationFormat>Laajakuva</PresentationFormat>
  <Paragraphs>21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5</vt:i4>
      </vt:variant>
    </vt:vector>
  </HeadingPairs>
  <TitlesOfParts>
    <vt:vector size="13" baseType="lpstr">
      <vt:lpstr>Calibri</vt:lpstr>
      <vt:lpstr>Bebas Kai</vt:lpstr>
      <vt:lpstr>Bebas Neue</vt:lpstr>
      <vt:lpstr>Flood Std</vt:lpstr>
      <vt:lpstr>Arial</vt:lpstr>
      <vt:lpstr>Yritys_otsikot</vt:lpstr>
      <vt:lpstr>Yritys Sisältöpohjat</vt:lpstr>
      <vt:lpstr>YRITYS Kuvaajat, kaaviot ja isot kuvat</vt:lpstr>
      <vt:lpstr>Lapset ja nuoret  yritysten kestävyystyön kirittäjinä</vt:lpstr>
      <vt:lpstr>Mikä on Yritysten rooli ympäristö- ja ilmastotyössä?</vt:lpstr>
      <vt:lpstr>Mihin asioihin te haluatte vaikuttaa yritysten toiminnassa?</vt:lpstr>
      <vt:lpstr>Projekti koostuu kolmesta vaiheesta:</vt:lpstr>
      <vt:lpstr>Mitä kirittäjät edellä, Sitä muut perässä!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Lapset ja nuoret varsinais-Suomen kestävyystyön kirittäjinä</dc:title>
  <dc:creator>Sampo Anna</dc:creator>
  <cp:lastModifiedBy>Oikarinen Maiju</cp:lastModifiedBy>
  <cp:revision>3</cp:revision>
  <dcterms:created xsi:type="dcterms:W3CDTF">2023-06-15T12:00:28Z</dcterms:created>
  <dcterms:modified xsi:type="dcterms:W3CDTF">2023-06-29T08:54:03Z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0x010100368BEF7DE1B8D44A81A1CE0DA3211F56</vt:lpwstr>
  </property>
  <property fmtid="{D5CDD505-2E9C-101B-9397-08002B2CF9AE}" pid="3" name="MediaServiceImageTags">
    <vt:lpwstr/>
  </property>
</Properties>
</file>